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4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B100-8719-4EE5-B707-4D90BD9FF8FF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B5B5-0B29-401D-ABE2-1C5574045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79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B100-8719-4EE5-B707-4D90BD9FF8FF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B5B5-0B29-401D-ABE2-1C5574045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6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B100-8719-4EE5-B707-4D90BD9FF8FF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B5B5-0B29-401D-ABE2-1C5574045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2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B100-8719-4EE5-B707-4D90BD9FF8FF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B5B5-0B29-401D-ABE2-1C5574045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6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B100-8719-4EE5-B707-4D90BD9FF8FF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B5B5-0B29-401D-ABE2-1C5574045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7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B100-8719-4EE5-B707-4D90BD9FF8FF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B5B5-0B29-401D-ABE2-1C5574045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12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B100-8719-4EE5-B707-4D90BD9FF8FF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B5B5-0B29-401D-ABE2-1C5574045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08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B100-8719-4EE5-B707-4D90BD9FF8FF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B5B5-0B29-401D-ABE2-1C5574045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48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B100-8719-4EE5-B707-4D90BD9FF8FF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B5B5-0B29-401D-ABE2-1C5574045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39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B100-8719-4EE5-B707-4D90BD9FF8FF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B5B5-0B29-401D-ABE2-1C5574045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5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B100-8719-4EE5-B707-4D90BD9FF8FF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B5B5-0B29-401D-ABE2-1C5574045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46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1B100-8719-4EE5-B707-4D90BD9FF8FF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EB5B5-0B29-401D-ABE2-1C5574045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8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file:///D:\&#35752;&#35770;&#36164;&#26009;\multiWindow\OMX_BUF.vsd\Drawing\~Page-1\Process.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CMD Queue </a:t>
            </a:r>
            <a:r>
              <a:rPr lang="zh-CN" altLang="en-US" dirty="0" smtClean="0"/>
              <a:t>多</a:t>
            </a:r>
            <a:r>
              <a:rPr lang="en-US" altLang="zh-CN" dirty="0" smtClean="0"/>
              <a:t>IP </a:t>
            </a:r>
            <a:r>
              <a:rPr lang="zh-CN" altLang="en-US" dirty="0" smtClean="0"/>
              <a:t>工作协调问题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93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I2</a:t>
            </a:r>
            <a:r>
              <a:rPr lang="zh-CN" altLang="en-US" dirty="0" smtClean="0"/>
              <a:t>数据流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700808"/>
            <a:ext cx="8753475" cy="478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42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Hisi</a:t>
            </a:r>
            <a:r>
              <a:rPr lang="zh-CN" altLang="en-US" dirty="0" smtClean="0"/>
              <a:t>用例（</a:t>
            </a:r>
            <a:r>
              <a:rPr lang="en-US" altLang="zh-CN" dirty="0" err="1" smtClean="0"/>
              <a:t>omx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9224"/>
            <a:ext cx="5544615" cy="489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160355"/>
              </p:ext>
            </p:extLst>
          </p:nvPr>
        </p:nvGraphicFramePr>
        <p:xfrm>
          <a:off x="1691680" y="5759940"/>
          <a:ext cx="9318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4" imgW="931517" imgH="571730" progId="Visio.Drawing.11">
                  <p:link updateAutomatic="1"/>
                </p:oleObj>
              </mc:Choice>
              <mc:Fallback>
                <p:oleObj name="Visio" r:id="rId4" imgW="931517" imgH="571730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1680" y="5759940"/>
                        <a:ext cx="931863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938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Hisi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484784"/>
            <a:ext cx="7191375" cy="523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21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Hisi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vpss</a:t>
            </a:r>
            <a:r>
              <a:rPr lang="en-US" altLang="zh-CN" dirty="0" smtClean="0"/>
              <a:t> kernel driver work flow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268760"/>
            <a:ext cx="6534150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20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22</Words>
  <Application>Microsoft Office PowerPoint</Application>
  <PresentationFormat>全屏显示(4:3)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链接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主题​​</vt:lpstr>
      <vt:lpstr>D:\讨论资料\multiWindow\OMX_BUF.vsd\Drawing\~Page-1\Process.4</vt:lpstr>
      <vt:lpstr>CMD Queue 多IP 工作协调问题</vt:lpstr>
      <vt:lpstr>I2数据流</vt:lpstr>
      <vt:lpstr>Hisi用例（omx）</vt:lpstr>
      <vt:lpstr>Hisi 用例</vt:lpstr>
      <vt:lpstr>Hisi vpss kernel driver work 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tommy.sun (孫明勇)</dc:creator>
  <cp:lastModifiedBy>tommy.sun (孫明勇)</cp:lastModifiedBy>
  <cp:revision>6</cp:revision>
  <dcterms:created xsi:type="dcterms:W3CDTF">2017-06-23T05:27:59Z</dcterms:created>
  <dcterms:modified xsi:type="dcterms:W3CDTF">2017-06-23T07:57:20Z</dcterms:modified>
</cp:coreProperties>
</file>