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7F6B-91F4-4675-A877-4EC2526DC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26519-40A8-465A-8E59-7185559C8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13E9-B609-4499-8A5F-6214E60D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431-A441-4FA8-B79A-F37387A2F047}" type="datetimeFigureOut">
              <a:rPr lang="en-DE" smtClean="0"/>
              <a:t>14/09/2020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0B56-E118-4DDB-9532-AD2C7FE4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4BCE-ED57-4DB2-9374-143F90E4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01CD-2871-48C9-8EB4-B6E307B2BC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278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1D94-A7FA-43E1-93EF-B282AC16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E0FD9-F2C1-4466-9F2A-F067CE3B7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16E4-B362-4E7F-803B-B569634E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431-A441-4FA8-B79A-F37387A2F047}" type="datetimeFigureOut">
              <a:rPr lang="en-DE" smtClean="0"/>
              <a:t>14/09/2020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75ED-5FAC-43F7-B02E-73DB84C8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83A64-212F-4AA2-AE56-B9E6B675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01CD-2871-48C9-8EB4-B6E307B2BC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81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531A1-4BB3-4A5E-897A-178936606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30512-8E5F-45C8-93E2-7A5DD007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7E88-4204-4920-8197-852EE1ED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431-A441-4FA8-B79A-F37387A2F047}" type="datetimeFigureOut">
              <a:rPr lang="en-DE" smtClean="0"/>
              <a:t>14/09/2020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06AC-0F78-484B-BE23-AE024F65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1F9A-4AFB-4217-86B2-2CC3D11B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01CD-2871-48C9-8EB4-B6E307B2BC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145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60D1-C12C-4DA8-8EBF-517C0EA0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E8B1-6646-47C2-989C-7FE8E708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B2DA-1364-45A9-BA54-30A40CB7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431-A441-4FA8-B79A-F37387A2F047}" type="datetimeFigureOut">
              <a:rPr lang="en-DE" smtClean="0"/>
              <a:t>14/09/2020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6176-B151-44E6-AF3F-7087E577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7BEB7-445D-4D36-B521-101A0950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01CD-2871-48C9-8EB4-B6E307B2BC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808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EA47-6497-4045-BFC1-809A2DAB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1BB5-5225-47AC-850B-5160ED49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F358-06DF-42D6-8BCC-EE4640C7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431-A441-4FA8-B79A-F37387A2F047}" type="datetimeFigureOut">
              <a:rPr lang="en-DE" smtClean="0"/>
              <a:t>14/09/2020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D45C-FDD4-48D7-86BE-7BAC0A48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28DC-0D39-4374-B1F1-272D1B27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01CD-2871-48C9-8EB4-B6E307B2BC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FF9F-41F7-4EFF-A0B5-230A8766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741F-9EED-4B29-B734-5DEB5C9AD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06E44-C811-4EC4-9453-2AF2E4717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181B5-F5EA-43CD-B968-B799C200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431-A441-4FA8-B79A-F37387A2F047}" type="datetimeFigureOut">
              <a:rPr lang="en-DE" smtClean="0"/>
              <a:t>14/09/2020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9DD7-05D4-4C8E-9BE1-3D33CA8E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0337E-80AD-45E0-A024-3E9A13E6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01CD-2871-48C9-8EB4-B6E307B2BC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396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7C2C-99CA-4F55-B210-C2006339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E4F2A-6E61-4760-9DE9-EC5D46F7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CB6B2-5B5C-4302-A7F8-DC7D3FAB2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9D4AA-D620-4E15-88D2-20D143368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74A96-9EA3-4BF9-A238-88DBF6599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84D87-E83C-485F-BCEA-11D63EE2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431-A441-4FA8-B79A-F37387A2F047}" type="datetimeFigureOut">
              <a:rPr lang="en-DE" smtClean="0"/>
              <a:t>14/09/2020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FB1C8-9A71-4B58-A2DB-1A1290FB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6B3CB-2975-4822-8C76-73B34E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01CD-2871-48C9-8EB4-B6E307B2BC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41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0370-43F5-430F-91E8-BDB9BB8C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48E26-9384-452B-BDB8-66DD01C6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431-A441-4FA8-B79A-F37387A2F047}" type="datetimeFigureOut">
              <a:rPr lang="en-DE" smtClean="0"/>
              <a:t>14/09/2020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008D4-1C9F-4988-BF49-D6BBFF0A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09CD3-E223-4F58-87B7-3A461AE8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01CD-2871-48C9-8EB4-B6E307B2BC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854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29B9F-1D4E-4E90-9A10-7307C515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431-A441-4FA8-B79A-F37387A2F047}" type="datetimeFigureOut">
              <a:rPr lang="en-DE" smtClean="0"/>
              <a:t>14/09/2020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79388-883B-4CAF-B683-4812387F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C3C34-00B9-4212-A72A-4432E00C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01CD-2871-48C9-8EB4-B6E307B2BC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633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C4FE-5BA9-4AD8-8D2C-72B40CD5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6F0E-66C4-4CF5-BF32-CE6125F8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11CA8-691F-48B0-A7B4-B4084E782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D9D94-23F3-41F7-8E7C-EB3929D9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431-A441-4FA8-B79A-F37387A2F047}" type="datetimeFigureOut">
              <a:rPr lang="en-DE" smtClean="0"/>
              <a:t>14/09/2020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67071-4988-4718-88D6-F21C76C0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59821-C721-409B-ACA0-36A68A9F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01CD-2871-48C9-8EB4-B6E307B2BC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879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280B-799F-46EC-836A-F0F8D7CB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87EFA-3807-4577-9260-72CE631D7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8FB78-6348-4353-8813-0E0BB908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4D010-08F6-4EF7-8DF9-E611550E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8431-A441-4FA8-B79A-F37387A2F047}" type="datetimeFigureOut">
              <a:rPr lang="en-DE" smtClean="0"/>
              <a:t>14/09/2020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8CF69-17FF-437A-ADA4-525203E8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12591-9022-40F1-AE48-5CC633C5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01CD-2871-48C9-8EB4-B6E307B2BC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878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F208F-333F-46C2-9B9C-8571AE91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DE83-8222-4002-BBFB-93F9BA5D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D55CF-1B3C-4306-B140-A56DC8B39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8431-A441-4FA8-B79A-F37387A2F047}" type="datetimeFigureOut">
              <a:rPr lang="en-DE" smtClean="0"/>
              <a:t>14/09/2020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52BC-9DFD-461C-81DC-F75B438B6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ED9D-E05B-4092-8B2D-C706BF629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01CD-2871-48C9-8EB4-B6E307B2BC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39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42720CA8-72B9-445D-94E5-CCFA5C138DAE}"/>
              </a:ext>
            </a:extLst>
          </p:cNvPr>
          <p:cNvSpPr/>
          <p:nvPr/>
        </p:nvSpPr>
        <p:spPr>
          <a:xfrm>
            <a:off x="3959351" y="621792"/>
            <a:ext cx="1746504" cy="72237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</a:t>
            </a:r>
          </a:p>
          <a:p>
            <a:pPr algn="ctr"/>
            <a:r>
              <a:rPr lang="en-US" dirty="0"/>
              <a:t>Bytecode</a:t>
            </a:r>
            <a:endParaRPr lang="en-DE" dirty="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4EDF51DC-0558-46CA-8C8F-D6646CFF5644}"/>
              </a:ext>
            </a:extLst>
          </p:cNvPr>
          <p:cNvSpPr/>
          <p:nvPr/>
        </p:nvSpPr>
        <p:spPr>
          <a:xfrm>
            <a:off x="6486146" y="621792"/>
            <a:ext cx="1746504" cy="72237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Bytecode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CF1794F5-899D-4DC5-BD56-DFE82F8ECF88}"/>
              </a:ext>
            </a:extLst>
          </p:cNvPr>
          <p:cNvSpPr/>
          <p:nvPr/>
        </p:nvSpPr>
        <p:spPr>
          <a:xfrm>
            <a:off x="3959351" y="1591056"/>
            <a:ext cx="1746504" cy="72237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Decompressor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93F2B26C-8E3B-4739-ACB6-55672D5A3EB3}"/>
              </a:ext>
            </a:extLst>
          </p:cNvPr>
          <p:cNvSpPr/>
          <p:nvPr/>
        </p:nvSpPr>
        <p:spPr>
          <a:xfrm>
            <a:off x="3959351" y="2528316"/>
            <a:ext cx="1746504" cy="72237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Decryptor</a:t>
            </a:r>
            <a:endParaRPr lang="en-US" dirty="0"/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F46DEB46-0CCE-488E-9CDA-78082D0B8F77}"/>
              </a:ext>
            </a:extLst>
          </p:cNvPr>
          <p:cNvSpPr/>
          <p:nvPr/>
        </p:nvSpPr>
        <p:spPr>
          <a:xfrm>
            <a:off x="6486146" y="1591056"/>
            <a:ext cx="1746504" cy="72237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0B8A56E-82F3-45E2-B779-0C567D9C074D}"/>
              </a:ext>
            </a:extLst>
          </p:cNvPr>
          <p:cNvSpPr/>
          <p:nvPr/>
        </p:nvSpPr>
        <p:spPr>
          <a:xfrm>
            <a:off x="6486146" y="2560320"/>
            <a:ext cx="1746504" cy="72237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B5693466-633F-4404-AC95-3072C9385661}"/>
              </a:ext>
            </a:extLst>
          </p:cNvPr>
          <p:cNvSpPr/>
          <p:nvPr/>
        </p:nvSpPr>
        <p:spPr>
          <a:xfrm>
            <a:off x="5222748" y="3855720"/>
            <a:ext cx="1746504" cy="72237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Validator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77274D8F-397A-40D8-85A5-7337D7B04DBA}"/>
              </a:ext>
            </a:extLst>
          </p:cNvPr>
          <p:cNvSpPr/>
          <p:nvPr/>
        </p:nvSpPr>
        <p:spPr>
          <a:xfrm>
            <a:off x="5222748" y="4789932"/>
            <a:ext cx="1746504" cy="72237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5B9389-502C-4DF9-A58D-D5A0F02C33D6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4832603" y="1344168"/>
            <a:ext cx="0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BFC404-CF2D-4563-BE7F-038AB69A5AEE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7359398" y="1344168"/>
            <a:ext cx="0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60E92C-5268-4153-B87C-589E1A7CF520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359398" y="2313432"/>
            <a:ext cx="0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FA15C3-213F-4F43-BBF0-F723F8E23175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4832603" y="2313432"/>
            <a:ext cx="0" cy="21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22AD6DF-C92F-4038-A191-30D4DB21C67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4832603" y="3250692"/>
            <a:ext cx="1263397" cy="60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51A7AE-3F73-4C01-B10E-D7F6BE5A25FD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6096000" y="3282696"/>
            <a:ext cx="1263398" cy="57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64C0BF-F651-431D-BA2F-623DF01D2FFE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6096000" y="4578096"/>
            <a:ext cx="0" cy="21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19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Sieg</dc:creator>
  <cp:lastModifiedBy>Mario Sieg</cp:lastModifiedBy>
  <cp:revision>3</cp:revision>
  <dcterms:created xsi:type="dcterms:W3CDTF">2020-09-14T17:15:17Z</dcterms:created>
  <dcterms:modified xsi:type="dcterms:W3CDTF">2020-09-14T17:37:14Z</dcterms:modified>
</cp:coreProperties>
</file>