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055A72-DE58-4B01-8E18-B44ECFE64226}" type="datetimeFigureOut">
              <a:rPr lang="en-CA" smtClean="0"/>
              <a:pPr/>
              <a:t>26/10/2010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EE957F4-AFBE-413B-93CF-67D625CE436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975104"/>
          </a:xfrm>
        </p:spPr>
        <p:txBody>
          <a:bodyPr/>
          <a:lstStyle/>
          <a:p>
            <a:r>
              <a:rPr lang="en-CA" dirty="0" smtClean="0"/>
              <a:t>Pointing Calibration System</a:t>
            </a:r>
            <a:br>
              <a:rPr lang="en-CA" dirty="0" smtClean="0"/>
            </a:br>
            <a:r>
              <a:rPr lang="en-CA" sz="2400" dirty="0" smtClean="0"/>
              <a:t>Of the DS3 Deep-space antenna of the </a:t>
            </a:r>
            <a:r>
              <a:rPr lang="en-CA" sz="2400" dirty="0" err="1" smtClean="0"/>
              <a:t>european</a:t>
            </a:r>
            <a:r>
              <a:rPr lang="en-CA" sz="2400" dirty="0" smtClean="0"/>
              <a:t> space agency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7772400" cy="150876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Steven </a:t>
            </a:r>
            <a:r>
              <a:rPr lang="en-CA" dirty="0" err="1" smtClean="0"/>
              <a:t>Bachiu</a:t>
            </a:r>
            <a:endParaRPr lang="en-CA" dirty="0" smtClean="0"/>
          </a:p>
          <a:p>
            <a:r>
              <a:rPr lang="en-CA" dirty="0" smtClean="0"/>
              <a:t>October 21, 2010</a:t>
            </a:r>
          </a:p>
          <a:p>
            <a:r>
              <a:rPr lang="en-CA" dirty="0" smtClean="0"/>
              <a:t>Saskatoon, SK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Pointing </a:t>
            </a:r>
            <a:r>
              <a:rPr lang="en-CA" smtClean="0"/>
              <a:t>Calibration System</a:t>
            </a:r>
            <a:endParaRPr lang="en-CA" dirty="0"/>
          </a:p>
        </p:txBody>
      </p:sp>
      <p:pic>
        <p:nvPicPr>
          <p:cNvPr id="4" name="Content Placeholder 3" descr="P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1556" y="1784350"/>
            <a:ext cx="491808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Systemic Pointing Error Model</a:t>
            </a:r>
          </a:p>
          <a:p>
            <a:pPr lvl="1"/>
            <a:r>
              <a:rPr lang="en-CA" dirty="0" smtClean="0"/>
              <a:t>Due to imperfections in the antenna</a:t>
            </a:r>
          </a:p>
          <a:p>
            <a:pPr lvl="1"/>
            <a:r>
              <a:rPr lang="en-CA" dirty="0" smtClean="0"/>
              <a:t>Modelled in order to eliminate error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Radiometer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188240"/>
          </a:xfrm>
        </p:spPr>
        <p:txBody>
          <a:bodyPr/>
          <a:lstStyle/>
          <a:p>
            <a:r>
              <a:rPr lang="en-CA" dirty="0" smtClean="0"/>
              <a:t>Specialized device used to calculate the noise temperature of the downlink</a:t>
            </a:r>
            <a:endParaRPr lang="en-CA" dirty="0"/>
          </a:p>
        </p:txBody>
      </p:sp>
      <p:pic>
        <p:nvPicPr>
          <p:cNvPr id="4" name="Picture 3" descr="Radi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895600"/>
            <a:ext cx="6068272" cy="3458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Calibration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Done to calibrate the system, typically takes more than eight hours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 Grid</a:t>
            </a:r>
            <a:endParaRPr lang="en-CA" dirty="0"/>
          </a:p>
        </p:txBody>
      </p:sp>
      <p:pic>
        <p:nvPicPr>
          <p:cNvPr id="4" name="Content Placeholder 3" descr="gr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143000"/>
            <a:ext cx="2733675" cy="2562225"/>
          </a:xfrm>
        </p:spPr>
      </p:pic>
      <p:pic>
        <p:nvPicPr>
          <p:cNvPr id="1027" name="Picture 3" descr="highQualPEXR01217p738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962400" y="2971799"/>
            <a:ext cx="4419600" cy="38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21336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Pointing Calibrations System ensures that an antenna is pointed where the operator wants it</a:t>
            </a:r>
          </a:p>
          <a:p>
            <a:pPr lvl="1"/>
            <a:r>
              <a:rPr lang="en-US" dirty="0" smtClean="0"/>
              <a:t>Calibrated periodically to correct for SPEM</a:t>
            </a:r>
          </a:p>
          <a:p>
            <a:pPr lvl="1"/>
            <a:r>
              <a:rPr lang="en-US" dirty="0" smtClean="0"/>
              <a:t>Constantly updated to  correct for temperature changes in the dish, weather conditions, etc.</a:t>
            </a:r>
          </a:p>
          <a:p>
            <a:pPr lvl="1"/>
            <a:r>
              <a:rPr lang="en-US" dirty="0" smtClean="0"/>
              <a:t>Result is a highly accurate antenna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Osterried</a:t>
            </a:r>
            <a:r>
              <a:rPr lang="en-US" dirty="0" smtClean="0"/>
              <a:t>, R., Droll, P., &amp; </a:t>
            </a:r>
            <a:r>
              <a:rPr lang="en-US" dirty="0" err="1" smtClean="0"/>
              <a:t>Plemel</a:t>
            </a:r>
            <a:r>
              <a:rPr lang="en-US" dirty="0" smtClean="0"/>
              <a:t>, R. (2004). </a:t>
            </a:r>
            <a:r>
              <a:rPr lang="en-US" i="1" dirty="0" smtClean="0"/>
              <a:t>ESA Deep Space Antenna (DSA 2) Pointing Calibration System.</a:t>
            </a:r>
            <a:r>
              <a:rPr lang="en-US" dirty="0" smtClean="0"/>
              <a:t> Saskatoon, SK: SED Systems,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European Space Agency. (2010). </a:t>
            </a:r>
            <a:r>
              <a:rPr lang="en-US" i="1" dirty="0" smtClean="0"/>
              <a:t>European Space Agency </a:t>
            </a:r>
            <a:r>
              <a:rPr lang="en-US" dirty="0" smtClean="0"/>
              <a:t>. Retrieved October 20, 2010, from http://www.esa.int/esaCP/index.html</a:t>
            </a:r>
            <a:endParaRPr lang="en-CA" dirty="0" smtClean="0"/>
          </a:p>
          <a:p>
            <a:r>
              <a:rPr lang="en-CA" smtClean="0"/>
              <a:t> 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2895600" cy="914400"/>
          </a:xfrm>
        </p:spPr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5334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spc="-100" dirty="0" smtClean="0">
                <a:solidFill>
                  <a:srgbClr val="D6ECFF">
                    <a:satMod val="200000"/>
                  </a:srgbClr>
                </a:solidFill>
                <a:latin typeface="Consolas"/>
                <a:ea typeface="+mj-ea"/>
                <a:cs typeface="+mj-cs"/>
              </a:rPr>
              <a:t>?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5334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spc="-100" dirty="0" smtClean="0">
                <a:solidFill>
                  <a:srgbClr val="D6ECFF">
                    <a:satMod val="200000"/>
                  </a:srgbClr>
                </a:solidFill>
                <a:latin typeface="Consolas"/>
                <a:ea typeface="+mj-ea"/>
                <a:cs typeface="+mj-cs"/>
              </a:rPr>
              <a:t>?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5334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spc="-100" dirty="0" smtClean="0">
                <a:solidFill>
                  <a:srgbClr val="D6ECFF">
                    <a:satMod val="200000"/>
                  </a:srgbClr>
                </a:solidFill>
                <a:latin typeface="Consolas"/>
                <a:ea typeface="+mj-ea"/>
                <a:cs typeface="+mj-cs"/>
              </a:rPr>
              <a:t>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2963E-6 C 0.00747 -0.00626 0.01528 -0.01251 0.02153 -0.02084 C 0.02552 -0.02616 0.0342 -0.0382 0.03924 -0.04051 C 0.04479 -0.04839 0.04965 -0.06065 0.05781 -0.06389 C 0.06667 -0.07292 0.0625 -0.07061 0.06962 -0.07315 C 0.08073 -0.08264 0.11563 -0.07709 0.13229 -0.06922 C 0.13872 -0.06297 0.1349 -0.06714 0.14202 -0.05741 C 0.14306 -0.05602 0.14497 -0.05348 0.14497 -0.05348 C 0.14757 -0.04352 0.1559 -0.0338 0.15868 -0.02339 C 0.16077 -0.01575 0.16406 -0.00996 0.16667 -0.00254 C 0.16875 0.00416 0.16823 0.01064 0.17153 0.01712 C 0.1724 0.02777 0.17431 0.03703 0.17639 0.04722 C 0.17587 0.0655 0.17726 0.08379 0.16962 0.09953 C 0.16858 0.10486 0.16754 0.1074 0.16459 0.11111 C 0.12639 0.10995 0.13438 0.11203 0.11372 0.10717 C 0.1066 0.10254 0.09792 0.10069 0.09011 0.09953 C 0.0842 0.09675 0.08004 0.09629 0.07344 0.0956 C 0.04879 0.08148 0.04375 0.09652 0.02639 0.10324 C 0.01771 0.11134 0.00868 0.11712 0.00087 0.12685 C 0.00018 0.12962 -0.00191 0.13171 -0.00208 0.13472 C -0.00295 0.14791 0.00313 0.1581 0.01077 0.16481 C 0.01702 0.17754 0.03143 0.18101 0.04202 0.1831 C 0.0474 0.18564 0.05209 0.18564 0.05781 0.18703 C 0.06077 0.18773 0.06667 0.18958 0.06667 0.18958 C 0.08785 0.18888 0.10816 0.19074 0.1283 0.18171 C 0.13629 0.17824 0.14219 0.17175 0.15 0.16874 C 0.15695 0.16157 0.15243 0.16597 0.16372 0.15694 C 0.16979 0.15208 0.17448 0.14513 0.18038 0.14004 C 0.18663 0.12893 0.19236 0.11805 0.20087 0.10995 C 0.20643 0.09884 0.21268 0.08796 0.21858 0.07731 C 0.22344 0.06851 0.23334 0.05763 0.23715 0.04722 C 0.24445 0.02777 0.25278 0.01041 0.26163 -0.00788 C 0.26528 -0.01551 0.27118 -0.01991 0.27535 -0.02732 C 0.28247 -0.04005 0.29219 -0.06482 0.30191 -0.07315 C 0.30417 -0.07801 0.30851 -0.08056 0.31268 -0.08218 C 0.33264 -0.08102 0.35087 -0.07593 0.37049 -0.07315 C 0.37309 -0.07223 0.37604 -0.07246 0.3783 -0.07061 C 0.38959 -0.06112 0.37691 -0.06783 0.38524 -0.06389 C 0.38629 -0.06251 0.38715 -0.06112 0.3882 -0.05996 C 0.39011 -0.05811 0.39236 -0.05695 0.3941 -0.05487 C 0.39566 -0.05301 0.39653 -0.05024 0.39792 -0.04839 C 0.39913 -0.04676 0.40052 -0.04584 0.40191 -0.04445 C 0.40556 -0.03681 0.41007 -0.0301 0.41372 -0.02223 C 0.41597 -0.0088 0.41563 -0.01181 0.41563 0.0118 C 0.41563 0.10393 0.42691 0.19097 0.39896 0.27337 C 0.39514 0.28472 0.3882 0.29398 0.38334 0.30462 C 0.3783 0.31574 0.37622 0.3324 0.36962 0.3412 C 0.36649 0.35069 0.36459 0.35624 0.35972 0.36481 C 0.35868 0.36643 0.35677 0.3699 0.35677 0.3699 C 0.35538 0.37615 0.3533 0.38009 0.35087 0.38564 C 0.34549 0.39814 0.34202 0.41064 0.33334 0.41967 C 0.32969 0.43101 0.33334 0.42175 0.32743 0.43148 C 0.3257 0.43425 0.32413 0.43749 0.32257 0.4405 C 0.32188 0.44189 0.32049 0.44444 0.32049 0.44444 C 0.3184 0.4537 0.31302 0.45856 0.30868 0.4655 C 0.30295 0.47499 0.29844 0.48564 0.29306 0.4956 C 0.28924 0.50277 0.28559 0.51134 0.28125 0.51782 C 0.27986 0.5199 0.27795 0.52106 0.27639 0.52291 C 0.27465 0.52499 0.27309 0.52708 0.27153 0.52939 C 0.27014 0.53148 0.26875 0.53379 0.26754 0.53611 C 0.26649 0.53819 0.2658 0.54074 0.26459 0.54259 C 0.2559 0.55648 0.24566 0.56874 0.23629 0.58171 C 0.22778 0.59328 0.22031 0.60578 0.21163 0.61712 C 0.20799 0.62175 0.2059 0.628 0.20295 0.63286 C 0.19827 0.64004 0.19514 0.64305 0.18993 0.64837 C 0.18629 0.66157 0.19097 0.64884 0.18229 0.66157 C 0.17795 0.66782 0.17483 0.67847 0.16962 0.68379 C 0.15816 0.69536 0.14792 0.70925 0.13715 0.72175 C 0.13212 0.72754 0.12795 0.73865 0.12153 0.7412 C 0.11858 0.74421 0.11597 0.74814 0.11268 0.75046 C 0.11059 0.75185 0.1059 0.753 0.1059 0.753 C 0.10052 0.75763 0.09653 0.76481 0.09011 0.76736 C 0.08524 0.77152 0.08212 0.77824 0.07726 0.7831 C 0.07431 0.78611 0.07066 0.78819 0.06754 0.79097 C 0.05399 0.80324 0.06788 0.79189 0.05781 0.80277 C 0.05399 0.80694 0.04931 0.81041 0.04497 0.81319 C 0.04271 0.81458 0.04149 0.81851 0.03924 0.81967 C 0.0349 0.82199 0.02917 0.82152 0.02448 0.82361 C -0.03229 0.82175 -0.00191 0.82337 -0.02847 0.81712 C -0.03541 0.81226 -0.04271 0.80671 -0.05 0.80277 C -0.05434 0.7949 -0.05989 0.78958 -0.06476 0.7831 C -0.07517 0.76921 -0.08455 0.75393 -0.09514 0.74004 C -0.11458 0.71458 -0.09114 0.74652 -0.10798 0.72685 C -0.11857 0.71435 -0.1276 0.69861 -0.13923 0.68773 C -0.14375 0.68356 -0.14791 0.6787 -0.15295 0.67592 C -0.15521 0.67453 -0.15764 0.67361 -0.15989 0.67199 C -0.17153 0.66319 -0.17639 0.65624 -0.18923 0.65231 C -0.19722 0.64513 -0.20607 0.63796 -0.21371 0.63009 C -0.22257 0.62106 -0.22969 0.60925 -0.23923 0.60138 C -0.24184 0.5949 -0.2441 0.59166 -0.24913 0.58842 C -0.25607 0.57407 -0.24427 0.59745 -0.25503 0.58055 C -0.25607 0.57916 -0.25607 0.57685 -0.25694 0.57523 C -0.26111 0.56689 -0.26614 0.55972 -0.27066 0.55161 C -0.27222 0.54583 -0.27257 0.54212 -0.27656 0.53865 C -0.27899 0.53032 -0.28264 0.52615 -0.28628 0.51898 C -0.29583 0.50023 -0.2875 0.51273 -0.2941 0.50324 C -0.29548 0.49629 -0.29878 0.49606 -0.30208 0.49027 C -0.30382 0.4824 -0.30937 0.47939 -0.31285 0.47337 C -0.31962 0.46111 -0.31094 0.47592 -0.3217 0.46157 C -0.32812 0.453 -0.3342 0.44305 -0.34219 0.43657 C -0.34323 0.43472 -0.35104 0.42314 -0.35208 0.42222 C -0.35312 0.42129 -0.35469 0.42152 -0.3559 0.42106 C -0.35955 0.4162 -0.36285 0.41435 -0.36771 0.4118 C -0.37187 0.40624 -0.37621 0.40069 -0.38142 0.39745 C -0.38212 0.3956 -0.38229 0.39351 -0.38333 0.39212 C -0.38437 0.39074 -0.38611 0.39074 -0.38732 0.38958 C -0.39201 0.38518 -0.39288 0.37986 -0.39809 0.37661 C -0.40052 0.37337 -0.40243 0.36921 -0.40503 0.3662 C -0.40937 0.36111 -0.41458 0.35717 -0.41875 0.35161 C -0.42222 0.34699 -0.42344 0.3412 -0.42743 0.33726 C -0.42934 0.32523 -0.43229 0.31365 -0.43541 0.30208 C -0.43767 0.28101 -0.44045 0.25671 -0.43038 0.23935 C -0.42864 0.22893 -0.42274 0.22199 -0.41875 0.21319 C -0.41232 0.19884 -0.40642 0.18333 -0.39618 0.17268 C -0.38871 0.15648 -0.37916 0.14467 -0.36875 0.13217 C -0.35625 0.11712 -0.34479 0.09999 -0.33142 0.08634 C -0.32153 0.07615 -0.3118 0.06689 -0.30208 0.05624 C -0.28923 0.04212 -0.3066 0.05879 -0.29028 0.03796 C -0.28021 0.02499 -0.27066 0.0074 -0.25798 -0.00116 C -0.25139 -0.01366 -0.2408 -0.02709 -0.23038 -0.0338 C -0.22899 -0.04028 -0.22517 -0.04237 -0.22066 -0.04445 C -0.21771 -0.05232 -0.21232 -0.05533 -0.20798 -0.06135 C -0.20295 -0.06829 -0.20764 -0.06575 -0.20208 -0.06783 C -0.19583 -0.07964 -0.18125 -0.09792 -0.17083 -0.10047 C -0.16701 -0.10533 -0.16337 -0.10533 -0.15885 -0.10834 C -0.14757 -0.10602 -0.13663 -0.10301 -0.12552 -0.09931 C -0.11892 -0.09491 -0.11128 -0.09167 -0.10503 -0.08612 C -0.07969 -0.06366 -0.05798 -0.03496 -0.04132 -0.00116 C -0.03559 0.01041 -0.02743 0.02013 -0.0217 0.03148 C -0.01354 0.04768 -0.00746 0.0662 0.00191 0.08101 C 0.00729 0.09976 0.01979 0.11666 0.03038 0.13078 C 0.03334 0.14074 0.03889 0.14398 0.0441 0.15161 C 0.04931 0.15949 0.05434 0.16759 0.06077 0.17384 C 0.06337 0.17939 0.06754 0.18171 0.07049 0.18703 C 0.08264 0.20833 0.09653 0.22777 0.11146 0.24583 C 0.12309 0.25949 0.10851 0.24259 0.11858 0.25763 C 0.12465 0.26666 0.13542 0.2743 0.14011 0.28495 C 0.14115 0.28726 0.14167 0.28981 0.14306 0.29166 C 0.14566 0.29513 0.14896 0.29768 0.15191 0.30069 C 0.15643 0.30532 0.1599 0.31111 0.16372 0.31643 C 0.1724 0.32824 0.16493 0.3162 0.1724 0.32546 C 0.18715 0.34305 0.20087 0.36828 0.21962 0.37777 C 0.2309 0.38935 0.24462 0.39699 0.25677 0.40671 C 0.26476 0.41319 0.2757 0.41458 0.2842 0.41967 C 0.29097 0.42361 0.29531 0.42731 0.30295 0.42893 C 0.32917 0.44074 0.35643 0.44074 0.38334 0.44837 C 0.38768 0.44953 0.39184 0.45231 0.39601 0.4537 C 0.40261 0.45578 0.40347 0.45393 0.40868 0.45624 C 0.42709 0.46411 0.44427 0.47615 0.45486 0.49814 C 0.45608 0.50416 0.45695 0.50532 0.46077 0.50856 C 0.46354 0.52083 0.46771 0.53356 0.47344 0.54398 C 0.47379 0.54606 0.47413 0.54837 0.47448 0.55046 C 0.475 0.55347 0.47639 0.55949 0.47639 0.55949 C 0.47795 0.58981 0.48108 0.61666 0.46563 0.63935 C 0.46354 0.64722 0.45781 0.65532 0.45382 0.66157 C 0.44861 0.66967 0.44167 0.68263 0.4342 0.68773 C 0.42952 0.70023 0.43542 0.68657 0.42934 0.6956 C 0.42031 0.70902 0.42726 0.70347 0.41962 0.70856 C 0.41198 0.72291 0.42448 0.69999 0.41372 0.71643 C 0.41215 0.71874 0.41146 0.72199 0.40972 0.7243 C 0.40851 0.72592 0.40712 0.72777 0.4059 0.72939 C 0.40035 0.74722 0.38542 0.75185 0.37344 0.75949 C 0.36042 0.75902 0.34722 0.75902 0.3342 0.75833 C 0.32656 0.75786 0.32952 0.75648 0.32257 0.753 C 0.3132 0.74814 0.30365 0.74745 0.2941 0.74398 C 0.28334 0.74004 0.27361 0.73217 0.26372 0.72546 C 0.25851 0.72199 0.25243 0.72175 0.24705 0.71898 C 0.23386 0.71226 0.21997 0.70786 0.2059 0.70601 C 0.18785 0.69513 0.16858 0.69097 0.1507 0.67847 C 0.13872 0.6699 0.12795 0.65786 0.11563 0.64976 C 0.09531 0.63611 0.07431 0.62476 0.05382 0.6118 C 0.03177 0.59768 0.00938 0.5831 -0.01371 0.57268 C -0.02517 0.56203 -0.03923 0.55671 -0.05295 0.553 C -0.06076 0.55092 -0.07656 0.54907 -0.07656 0.54907 C -0.10139 0.54953 -0.12621 0.54976 -0.15121 0.55046 C -0.16267 0.55092 -0.18107 0.56851 -0.19323 0.57268 C -0.20486 0.58217 -0.19219 0.57268 -0.20208 0.57777 C -0.21007 0.58171 -0.21788 0.58981 -0.22552 0.5949 C -0.23489 0.60115 -0.24566 0.603 -0.25503 0.60925 C -0.25972 0.61226 -0.26458 0.61527 -0.26875 0.61967 C -0.27274 0.62384 -0.27864 0.63217 -0.28333 0.63541 C -0.28923 0.64675 -0.30573 0.66203 -0.31476 0.6706 C -0.31771 0.67893 -0.32969 0.69166 -0.33541 0.69814 C -0.3368 0.69976 -0.33785 0.70161 -0.33923 0.70324 C -0.34149 0.70555 -0.34618 0.70995 -0.34618 0.70995 C -0.35121 0.72036 -0.34462 0.70786 -0.35104 0.71643 C -0.35434 0.72083 -0.3559 0.72592 -0.35989 0.72939 C -0.36927 0.72453 -0.37378 0.71087 -0.37552 0.69814 C -0.37517 0.6706 -0.37552 0.64328 -0.37465 0.61574 C -0.37448 0.61041 -0.37014 0.60138 -0.36875 0.59606 C -0.36493 0.58101 -0.36094 0.55879 -0.35104 0.54907 C -0.34861 0.53356 -0.34097 0.5324 -0.33437 0.52175 C -0.33194 0.51782 -0.3309 0.51249 -0.32847 0.50856 C -0.32326 0.50023 -0.31632 0.49282 -0.31076 0.48495 C -0.29826 0.46712 -0.30816 0.47615 -0.29809 0.46805 C -0.2908 0.45624 -0.28246 0.45069 -0.27361 0.44189 C -0.2618 0.43009 -0.25104 0.42129 -0.23837 0.4118 C -0.20087 0.38333 -0.16198 0.36087 -0.12257 0.33726 C -0.11389 0.33217 -0.10677 0.32291 -0.09809 0.31782 C -0.09548 0.3162 -0.08802 0.31226 -0.08541 0.30995 C -0.0717 0.29837 -0.06423 0.28356 -0.04705 0.27731 C -0.04028 0.27106 -0.03142 0.26041 -0.02361 0.25624 C -0.02066 0.25115 -0.01719 0.24791 -0.01371 0.24328 C -0.00729 0.22523 -0.01632 0.24791 -0.00885 0.23541 C -0.00816 0.23425 -0.00868 0.23263 -0.00798 0.23148 C -0.00694 0.22986 -0.00521 0.22916 -0.00399 0.22754 C 0.00122 0.2206 0.00712 0.21342 0.01163 0.20532 C 0.01754 0.1949 0.01945 0.18356 0.02448 0.17268 C 0.02604 0.16597 0.02726 0.15879 0.03038 0.153 C 0.0309 0.14305 0.0309 0.1324 0.03334 0.12291 C 0.03299 0.11134 0.03681 0.05717 0.02934 0.03402 C 0.02465 0.02013 0.01736 0.01226 0.00868 0.00277 C 0.00712 0.00092 0.00695 -0.00394 0.00486 -0.00394 C 0.00295 -0.00394 0.00156 -0.00139 -1.66667E-6 -6.2963E-6 Z " pathEditMode="relative" ptsTypes="ffffffffffffffffffffffffffffffffffffffffffffffffffffffffffffffffffffffffffffffffffffffffffffffffffffffffffffffffffffffffffffffffffffffffffffffffffffffffffffffffffffffffffffffffffffffffffffffffffffffffffffffffffffff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C 0.01632 -0.00185 0.03021 -0.00347 0.04497 -0.01181 C 0.05104 -0.01528 0.06059 -0.0257 0.06667 -0.02755 C 0.07257 -0.0294 0.079 -0.0294 0.08525 -0.0301 C 0.0974 -0.03449 0.10556 -0.0426 0.1165 -0.04977 C 0.12327 -0.05417 0.12778 -0.06065 0.13525 -0.06273 C 0.14011 -0.06644 0.14445 -0.07246 0.15 -0.07454 C 0.15591 -0.08033 0.16233 -0.08773 0.16945 -0.09028 C 0.1724 -0.0926 0.17552 -0.09329 0.1783 -0.0956 C 0.18577 -0.10232 0.17292 -0.09769 0.18525 -0.1007 C 0.18924 -0.10625 0.19184 -0.10857 0.19775 -0.11111 C 0.20625 -0.12222 0.21979 -0.125 0.23125 -0.12824 C 0.23854 -0.13449 0.25104 -0.12894 0.25973 -0.12685 C 0.27466 -0.11736 0.29167 -0.11273 0.30486 -0.09815 C 0.30955 -0.09283 0.31528 -0.0882 0.31962 -0.08241 C 0.33282 -0.06482 0.3441 -0.04607 0.35851 -0.0301 C 0.3665 -0.0132 0.37552 0.00578 0.38629 0.01944 C 0.38959 0.02916 0.39497 0.03657 0.39896 0.0456 C 0.40886 0.06828 0.39532 0.03912 0.40382 0.06134 C 0.40851 0.07407 0.41511 0.08588 0.42032 0.09791 C 0.42657 0.11227 0.42743 0.11481 0.43629 0.12662 C 0.4375 0.12824 0.43907 0.12893 0.44011 0.13055 C 0.44167 0.13287 0.44393 0.13842 0.44393 0.13842 C 0.44549 0.14537 0.45087 0.15092 0.45486 0.15555 C 0.45834 0.15949 0.4599 0.16389 0.46372 0.16713 C 0.47049 0.18148 0.45868 0.1581 0.46962 0.175 C 0.47049 0.17639 0.47049 0.1787 0.47153 0.18032 C 0.47257 0.18194 0.47414 0.18264 0.47518 0.18426 C 0.47934 0.18958 0.48073 0.19421 0.48525 0.19861 C 0.48785 0.20393 0.49115 0.20648 0.49497 0.21041 C 0.49584 0.2125 0.4967 0.21504 0.49792 0.2169 C 0.49948 0.21921 0.50295 0.22338 0.50295 0.22338 C 0.50573 0.23125 0.51129 0.23518 0.51563 0.24166 C 0.51927 0.24745 0.5224 0.25416 0.52639 0.25995 C 0.53212 0.26852 0.53698 0.27662 0.53993 0.2875 C 0.52483 0.31898 0.49549 0.32801 0.47639 0.35416 C 0.47327 0.35833 0.46962 0.3625 0.46667 0.36713 C 0.46302 0.37268 0.46129 0.38009 0.45782 0.38541 C 0.44653 0.40278 0.46181 0.37268 0.44983 0.39606 C 0.44896 0.39815 0.44792 0.40023 0.44688 0.40254 C 0.44653 0.4037 0.44653 0.40532 0.44601 0.40648 C 0.44132 0.41528 0.43542 0.42477 0.42917 0.43125 C 0.42691 0.43796 0.42361 0.43935 0.42032 0.4456 C 0.40764 0.46967 0.39202 0.48889 0.37622 0.50972 C 0.35348 0.54028 0.33334 0.5743 0.31077 0.60509 C 0.30313 0.61528 0.29636 0.62592 0.28716 0.63379 C 0.28334 0.64074 0.2783 0.64629 0.27448 0.65347 C 0.27101 0.65995 0.2724 0.66041 0.26754 0.66528 C 0.25955 0.67338 0.25087 0.68055 0.24306 0.68889 C 0.23802 0.69398 0.22327 0.71134 0.21841 0.71365 C 0.21528 0.72014 0.20973 0.725 0.20556 0.73055 C 0.20382 0.73287 0.20348 0.73611 0.20191 0.73842 C 0.19427 0.74861 0.18924 0.76157 0.18021 0.7699 C 0.17813 0.775 0.17587 0.77731 0.17344 0.78171 C 0.16893 0.78958 0.16511 0.79953 0.15868 0.80509 C 0.15469 0.81273 0.14983 0.81967 0.14479 0.82615 C 0.1415 0.83055 0.14028 0.83611 0.13698 0.84051 C 0.13542 0.84838 0.12726 0.86065 0.12136 0.86273 C 0.11441 0.85231 0.10417 0.8456 0.09584 0.83657 C 0.08959 0.82916 0.08629 0.82222 0.08108 0.81435 C 0.07882 0.81065 0.07518 0.8081 0.07344 0.80393 C 0.05608 0.76458 0.04011 0.72384 0.02639 0.68217 C 0.02014 0.66412 0.01094 0.64699 0.00573 0.6287 C -0.00121 0.60486 -0.00677 0.58032 -0.01371 0.55671 C -0.01458 0.54953 -0.01597 0.54398 -0.01771 0.53727 C -0.01892 0.52754 -0.01857 0.51805 -0.02257 0.50972 C -0.02343 0.50046 -0.02378 0.49676 -0.02552 0.48889 C -0.02639 0.4787 -0.02639 0.47106 -0.03038 0.46273 C -0.03246 0.43333 -0.03455 0.40416 -0.03836 0.375 C -0.03993 0.36296 -0.04288 0.35254 -0.04618 0.34097 C -0.04722 0.3375 -0.04913 0.33055 -0.04913 0.33055 C -0.05034 0.31134 -0.05468 0.31296 -0.05989 0.29653 C -0.06475 0.28125 -0.07066 0.2662 -0.07552 0.25092 C -0.07691 0.24676 -0.07708 0.2419 -0.07847 0.23773 C -0.08715 0.21134 -0.09948 0.18333 -0.10989 0.1581 C -0.11701 0.1412 -0.12586 0.12523 -0.13264 0.10833 C -0.14218 0.08426 -0.15034 0.05995 -0.16111 0.03657 C -0.17257 0.01111 -0.16996 -0.02616 -0.18246 -0.04977 C -0.18333 -0.05394 -0.18368 -0.05903 -0.18541 -0.06273 C -0.18923 -0.07107 -0.18819 -0.06482 -0.19027 -0.07454 C -0.19253 -0.08403 -0.19652 -0.09769 -0.20208 -0.10463 C -0.20312 -0.10903 -0.20503 -0.11065 -0.2059 -0.11505 C -0.20694 -0.11459 -0.20833 -0.11505 -0.20885 -0.11389 C -0.20989 -0.11181 -0.21093 -0.10371 -0.21284 -0.09954 C -0.21389 -0.09398 -0.21493 -0.09005 -0.21684 -0.08496 C -0.21875 -0.06343 -0.22309 -0.03959 -0.22951 -0.01968 C -0.23125 -0.00417 -0.22899 -0.01968 -0.23437 7.40741E-7 C -0.23767 0.01203 -0.23854 0.02523 -0.24027 0.03773 C -0.23975 0.05856 -0.24461 0.09213 -0.22465 0.0993 C -0.22361 0.09838 -0.22048 0.09653 -0.2217 0.09653 C -0.22343 0.09653 -0.22534 0.09768 -0.22656 0.0993 C -0.22743 0.10023 -0.22691 0.10208 -0.2276 0.10324 C -0.22916 0.10578 -0.23159 0.1074 -0.23333 0.10972 C -0.23802 0.12407 -0.24896 0.12986 -0.25798 0.13842 C -0.26632 0.14629 -0.27135 0.15324 -0.28038 0.15949 C -0.28142 0.16111 -0.28281 0.16273 -0.28333 0.16458 C -0.28402 0.1662 -0.28368 0.16828 -0.28437 0.1699 C -0.28507 0.17153 -0.28646 0.17245 -0.28732 0.17384 C -0.28993 0.17847 -0.29201 0.18403 -0.29323 0.18935 C -0.29427 0.19768 -0.29531 0.20602 -0.29618 0.21435 C -0.29514 0.27106 -0.29427 0.29699 -0.29618 0.35671 C -0.29635 0.36319 -0.30191 0.37083 -0.30399 0.37639 C -0.30798 0.38727 -0.31302 0.39583 -0.31771 0.40648 C -0.3276 0.42847 -0.33593 0.46088 -0.35295 0.47569 C -0.35746 0.48403 -0.36128 0.49514 -0.36475 0.5044 C -0.36771 0.51227 -0.37413 0.52106 -0.3776 0.52801 C -0.38073 0.53472 -0.3842 0.5412 -0.38732 0.54768 C -0.38923 0.55162 -0.39027 0.55648 -0.39218 0.56065 C -0.39253 0.5625 -0.39271 0.56435 -0.39323 0.56597 C -0.39427 0.56875 -0.39705 0.57384 -0.39705 0.57384 C -0.39739 0.57546 -0.39757 0.57731 -0.39809 0.57893 C -0.39913 0.58171 -0.40208 0.5868 -0.40208 0.5868 C -0.4033 0.59375 -0.40364 0.60069 -0.40503 0.60764 C -0.40277 0.6456 -0.40468 0.63055 -0.40104 0.65347 C -0.40034 0.65717 -0.39809 0.66018 -0.39705 0.66389 C -0.39305 0.67731 -0.38767 0.68865 -0.38333 0.70185 C -0.38038 0.71134 -0.37725 0.71875 -0.37257 0.72662 C -0.37152 0.72847 -0.36892 0.73495 -0.36771 0.73588 C -0.3651 0.73796 -0.3618 0.73842 -0.35885 0.73981 C -0.3375 0.7493 -0.36944 0.73889 -0.34913 0.74629 C -0.33142 0.75278 -0.31597 0.75324 -0.29722 0.75416 C -0.27257 0.7574 -0.25121 0.75625 -0.22569 0.75555 C -0.20434 0.75046 -0.21441 0.75208 -0.19514 0.75023 C -0.19027 0.74791 -0.18541 0.74722 -0.18038 0.74629 C -0.17343 0.73865 -0.16597 0.73472 -0.15816 0.7294 C -0.15625 0.72824 -0.15468 0.72685 -0.15312 0.72546 C -0.15173 0.7243 -0.15052 0.72245 -0.1493 0.72153 C -0.14514 0.71898 -0.14132 0.7162 -0.1375 0.71365 C -0.1342 0.71157 -0.1276 0.70833 -0.1276 0.70833 C -0.12361 0.70046 -0.11684 0.69722 -0.11111 0.69143 C -0.10468 0.68518 -0.1 0.67523 -0.09427 0.66782 C -0.0908 0.66342 -0.08698 0.66157 -0.08333 0.6574 C -0.07673 0.65 -0.07187 0.63935 -0.0658 0.63125 C -0.05607 0.61828 -0.04566 0.60555 -0.03628 0.59213 C -0.02743 0.5794 -0.01961 0.56481 -0.01093 0.55162 C -0.00746 0.54653 -0.0059 0.54004 -0.00295 0.53449 C 0.00035 0.52801 0.004 0.52153 0.00764 0.51504 C 0.01164 0.50833 0.0132 0.49977 0.0165 0.49282 C 0.02657 0.47268 0.03646 0.45208 0.04705 0.43264 C 0.05486 0.41828 0.04879 0.43125 0.05782 0.4169 C 0.06372 0.40717 0.06129 0.4074 0.06858 0.39861 C 0.07066 0.39606 0.07344 0.39467 0.07518 0.39213 C 0.08403 0.38055 0.08889 0.36273 0.09479 0.34884 C 0.09966 0.33773 0.10764 0.32778 0.11354 0.31759 C 0.11841 0.30903 0.12587 0.30301 0.13021 0.29398 C 0.13733 0.2794 0.14618 0.26666 0.15469 0.25347 C 0.1632 0.24051 0.16997 0.22754 0.17934 0.21551 C 0.18125 0.21273 0.1842 0.21157 0.18611 0.20903 C 0.19271 0.20139 0.19879 0.19352 0.20486 0.18541 C 0.21233 0.175 0.2191 0.16342 0.22726 0.15416 C 0.23646 0.14421 0.24514 0.13541 0.25365 0.12407 C 0.25851 0.11782 0.26025 0.11944 0.26563 0.11504 C 0.27205 0.10972 0.279 0.1037 0.28525 0.09791 C 0.28941 0.09398 0.29289 0.08889 0.29705 0.08495 C 0.30452 0.07801 0.31268 0.07222 0.32049 0.06528 C 0.3257 0.06065 0.33143 0.05393 0.33716 0.05092 C 0.34792 0.04537 0.35938 0.04004 0.36962 0.03264 C 0.38264 0.02315 0.39236 0.01273 0.40677 0.00764 C 0.41754 -0.00255 0.43438 -0.00417 0.44688 -0.00787 C 0.45712 -0.00741 0.46736 -0.00787 0.47743 -0.00672 C 0.48073 -0.00625 0.48316 -0.00255 0.48629 -0.00139 C 0.49028 0.00023 0.49479 0.00139 0.49879 0.00254 C 0.50382 0.00671 0.50886 0.00787 0.51354 0.01296 C 0.51927 0.01921 0.52448 0.03403 0.52743 0.04305 C 0.52934 0.05787 0.53091 0.07268 0.52049 0.08217 C 0.51632 0.09352 0.50226 0.10463 0.49289 0.10833 C 0.4816 0.11759 0.46789 0.11875 0.45486 0.12014 C 0.41528 0.11967 0.37587 0.11944 0.33629 0.11875 C 0.31233 0.11828 0.28768 0.11157 0.26372 0.10972 C 0.24462 0.10578 0.22552 0.10185 0.2066 0.09653 C 0.20486 0.09606 0.19479 0.09375 0.19115 0.09282 C 0.18733 0.0919 0.18021 0.09004 0.18021 0.09004 C 0.15816 0.07592 0.13698 0.06111 0.11354 0.05092 C 0.10486 0.04722 0.09775 0.04074 0.08889 0.03773 C 0.08473 0.03333 0.07952 0.02778 0.07448 0.02615 C 0.06945 0.02153 0.06667 0.0206 0.06077 0.01944 C 0.04931 0.01203 0.0349 0.00926 0.0224 0.00648 C 0.01927 0.00486 0.01719 0.00231 0.01459 7.40741E-7 C 0.01354 -0.00185 0.00973 -0.00625 0.00973 -0.00787 " pathEditMode="relative" ptsTypes="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C -0.0882 0.14908 -0.07431 0.81482 0.01667 0.79908 C 0.10764 0.78334 0.54844 0.03866 0.54618 -0.09375 C 0.54392 -0.22615 0.08819 -0.14861 8.33333E-7 -4.81481E-6 Z " pathEditMode="relative" ptsTypes="aaaa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What is DS3?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What does a pointing calibration system do?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How does it do it?</a:t>
            </a:r>
          </a:p>
          <a:p>
            <a:pPr>
              <a:lnSpc>
                <a:spcPct val="200000"/>
              </a:lnSpc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DS3?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DS3 is the third Deep Space antenna of the ESA deep space network</a:t>
            </a:r>
          </a:p>
          <a:p>
            <a:pPr lvl="1"/>
            <a:r>
              <a:rPr lang="en-CA" dirty="0" smtClean="0"/>
              <a:t>Communicates with </a:t>
            </a:r>
          </a:p>
          <a:p>
            <a:pPr lvl="2"/>
            <a:r>
              <a:rPr lang="en-CA" dirty="0" smtClean="0"/>
              <a:t>Venus Express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of Solar Wind from Venus Express</a:t>
            </a:r>
            <a:endParaRPr lang="en-CA" dirty="0"/>
          </a:p>
        </p:txBody>
      </p:sp>
      <p:pic>
        <p:nvPicPr>
          <p:cNvPr id="4" name="Content Placeholder 3" descr="1_Interaction_Venus_solar_wi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848600" cy="4889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DS3?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DS3 is the third Deep Space antenna of the ESA deep space network</a:t>
            </a:r>
          </a:p>
          <a:p>
            <a:pPr lvl="1"/>
            <a:r>
              <a:rPr lang="en-CA" dirty="0" smtClean="0"/>
              <a:t>Communicates with </a:t>
            </a:r>
          </a:p>
          <a:p>
            <a:pPr lvl="2"/>
            <a:r>
              <a:rPr lang="en-CA" dirty="0" smtClean="0"/>
              <a:t>Venus Express</a:t>
            </a:r>
          </a:p>
          <a:p>
            <a:pPr lvl="2"/>
            <a:r>
              <a:rPr lang="en-CA" dirty="0" smtClean="0"/>
              <a:t>Mars Express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MARS!!!</a:t>
            </a:r>
            <a:endParaRPr lang="en-CA" dirty="0"/>
          </a:p>
        </p:txBody>
      </p:sp>
      <p:pic>
        <p:nvPicPr>
          <p:cNvPr id="4" name="Content Placeholder 3" descr="477-20101509-3195-6-co-01-MelasChasma_H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154453"/>
            <a:ext cx="7772400" cy="38317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DS3?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DS3 is the third Deep Space antenna of the ESA deep space network</a:t>
            </a:r>
          </a:p>
          <a:p>
            <a:pPr lvl="1"/>
            <a:r>
              <a:rPr lang="en-CA" dirty="0" smtClean="0"/>
              <a:t>Communicates with </a:t>
            </a:r>
          </a:p>
          <a:p>
            <a:pPr lvl="2"/>
            <a:r>
              <a:rPr lang="en-CA" dirty="0" smtClean="0"/>
              <a:t>Venus Express</a:t>
            </a:r>
          </a:p>
          <a:p>
            <a:pPr lvl="2"/>
            <a:r>
              <a:rPr lang="en-CA" dirty="0" smtClean="0"/>
              <a:t>Mars Express</a:t>
            </a:r>
          </a:p>
          <a:p>
            <a:pPr lvl="2"/>
            <a:r>
              <a:rPr lang="en-CA" dirty="0" smtClean="0"/>
              <a:t>Planck</a:t>
            </a:r>
          </a:p>
          <a:p>
            <a:pPr lvl="2"/>
            <a:r>
              <a:rPr lang="en-CA" dirty="0" smtClean="0"/>
              <a:t>Herschel</a:t>
            </a:r>
          </a:p>
          <a:p>
            <a:pPr lvl="2"/>
            <a:r>
              <a:rPr lang="en-CA" dirty="0" smtClean="0"/>
              <a:t>Rosetta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76400" y="5715000"/>
            <a:ext cx="38227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And so on…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Deep Space Network</a:t>
            </a:r>
            <a:endParaRPr lang="en-CA" dirty="0"/>
          </a:p>
        </p:txBody>
      </p:sp>
      <p:pic>
        <p:nvPicPr>
          <p:cNvPr id="4" name="Content Placeholder 3" descr="cebrer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6285" y="1447800"/>
            <a:ext cx="7793126" cy="5181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Pointing Calibration – </a:t>
            </a:r>
            <a:br>
              <a:rPr lang="en-CA" dirty="0" smtClean="0"/>
            </a:br>
            <a:r>
              <a:rPr lang="en-CA" dirty="0" smtClean="0"/>
              <a:t>Say What Now?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4069560"/>
          </a:xfrm>
        </p:spPr>
        <p:txBody>
          <a:bodyPr/>
          <a:lstStyle/>
          <a:p>
            <a:r>
              <a:rPr lang="en-CA" dirty="0" smtClean="0"/>
              <a:t>Three things needed to direct an antenna properly</a:t>
            </a:r>
          </a:p>
          <a:p>
            <a:pPr lvl="1"/>
            <a:r>
              <a:rPr lang="en-CA" dirty="0" smtClean="0"/>
              <a:t>How accurately you can point</a:t>
            </a:r>
          </a:p>
          <a:p>
            <a:pPr lvl="1"/>
            <a:r>
              <a:rPr lang="en-CA" dirty="0" smtClean="0"/>
              <a:t>Where the target is</a:t>
            </a:r>
          </a:p>
          <a:p>
            <a:pPr lvl="1"/>
            <a:r>
              <a:rPr lang="en-CA" dirty="0" smtClean="0"/>
              <a:t>Are you pointing where you think you are?</a:t>
            </a:r>
          </a:p>
          <a:p>
            <a:pPr lvl="2"/>
            <a:r>
              <a:rPr lang="en-CA" dirty="0" smtClean="0"/>
              <a:t>THIS is what the pointing calibration system is for!!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148</TotalTime>
  <Words>312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Pointing Calibration System Of the DS3 Deep-space antenna of the european space agency</vt:lpstr>
      <vt:lpstr>Outline</vt:lpstr>
      <vt:lpstr>What is DS3?</vt:lpstr>
      <vt:lpstr>Image of Solar Wind from Venus Express</vt:lpstr>
      <vt:lpstr>What is DS3?</vt:lpstr>
      <vt:lpstr>MARS!!!</vt:lpstr>
      <vt:lpstr>What is DS3?</vt:lpstr>
      <vt:lpstr>Deep Space Network</vt:lpstr>
      <vt:lpstr>Pointing Calibration –  Say What Now?</vt:lpstr>
      <vt:lpstr>Pointing Calibration System</vt:lpstr>
      <vt:lpstr>SPEM</vt:lpstr>
      <vt:lpstr>Radiometer </vt:lpstr>
      <vt:lpstr>Calibration System</vt:lpstr>
      <vt:lpstr>Measurement Grid</vt:lpstr>
      <vt:lpstr>Conclusion</vt:lpstr>
      <vt:lpstr>References</vt:lpstr>
      <vt:lpstr>QUESTIONS?</vt:lpstr>
    </vt:vector>
  </TitlesOfParts>
  <Company>University of Saskatchewan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Pointing Calibration System Of the DS3 Deep-space antenna of the european space agency</dc:title>
  <dc:creator>College of Arts &amp; Science</dc:creator>
  <cp:lastModifiedBy>College of Arts &amp; Science</cp:lastModifiedBy>
  <cp:revision>16</cp:revision>
  <dcterms:created xsi:type="dcterms:W3CDTF">2010-10-20T03:33:27Z</dcterms:created>
  <dcterms:modified xsi:type="dcterms:W3CDTF">2010-10-26T15:54:14Z</dcterms:modified>
</cp:coreProperties>
</file>