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3825" autoAdjust="0"/>
  </p:normalViewPr>
  <p:slideViewPr>
    <p:cSldViewPr snapToGrid="0">
      <p:cViewPr varScale="1">
        <p:scale>
          <a:sx n="63" d="100"/>
          <a:sy n="63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1B7C-B6C5-4234-9227-C1B486A8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40577-CBBF-47AC-AFF1-E5C6ECA32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6780-7A5F-4DAF-86B9-018E27FD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B13-A362-4A18-ADC2-CF4DEA6625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5CB15-D1D3-43AE-9CA1-3035D444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E8FD8-81A3-45B3-9D6A-484C966A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3AB-62AF-41B2-9D5D-C58B9D68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6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70B2-6057-432F-BD17-393F925D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AA9E8-14F3-400F-8B70-823A551E1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3B1FB-4326-4101-BC57-89C2CF69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B13-A362-4A18-ADC2-CF4DEA6625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3C106-4BC2-4848-85E0-9E9A35BD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9FFF0-D3DF-43BF-9C29-911B9E93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3AB-62AF-41B2-9D5D-C58B9D68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AB510-D0AE-4777-A106-E8D52AAC4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1C0D3-2DD2-4E9C-942F-EC68ECB77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084A2-9543-468A-B932-6EF8641D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B13-A362-4A18-ADC2-CF4DEA6625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EBAA1-7C43-4601-BBCF-9035F8FD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E1BF-E0AC-422B-ADD0-393A7E82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3AB-62AF-41B2-9D5D-C58B9D68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4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7C0A-AF50-4782-B6B5-2280E091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EEF9E-F0B4-46BA-A01B-BEDFEC0E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276CD-BC3A-4782-93B7-E389B60F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B13-A362-4A18-ADC2-CF4DEA6625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6FF7-337E-428F-8777-A03B1BCA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AB672-7886-4DDA-A6AD-68545DA7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3AB-62AF-41B2-9D5D-C58B9D68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3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7C4F-E037-4D9F-90EE-67B7EF6F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B44D1-0163-4E3B-BFE8-9D66565E4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4DB81-33C5-4A89-B54D-176F177D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B13-A362-4A18-ADC2-CF4DEA6625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819A8-0B05-4763-B9ED-9BDD5C1B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9EC9E-7B75-427A-A3F7-2B30862E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3AB-62AF-41B2-9D5D-C58B9D68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7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A1C7-D83F-4CC5-8B59-805769AE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6D04-9CA6-4450-81E2-2A6337CA0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A8153-2D68-415D-B37D-DBD3B651B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4891A-0770-46E8-BFE6-60428626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B13-A362-4A18-ADC2-CF4DEA6625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3F4DC-ABE7-485C-8A57-347E9C97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13403-893C-4F33-B674-9CC1C3E5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3AB-62AF-41B2-9D5D-C58B9D68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4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300E-0F36-42BB-BDB9-E112E221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49285-2AD4-4AB1-8A54-829027F3A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ACE18-F0CD-4667-B7BA-4F59604F9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B8F2C-6BA2-41E9-9BE2-350EAE849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8A236-25D4-4ED1-9E29-CE1CB0144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6CDB2-194E-4920-BF2E-A63C1685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B13-A362-4A18-ADC2-CF4DEA6625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699BA-4406-4C26-A7A0-4DC09319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7F07D-FB2E-4CBB-90A1-B606D2F5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3AB-62AF-41B2-9D5D-C58B9D68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6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438B-287F-4165-9829-213632ED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A635D-80A1-472B-883C-FC6D70C0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B13-A362-4A18-ADC2-CF4DEA6625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BF4EB-BD60-4D84-BD15-2ED42770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5BA7E-7014-419B-9219-E9D5EA64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3AB-62AF-41B2-9D5D-C58B9D68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7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DA0DF8-369F-45CE-8BFD-3FCCB204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B13-A362-4A18-ADC2-CF4DEA6625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58111-9029-4023-AFD3-E968C64E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EF924-D8B9-497B-B12B-3FAB4180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3AB-62AF-41B2-9D5D-C58B9D68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9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F7D0-FA6C-45A4-883C-9B99C103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AD5D4-843A-4A4D-AA5C-66AB2758A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2B042-C571-4CFF-AB0E-C51E1CA53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66819-FB33-4D83-8AB6-B430E1D1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B13-A362-4A18-ADC2-CF4DEA6625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8D81A-9255-44B9-875E-21BD6FC2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27F05-ADA8-4816-A78D-734212EB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3AB-62AF-41B2-9D5D-C58B9D68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8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1BC4-26A6-4C85-99EE-5B0D3B65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3DFB1-3140-4D87-86B3-76B930747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361D6-C7CF-483D-A39A-FD08DE042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03BDE-68A6-4348-B778-422AFA97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DB13-A362-4A18-ADC2-CF4DEA6625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FA063-AFB2-4058-98AD-F81CEDDF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8036D-2107-4273-B3E0-5882B90C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9C3AB-62AF-41B2-9D5D-C58B9D68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9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702DB8-A94C-404F-95A7-7B8132C4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58E6E-2A91-4B65-A509-CB4EB99DD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0F552-6C4C-4B8C-8351-FA7D68C4D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DDB13-A362-4A18-ADC2-CF4DEA6625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E52D6-4883-491C-B096-832528EF0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E7058-9E55-4B06-B5BA-AE8E2CCDE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9C3AB-62AF-41B2-9D5D-C58B9D68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9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30D5B0-B911-4253-81B0-9B9DC6329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8" y="366407"/>
            <a:ext cx="3579592" cy="2491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CAF226-6E36-49B5-B05D-3E666C6D8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11" y="366407"/>
            <a:ext cx="3574177" cy="24910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5F1B1C-23BC-43A7-8037-55037186C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461" y="355576"/>
            <a:ext cx="3579593" cy="25019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E127A6-F37B-440A-B6BE-642FD2E77E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9" y="3429000"/>
            <a:ext cx="3696890" cy="25744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61E66-6C8C-4CD6-A0E2-8684FBB9AA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10" y="3428999"/>
            <a:ext cx="3574177" cy="25722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12574D-79AE-48FA-9AAB-CC4B9C4D1A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213" y="3426801"/>
            <a:ext cx="3579593" cy="257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7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E5508E0F-32A2-4935-AE3A-847C7853B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5" y="363812"/>
            <a:ext cx="4022395" cy="2501295"/>
          </a:xfrm>
          <a:prstGeom prst="rect">
            <a:avLst/>
          </a:prstGeom>
        </p:spPr>
      </p:pic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5E389D2D-974D-4485-A51C-CA5998581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560" y="315094"/>
            <a:ext cx="4022395" cy="2625738"/>
          </a:xfrm>
          <a:prstGeom prst="rect">
            <a:avLst/>
          </a:prstGeom>
        </p:spPr>
      </p:pic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5C68FF32-038F-4168-BE3C-53D82A79D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157" y="363811"/>
            <a:ext cx="3987193" cy="2501296"/>
          </a:xfrm>
          <a:prstGeom prst="rect">
            <a:avLst/>
          </a:prstGeom>
        </p:spPr>
      </p:pic>
      <p:pic>
        <p:nvPicPr>
          <p:cNvPr id="11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F0D3E727-A319-403B-B339-E6EBFD662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4" y="3429000"/>
            <a:ext cx="4022395" cy="2393071"/>
          </a:xfrm>
          <a:prstGeom prst="rect">
            <a:avLst/>
          </a:prstGeom>
        </p:spPr>
      </p:pic>
      <p:pic>
        <p:nvPicPr>
          <p:cNvPr id="13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95678A30-81D0-4183-9CAB-0566116350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560" y="3429000"/>
            <a:ext cx="4009169" cy="2331512"/>
          </a:xfrm>
          <a:prstGeom prst="rect">
            <a:avLst/>
          </a:prstGeom>
        </p:spPr>
      </p:pic>
      <p:pic>
        <p:nvPicPr>
          <p:cNvPr id="15" name="Picture 14" descr="A close up of a map&#10;&#10;Description generated with high confidence">
            <a:extLst>
              <a:ext uri="{FF2B5EF4-FFF2-40B4-BE49-F238E27FC236}">
                <a16:creationId xmlns:a16="http://schemas.microsoft.com/office/drawing/2014/main" id="{204C5D95-72FF-4061-A49A-2E284AAD62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383" y="3429000"/>
            <a:ext cx="3931620" cy="22828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39CA3B-FFD2-484A-8570-220802C831C6}"/>
              </a:ext>
            </a:extLst>
          </p:cNvPr>
          <p:cNvSpPr/>
          <p:nvPr/>
        </p:nvSpPr>
        <p:spPr>
          <a:xfrm>
            <a:off x="4115560" y="2865107"/>
            <a:ext cx="3960882" cy="48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3541F6-AB2B-4BF5-824F-0D6D2D56483F}"/>
              </a:ext>
            </a:extLst>
          </p:cNvPr>
          <p:cNvCxnSpPr/>
          <p:nvPr/>
        </p:nvCxnSpPr>
        <p:spPr>
          <a:xfrm>
            <a:off x="6096000" y="320040"/>
            <a:ext cx="0" cy="6217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947FFDF-BA01-4639-84DB-E06ADD4A64B5}"/>
              </a:ext>
            </a:extLst>
          </p:cNvPr>
          <p:cNvSpPr/>
          <p:nvPr/>
        </p:nvSpPr>
        <p:spPr>
          <a:xfrm>
            <a:off x="2023820" y="1980645"/>
            <a:ext cx="1021077" cy="2301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2D06E3-ED2E-40B5-8008-27387856488B}"/>
              </a:ext>
            </a:extLst>
          </p:cNvPr>
          <p:cNvSpPr/>
          <p:nvPr/>
        </p:nvSpPr>
        <p:spPr>
          <a:xfrm>
            <a:off x="3029158" y="1980645"/>
            <a:ext cx="1021077" cy="2301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459014-AC31-424F-8243-E3B390240472}"/>
              </a:ext>
            </a:extLst>
          </p:cNvPr>
          <p:cNvSpPr/>
          <p:nvPr/>
        </p:nvSpPr>
        <p:spPr>
          <a:xfrm>
            <a:off x="8016240" y="1996440"/>
            <a:ext cx="1021077" cy="2301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F91263-740D-41AE-91D7-DBAC1029F5B8}"/>
              </a:ext>
            </a:extLst>
          </p:cNvPr>
          <p:cNvSpPr/>
          <p:nvPr/>
        </p:nvSpPr>
        <p:spPr>
          <a:xfrm>
            <a:off x="9037317" y="1996440"/>
            <a:ext cx="1021077" cy="2301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5F031D8-1301-42C9-9598-DF4474A4E47A}"/>
              </a:ext>
            </a:extLst>
          </p:cNvPr>
          <p:cNvSpPr/>
          <p:nvPr/>
        </p:nvSpPr>
        <p:spPr>
          <a:xfrm>
            <a:off x="2717393" y="1586039"/>
            <a:ext cx="609595" cy="609600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29EDC5E-FDD8-4390-A35A-59344F4F6FBA}"/>
              </a:ext>
            </a:extLst>
          </p:cNvPr>
          <p:cNvSpPr/>
          <p:nvPr/>
        </p:nvSpPr>
        <p:spPr>
          <a:xfrm>
            <a:off x="304660" y="2813968"/>
            <a:ext cx="609595" cy="609600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91E21E4-55BC-4939-BF3C-B5EA55106632}"/>
              </a:ext>
            </a:extLst>
          </p:cNvPr>
          <p:cNvSpPr/>
          <p:nvPr/>
        </p:nvSpPr>
        <p:spPr>
          <a:xfrm>
            <a:off x="8714353" y="1456514"/>
            <a:ext cx="609595" cy="609600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2170B83-7090-455E-8A5B-EDCE40397FA6}"/>
              </a:ext>
            </a:extLst>
          </p:cNvPr>
          <p:cNvSpPr/>
          <p:nvPr/>
        </p:nvSpPr>
        <p:spPr>
          <a:xfrm>
            <a:off x="10922481" y="2819400"/>
            <a:ext cx="609595" cy="609600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A42FB-7E4F-427D-A808-813219FBFF04}"/>
              </a:ext>
            </a:extLst>
          </p:cNvPr>
          <p:cNvSpPr txBox="1"/>
          <p:nvPr/>
        </p:nvSpPr>
        <p:spPr>
          <a:xfrm>
            <a:off x="762000" y="5059680"/>
            <a:ext cx="4555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40,000 data points per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across panels &lt; 6 marked as zero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5EF603-01B3-45A7-8892-3FD962F40E11}"/>
              </a:ext>
            </a:extLst>
          </p:cNvPr>
          <p:cNvSpPr txBox="1"/>
          <p:nvPr/>
        </p:nvSpPr>
        <p:spPr>
          <a:xfrm>
            <a:off x="6330033" y="5059680"/>
            <a:ext cx="5601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“Off the panel” data points are deleted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point is the average value over 10 minute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taken over 6 day interval and deducted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3359D9-D382-44DA-B838-D8A87F4E7296}"/>
              </a:ext>
            </a:extLst>
          </p:cNvPr>
          <p:cNvSpPr/>
          <p:nvPr/>
        </p:nvSpPr>
        <p:spPr>
          <a:xfrm>
            <a:off x="1792182" y="4297680"/>
            <a:ext cx="25054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Differen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 = 4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64967B-AFE0-4561-A21B-6CD2740AC77C}"/>
              </a:ext>
            </a:extLst>
          </p:cNvPr>
          <p:cNvSpPr/>
          <p:nvPr/>
        </p:nvSpPr>
        <p:spPr>
          <a:xfrm>
            <a:off x="7703572" y="4297680"/>
            <a:ext cx="26674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Difference = 4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575AC11E-55D2-41B1-8337-27E127BFB9D9}"/>
              </a:ext>
            </a:extLst>
          </p:cNvPr>
          <p:cNvSpPr/>
          <p:nvPr/>
        </p:nvSpPr>
        <p:spPr>
          <a:xfrm>
            <a:off x="2712644" y="2828114"/>
            <a:ext cx="609595" cy="609600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5A1DF1F3-A23C-41F7-ABDC-ADBD057CCA08}"/>
              </a:ext>
            </a:extLst>
          </p:cNvPr>
          <p:cNvSpPr/>
          <p:nvPr/>
        </p:nvSpPr>
        <p:spPr>
          <a:xfrm>
            <a:off x="8724650" y="2856406"/>
            <a:ext cx="609595" cy="609600"/>
          </a:xfrm>
          <a:prstGeom prst="flowChartConnector">
            <a:avLst/>
          </a:prstGeom>
          <a:solidFill>
            <a:srgbClr val="FF5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6ED642-0D88-4016-A913-355F338FCA72}"/>
              </a:ext>
            </a:extLst>
          </p:cNvPr>
          <p:cNvSpPr/>
          <p:nvPr/>
        </p:nvSpPr>
        <p:spPr>
          <a:xfrm>
            <a:off x="1629351" y="498262"/>
            <a:ext cx="279961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Old Program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07CE98-7288-4725-A690-7F127D67282B}"/>
              </a:ext>
            </a:extLst>
          </p:cNvPr>
          <p:cNvSpPr/>
          <p:nvPr/>
        </p:nvSpPr>
        <p:spPr>
          <a:xfrm>
            <a:off x="7524946" y="498262"/>
            <a:ext cx="30247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Program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8AB865-5A71-48DA-B14C-70F2D9B91331}"/>
              </a:ext>
            </a:extLst>
          </p:cNvPr>
          <p:cNvCxnSpPr>
            <a:cxnSpLocks/>
          </p:cNvCxnSpPr>
          <p:nvPr/>
        </p:nvCxnSpPr>
        <p:spPr>
          <a:xfrm>
            <a:off x="10942297" y="2778472"/>
            <a:ext cx="569962" cy="705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DB9536-129A-4A6B-90FA-7CD61B56F285}"/>
              </a:ext>
            </a:extLst>
          </p:cNvPr>
          <p:cNvCxnSpPr>
            <a:cxnSpLocks/>
          </p:cNvCxnSpPr>
          <p:nvPr/>
        </p:nvCxnSpPr>
        <p:spPr>
          <a:xfrm flipV="1">
            <a:off x="8750682" y="1424316"/>
            <a:ext cx="569962" cy="6739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66155E-04DD-44FD-B9AA-923BB5917879}"/>
              </a:ext>
            </a:extLst>
          </p:cNvPr>
          <p:cNvCxnSpPr>
            <a:cxnSpLocks/>
          </p:cNvCxnSpPr>
          <p:nvPr/>
        </p:nvCxnSpPr>
        <p:spPr>
          <a:xfrm>
            <a:off x="8752334" y="1383373"/>
            <a:ext cx="569962" cy="705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161CE5C-ADBD-450C-ADA6-76DD41E8CD86}"/>
              </a:ext>
            </a:extLst>
          </p:cNvPr>
          <p:cNvCxnSpPr>
            <a:cxnSpLocks/>
          </p:cNvCxnSpPr>
          <p:nvPr/>
        </p:nvCxnSpPr>
        <p:spPr>
          <a:xfrm flipV="1">
            <a:off x="10937716" y="2778472"/>
            <a:ext cx="569962" cy="6739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9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4C83D6A-0B86-4F96-961D-3D109D38C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800" y="620655"/>
            <a:ext cx="4086755" cy="2337342"/>
          </a:xfrm>
          <a:prstGeom prst="rect">
            <a:avLst/>
          </a:prstGeom>
        </p:spPr>
      </p:pic>
      <p:pic>
        <p:nvPicPr>
          <p:cNvPr id="19" name="Picture 1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92AF184-8B06-41F3-801A-FED052E7E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" y="3900003"/>
            <a:ext cx="4073801" cy="2367008"/>
          </a:xfrm>
          <a:prstGeom prst="rect">
            <a:avLst/>
          </a:prstGeom>
        </p:spPr>
      </p:pic>
      <p:pic>
        <p:nvPicPr>
          <p:cNvPr id="25" name="Picture 2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4CBED55-1C80-4A03-BBD5-295058555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002" y="3944502"/>
            <a:ext cx="4045553" cy="2307676"/>
          </a:xfrm>
          <a:prstGeom prst="rect">
            <a:avLst/>
          </a:prstGeom>
        </p:spPr>
      </p:pic>
      <p:pic>
        <p:nvPicPr>
          <p:cNvPr id="27" name="Picture 26" descr="A close up of a map&#10;&#10;Description generated with high confidence">
            <a:extLst>
              <a:ext uri="{FF2B5EF4-FFF2-40B4-BE49-F238E27FC236}">
                <a16:creationId xmlns:a16="http://schemas.microsoft.com/office/drawing/2014/main" id="{6C0191A4-EF67-4679-B22B-C9565039A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" y="590989"/>
            <a:ext cx="4031703" cy="2417230"/>
          </a:xfrm>
          <a:prstGeom prst="rect">
            <a:avLst/>
          </a:prstGeom>
        </p:spPr>
      </p:pic>
      <p:pic>
        <p:nvPicPr>
          <p:cNvPr id="29" name="Picture 2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8C60FCC-21DC-4B43-812E-1092C1F92A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620" y="577521"/>
            <a:ext cx="3991382" cy="2423609"/>
          </a:xfrm>
          <a:prstGeom prst="rect">
            <a:avLst/>
          </a:prstGeom>
        </p:spPr>
      </p:pic>
      <p:pic>
        <p:nvPicPr>
          <p:cNvPr id="31" name="Picture 3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33F9613-560A-4237-AAD2-99142A695C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620" y="3907092"/>
            <a:ext cx="3991382" cy="238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30D5B0-B911-4253-81B0-9B9DC6329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8" y="366407"/>
            <a:ext cx="3579592" cy="2491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CAF226-6E36-49B5-B05D-3E666C6D8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11" y="366407"/>
            <a:ext cx="3574177" cy="24910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5F1B1C-23BC-43A7-8037-55037186C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461" y="355576"/>
            <a:ext cx="3579593" cy="25019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E127A6-F37B-440A-B6BE-642FD2E77E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9" y="3429000"/>
            <a:ext cx="3696890" cy="25744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61E66-6C8C-4CD6-A0E2-8684FBB9AA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10" y="3428999"/>
            <a:ext cx="3574177" cy="25722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12574D-79AE-48FA-9AAB-CC4B9C4D1A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213" y="3426801"/>
            <a:ext cx="3579593" cy="257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8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table, sitting, wall&#10;&#10;Description generated with high confidence">
            <a:extLst>
              <a:ext uri="{FF2B5EF4-FFF2-40B4-BE49-F238E27FC236}">
                <a16:creationId xmlns:a16="http://schemas.microsoft.com/office/drawing/2014/main" id="{53688B66-B334-407C-94CC-2EB75A040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4" y="220779"/>
            <a:ext cx="4812332" cy="64164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404538-1FAA-40FA-BCD9-A77D2BA72F69}"/>
              </a:ext>
            </a:extLst>
          </p:cNvPr>
          <p:cNvSpPr txBox="1"/>
          <p:nvPr/>
        </p:nvSpPr>
        <p:spPr>
          <a:xfrm>
            <a:off x="6548285" y="3541919"/>
            <a:ext cx="409073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 Setup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measure up to ~4.4˚ deflection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Calibrated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Exchange wires for longer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Redo Calibration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9A5E3F-2769-4E5B-AAF1-50A565338DE2}"/>
                  </a:ext>
                </a:extLst>
              </p:cNvPr>
              <p:cNvSpPr/>
              <p:nvPr/>
            </p:nvSpPr>
            <p:spPr>
              <a:xfrm>
                <a:off x="5385935" y="1469422"/>
                <a:ext cx="6415439" cy="1084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Skinny Triangle Approximation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𝐷𝑒𝑓𝑙𝑒𝑐𝑡𝑖𝑜𝑛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𝑑𝑒𝑔𝑟𝑒𝑒𝑠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57.307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𝑑𝑒𝑓𝑙𝑒𝑐𝑡𝑖𝑜𝑛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𝑝h𝑜𝑡𝑜𝑑𝑖𝑜𝑑𝑒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𝑐𝑚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4.25 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𝑐𝑚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9A5E3F-2769-4E5B-AAF1-50A565338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935" y="1469422"/>
                <a:ext cx="6415439" cy="1084656"/>
              </a:xfrm>
              <a:prstGeom prst="rect">
                <a:avLst/>
              </a:prstGeom>
              <a:blipFill>
                <a:blip r:embed="rId3"/>
                <a:stretch>
                  <a:fillRect l="-856" t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FE7EF7A1-DF37-446E-9704-5D070BED6E48}"/>
              </a:ext>
            </a:extLst>
          </p:cNvPr>
          <p:cNvSpPr/>
          <p:nvPr/>
        </p:nvSpPr>
        <p:spPr>
          <a:xfrm rot="5400000">
            <a:off x="2496251" y="2188808"/>
            <a:ext cx="369331" cy="875561"/>
          </a:xfrm>
          <a:prstGeom prst="leftBrace">
            <a:avLst>
              <a:gd name="adj1" fmla="val 8333"/>
              <a:gd name="adj2" fmla="val 51632"/>
            </a:avLst>
          </a:prstGeom>
          <a:noFill/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B233DA-F72C-40AA-ACD8-F76787B10CDF}"/>
              </a:ext>
            </a:extLst>
          </p:cNvPr>
          <p:cNvSpPr txBox="1"/>
          <p:nvPr/>
        </p:nvSpPr>
        <p:spPr>
          <a:xfrm>
            <a:off x="1956198" y="1827084"/>
            <a:ext cx="1449436" cy="369332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4.25 ± 0.2 cm</a:t>
            </a:r>
          </a:p>
        </p:txBody>
      </p:sp>
    </p:spTree>
    <p:extLst>
      <p:ext uri="{BB962C8B-B14F-4D97-AF65-F5344CB8AC3E}">
        <p14:creationId xmlns:p14="http://schemas.microsoft.com/office/powerpoint/2010/main" val="13080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82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</dc:creator>
  <cp:lastModifiedBy>Angela</cp:lastModifiedBy>
  <cp:revision>19</cp:revision>
  <dcterms:created xsi:type="dcterms:W3CDTF">2018-08-31T12:36:58Z</dcterms:created>
  <dcterms:modified xsi:type="dcterms:W3CDTF">2018-09-07T19:32:18Z</dcterms:modified>
</cp:coreProperties>
</file>