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340" r:id="rId4"/>
    <p:sldId id="346" r:id="rId5"/>
    <p:sldId id="345" r:id="rId6"/>
    <p:sldId id="347" r:id="rId7"/>
    <p:sldId id="34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01"/>
    <a:srgbClr val="FEFFFF"/>
    <a:srgbClr val="676767"/>
    <a:srgbClr val="FFCC00"/>
    <a:srgbClr val="969696"/>
    <a:srgbClr val="463400"/>
    <a:srgbClr val="CC9900"/>
    <a:srgbClr val="777777"/>
    <a:srgbClr val="337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DEMO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0" r:id="rId9"/>
    <p:sldLayoutId id="2147483655" r:id="rId10"/>
    <p:sldLayoutId id="2147483662" r:id="rId11"/>
    <p:sldLayoutId id="2147483656" r:id="rId12"/>
    <p:sldLayoutId id="214748365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BretStateham" TargetMode="External"/><Relationship Id="rId2" Type="http://schemas.openxmlformats.org/officeDocument/2006/relationships/hyperlink" Target="http://bretstateham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28byj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Stepp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ka.ms/AccelStepp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Driving the 28BYJ-48 Stepper motor and ULN2003 Board with an </a:t>
            </a:r>
            <a:r>
              <a:rPr lang="en-US" dirty="0" err="1"/>
              <a:t>Arudino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Bret Stateham</a:t>
            </a:r>
          </a:p>
          <a:p>
            <a:r>
              <a:rPr lang="en-US" dirty="0" smtClean="0"/>
              <a:t>Microsoft Technical Evangelist</a:t>
            </a:r>
          </a:p>
          <a:p>
            <a:r>
              <a:rPr lang="en-US" dirty="0" smtClean="0">
                <a:hlinkClick r:id="rId2"/>
              </a:rPr>
              <a:t>BretStateham.com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@BretStateham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video</a:t>
            </a:r>
            <a:endParaRPr lang="en-US" dirty="0"/>
          </a:p>
        </p:txBody>
      </p:sp>
      <p:pic>
        <p:nvPicPr>
          <p:cNvPr id="1026" name="Picture 2" descr="C:\Users\brets\AppData\Local\Temp\SNAGHTML67f5599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04" y="1675448"/>
            <a:ext cx="7269192" cy="37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06127" y="5714664"/>
            <a:ext cx="4349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hlinkClick r:id="rId3"/>
              </a:rPr>
              <a:t>http://aka.ms/28byj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64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49885"/>
            <a:ext cx="11268635" cy="1325563"/>
          </a:xfrm>
        </p:spPr>
        <p:txBody>
          <a:bodyPr/>
          <a:lstStyle/>
          <a:p>
            <a:r>
              <a:rPr lang="en-US" dirty="0" smtClean="0"/>
              <a:t>HOOKING IT ALL UP</a:t>
            </a:r>
            <a:endParaRPr lang="en-US" dirty="0"/>
          </a:p>
        </p:txBody>
      </p:sp>
      <p:grpSp>
        <p:nvGrpSpPr>
          <p:cNvPr id="449" name="Power Cable"/>
          <p:cNvGrpSpPr>
            <a:grpSpLocks noChangeAspect="1"/>
          </p:cNvGrpSpPr>
          <p:nvPr/>
        </p:nvGrpSpPr>
        <p:grpSpPr>
          <a:xfrm rot="10800000">
            <a:off x="9581916" y="2417553"/>
            <a:ext cx="4121707" cy="510403"/>
            <a:chOff x="536575" y="2897188"/>
            <a:chExt cx="3910013" cy="484188"/>
          </a:xfrm>
        </p:grpSpPr>
        <p:sp>
          <p:nvSpPr>
            <p:cNvPr id="450" name="End  Molding"/>
            <p:cNvSpPr>
              <a:spLocks/>
            </p:cNvSpPr>
            <p:nvPr/>
          </p:nvSpPr>
          <p:spPr bwMode="auto">
            <a:xfrm>
              <a:off x="2308225" y="2897188"/>
              <a:ext cx="1592263" cy="484188"/>
            </a:xfrm>
            <a:custGeom>
              <a:avLst/>
              <a:gdLst>
                <a:gd name="T0" fmla="*/ 4335 w 4420"/>
                <a:gd name="T1" fmla="*/ 3 h 1342"/>
                <a:gd name="T2" fmla="*/ 86 w 4420"/>
                <a:gd name="T3" fmla="*/ 229 h 1342"/>
                <a:gd name="T4" fmla="*/ 0 w 4420"/>
                <a:gd name="T5" fmla="*/ 305 h 1342"/>
                <a:gd name="T6" fmla="*/ 0 w 4420"/>
                <a:gd name="T7" fmla="*/ 671 h 1342"/>
                <a:gd name="T8" fmla="*/ 0 w 4420"/>
                <a:gd name="T9" fmla="*/ 1037 h 1342"/>
                <a:gd name="T10" fmla="*/ 86 w 4420"/>
                <a:gd name="T11" fmla="*/ 1114 h 1342"/>
                <a:gd name="T12" fmla="*/ 4335 w 4420"/>
                <a:gd name="T13" fmla="*/ 1340 h 1342"/>
                <a:gd name="T14" fmla="*/ 4420 w 4420"/>
                <a:gd name="T15" fmla="*/ 1263 h 1342"/>
                <a:gd name="T16" fmla="*/ 4420 w 4420"/>
                <a:gd name="T17" fmla="*/ 671 h 1342"/>
                <a:gd name="T18" fmla="*/ 4420 w 4420"/>
                <a:gd name="T19" fmla="*/ 80 h 1342"/>
                <a:gd name="T20" fmla="*/ 4335 w 4420"/>
                <a:gd name="T21" fmla="*/ 3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20" h="1342">
                  <a:moveTo>
                    <a:pt x="4335" y="3"/>
                  </a:moveTo>
                  <a:lnTo>
                    <a:pt x="86" y="229"/>
                  </a:lnTo>
                  <a:cubicBezTo>
                    <a:pt x="39" y="231"/>
                    <a:pt x="0" y="263"/>
                    <a:pt x="0" y="305"/>
                  </a:cubicBezTo>
                  <a:lnTo>
                    <a:pt x="0" y="671"/>
                  </a:lnTo>
                  <a:lnTo>
                    <a:pt x="0" y="1037"/>
                  </a:lnTo>
                  <a:cubicBezTo>
                    <a:pt x="0" y="1080"/>
                    <a:pt x="39" y="1112"/>
                    <a:pt x="86" y="1114"/>
                  </a:cubicBezTo>
                  <a:lnTo>
                    <a:pt x="4335" y="1340"/>
                  </a:lnTo>
                  <a:cubicBezTo>
                    <a:pt x="4382" y="1342"/>
                    <a:pt x="4420" y="1306"/>
                    <a:pt x="4420" y="1263"/>
                  </a:cubicBezTo>
                  <a:lnTo>
                    <a:pt x="4420" y="671"/>
                  </a:lnTo>
                  <a:lnTo>
                    <a:pt x="4420" y="80"/>
                  </a:lnTo>
                  <a:cubicBezTo>
                    <a:pt x="4420" y="37"/>
                    <a:pt x="4382" y="0"/>
                    <a:pt x="4335" y="3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" name="Barrel"/>
            <p:cNvSpPr>
              <a:spLocks/>
            </p:cNvSpPr>
            <p:nvPr/>
          </p:nvSpPr>
          <p:spPr bwMode="auto">
            <a:xfrm>
              <a:off x="3900488" y="2978151"/>
              <a:ext cx="460375" cy="320675"/>
            </a:xfrm>
            <a:custGeom>
              <a:avLst/>
              <a:gdLst>
                <a:gd name="T0" fmla="*/ 0 w 290"/>
                <a:gd name="T1" fmla="*/ 0 h 202"/>
                <a:gd name="T2" fmla="*/ 0 w 290"/>
                <a:gd name="T3" fmla="*/ 202 h 202"/>
                <a:gd name="T4" fmla="*/ 265 w 290"/>
                <a:gd name="T5" fmla="*/ 202 h 202"/>
                <a:gd name="T6" fmla="*/ 277 w 290"/>
                <a:gd name="T7" fmla="*/ 186 h 202"/>
                <a:gd name="T8" fmla="*/ 290 w 290"/>
                <a:gd name="T9" fmla="*/ 202 h 202"/>
                <a:gd name="T10" fmla="*/ 290 w 290"/>
                <a:gd name="T11" fmla="*/ 0 h 202"/>
                <a:gd name="T12" fmla="*/ 277 w 290"/>
                <a:gd name="T13" fmla="*/ 17 h 202"/>
                <a:gd name="T14" fmla="*/ 265 w 290"/>
                <a:gd name="T15" fmla="*/ 0 h 202"/>
                <a:gd name="T16" fmla="*/ 0 w 290"/>
                <a:gd name="T1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02">
                  <a:moveTo>
                    <a:pt x="0" y="0"/>
                  </a:moveTo>
                  <a:lnTo>
                    <a:pt x="0" y="202"/>
                  </a:lnTo>
                  <a:lnTo>
                    <a:pt x="265" y="202"/>
                  </a:lnTo>
                  <a:lnTo>
                    <a:pt x="277" y="186"/>
                  </a:lnTo>
                  <a:lnTo>
                    <a:pt x="290" y="202"/>
                  </a:lnTo>
                  <a:lnTo>
                    <a:pt x="290" y="0"/>
                  </a:lnTo>
                  <a:lnTo>
                    <a:pt x="277" y="17"/>
                  </a:lnTo>
                  <a:lnTo>
                    <a:pt x="2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95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" name="Black Tip"/>
            <p:cNvSpPr>
              <a:spLocks noChangeArrowheads="1"/>
            </p:cNvSpPr>
            <p:nvPr/>
          </p:nvSpPr>
          <p:spPr bwMode="auto">
            <a:xfrm>
              <a:off x="4360863" y="2978151"/>
              <a:ext cx="85725" cy="320675"/>
            </a:xfrm>
            <a:prstGeom prst="rect">
              <a:avLst/>
            </a:prstGeom>
            <a:solidFill>
              <a:srgbClr val="1A1A1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" name="Cable"/>
            <p:cNvSpPr>
              <a:spLocks/>
            </p:cNvSpPr>
            <p:nvPr/>
          </p:nvSpPr>
          <p:spPr bwMode="auto">
            <a:xfrm>
              <a:off x="536575" y="3051176"/>
              <a:ext cx="2136775" cy="176213"/>
            </a:xfrm>
            <a:custGeom>
              <a:avLst/>
              <a:gdLst>
                <a:gd name="T0" fmla="*/ 63 w 5933"/>
                <a:gd name="T1" fmla="*/ 0 h 485"/>
                <a:gd name="T2" fmla="*/ 5870 w 5933"/>
                <a:gd name="T3" fmla="*/ 0 h 485"/>
                <a:gd name="T4" fmla="*/ 5933 w 5933"/>
                <a:gd name="T5" fmla="*/ 53 h 485"/>
                <a:gd name="T6" fmla="*/ 5933 w 5933"/>
                <a:gd name="T7" fmla="*/ 432 h 485"/>
                <a:gd name="T8" fmla="*/ 5870 w 5933"/>
                <a:gd name="T9" fmla="*/ 485 h 485"/>
                <a:gd name="T10" fmla="*/ 63 w 5933"/>
                <a:gd name="T11" fmla="*/ 485 h 485"/>
                <a:gd name="T12" fmla="*/ 0 w 5933"/>
                <a:gd name="T13" fmla="*/ 432 h 485"/>
                <a:gd name="T14" fmla="*/ 0 w 5933"/>
                <a:gd name="T15" fmla="*/ 53 h 485"/>
                <a:gd name="T16" fmla="*/ 63 w 5933"/>
                <a:gd name="T1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3" h="485">
                  <a:moveTo>
                    <a:pt x="63" y="0"/>
                  </a:moveTo>
                  <a:lnTo>
                    <a:pt x="5870" y="0"/>
                  </a:lnTo>
                  <a:cubicBezTo>
                    <a:pt x="5905" y="0"/>
                    <a:pt x="5933" y="24"/>
                    <a:pt x="5933" y="53"/>
                  </a:cubicBezTo>
                  <a:lnTo>
                    <a:pt x="5933" y="432"/>
                  </a:lnTo>
                  <a:cubicBezTo>
                    <a:pt x="5933" y="461"/>
                    <a:pt x="5905" y="485"/>
                    <a:pt x="5870" y="485"/>
                  </a:cubicBezTo>
                  <a:lnTo>
                    <a:pt x="63" y="485"/>
                  </a:lnTo>
                  <a:cubicBezTo>
                    <a:pt x="28" y="485"/>
                    <a:pt x="0" y="461"/>
                    <a:pt x="0" y="432"/>
                  </a:cubicBezTo>
                  <a:lnTo>
                    <a:pt x="0" y="53"/>
                  </a:lnTo>
                  <a:cubicBezTo>
                    <a:pt x="0" y="24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" name="Hightlight"/>
            <p:cNvSpPr>
              <a:spLocks/>
            </p:cNvSpPr>
            <p:nvPr/>
          </p:nvSpPr>
          <p:spPr bwMode="auto">
            <a:xfrm>
              <a:off x="3948113" y="3014663"/>
              <a:ext cx="373063" cy="41275"/>
            </a:xfrm>
            <a:custGeom>
              <a:avLst/>
              <a:gdLst>
                <a:gd name="T0" fmla="*/ 76 w 1035"/>
                <a:gd name="T1" fmla="*/ 0 h 114"/>
                <a:gd name="T2" fmla="*/ 959 w 1035"/>
                <a:gd name="T3" fmla="*/ 0 h 114"/>
                <a:gd name="T4" fmla="*/ 1035 w 1035"/>
                <a:gd name="T5" fmla="*/ 53 h 114"/>
                <a:gd name="T6" fmla="*/ 1035 w 1035"/>
                <a:gd name="T7" fmla="*/ 61 h 114"/>
                <a:gd name="T8" fmla="*/ 959 w 1035"/>
                <a:gd name="T9" fmla="*/ 114 h 114"/>
                <a:gd name="T10" fmla="*/ 76 w 1035"/>
                <a:gd name="T11" fmla="*/ 114 h 114"/>
                <a:gd name="T12" fmla="*/ 0 w 1035"/>
                <a:gd name="T13" fmla="*/ 61 h 114"/>
                <a:gd name="T14" fmla="*/ 0 w 1035"/>
                <a:gd name="T15" fmla="*/ 53 h 114"/>
                <a:gd name="T16" fmla="*/ 76 w 1035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5" h="114">
                  <a:moveTo>
                    <a:pt x="76" y="0"/>
                  </a:moveTo>
                  <a:lnTo>
                    <a:pt x="959" y="0"/>
                  </a:lnTo>
                  <a:cubicBezTo>
                    <a:pt x="1001" y="0"/>
                    <a:pt x="1035" y="23"/>
                    <a:pt x="1035" y="53"/>
                  </a:cubicBezTo>
                  <a:lnTo>
                    <a:pt x="1035" y="61"/>
                  </a:lnTo>
                  <a:cubicBezTo>
                    <a:pt x="1035" y="90"/>
                    <a:pt x="1001" y="114"/>
                    <a:pt x="959" y="114"/>
                  </a:cubicBezTo>
                  <a:lnTo>
                    <a:pt x="76" y="114"/>
                  </a:lnTo>
                  <a:cubicBezTo>
                    <a:pt x="34" y="114"/>
                    <a:pt x="0" y="90"/>
                    <a:pt x="0" y="61"/>
                  </a:cubicBezTo>
                  <a:lnTo>
                    <a:pt x="0" y="53"/>
                  </a:lnTo>
                  <a:cubicBezTo>
                    <a:pt x="0" y="23"/>
                    <a:pt x="3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59" name="MCU"/>
          <p:cNvGrpSpPr/>
          <p:nvPr/>
        </p:nvGrpSpPr>
        <p:grpSpPr>
          <a:xfrm>
            <a:off x="5665091" y="2194224"/>
            <a:ext cx="4441793" cy="3367524"/>
            <a:chOff x="5645610" y="1848847"/>
            <a:chExt cx="5317775" cy="4031646"/>
          </a:xfrm>
        </p:grpSpPr>
        <p:sp>
          <p:nvSpPr>
            <p:cNvPr id="760" name="Board"/>
            <p:cNvSpPr>
              <a:spLocks noEditPoints="1"/>
            </p:cNvSpPr>
            <p:nvPr/>
          </p:nvSpPr>
          <p:spPr bwMode="auto">
            <a:xfrm rot="10800000">
              <a:off x="5645610" y="1848847"/>
              <a:ext cx="5187830" cy="4031646"/>
            </a:xfrm>
            <a:custGeom>
              <a:avLst/>
              <a:gdLst>
                <a:gd name="T0" fmla="*/ 6604 w 6858"/>
                <a:gd name="T1" fmla="*/ 5080 h 5334"/>
                <a:gd name="T2" fmla="*/ 0 w 6858"/>
                <a:gd name="T3" fmla="*/ 5234 h 5334"/>
                <a:gd name="T4" fmla="*/ 6604 w 6858"/>
                <a:gd name="T5" fmla="*/ 1938 h 5334"/>
                <a:gd name="T6" fmla="*/ 6444 w 6858"/>
                <a:gd name="T7" fmla="*/ 4572 h 5334"/>
                <a:gd name="T8" fmla="*/ 6444 w 6858"/>
                <a:gd name="T9" fmla="*/ 4572 h 5334"/>
                <a:gd name="T10" fmla="*/ 1364 w 6858"/>
                <a:gd name="T11" fmla="*/ 254 h 5334"/>
                <a:gd name="T12" fmla="*/ 1557 w 6858"/>
                <a:gd name="T13" fmla="*/ 5080 h 5334"/>
                <a:gd name="T14" fmla="*/ 5122 w 6858"/>
                <a:gd name="T15" fmla="*/ 5080 h 5334"/>
                <a:gd name="T16" fmla="*/ 5334 w 6858"/>
                <a:gd name="T17" fmla="*/ 5123 h 5334"/>
                <a:gd name="T18" fmla="*/ 5546 w 6858"/>
                <a:gd name="T19" fmla="*/ 5080 h 5334"/>
                <a:gd name="T20" fmla="*/ 5546 w 6858"/>
                <a:gd name="T21" fmla="*/ 5080 h 5334"/>
                <a:gd name="T22" fmla="*/ 5800 w 6858"/>
                <a:gd name="T23" fmla="*/ 5080 h 5334"/>
                <a:gd name="T24" fmla="*/ 6096 w 6858"/>
                <a:gd name="T25" fmla="*/ 5037 h 5334"/>
                <a:gd name="T26" fmla="*/ 6392 w 6858"/>
                <a:gd name="T27" fmla="*/ 5080 h 5334"/>
                <a:gd name="T28" fmla="*/ 6410 w 6858"/>
                <a:gd name="T29" fmla="*/ 2286 h 5334"/>
                <a:gd name="T30" fmla="*/ 6617 w 6858"/>
                <a:gd name="T31" fmla="*/ 2334 h 5334"/>
                <a:gd name="T32" fmla="*/ 6315 w 6858"/>
                <a:gd name="T33" fmla="*/ 2540 h 5334"/>
                <a:gd name="T34" fmla="*/ 6315 w 6858"/>
                <a:gd name="T35" fmla="*/ 2540 h 5334"/>
                <a:gd name="T36" fmla="*/ 6569 w 6858"/>
                <a:gd name="T37" fmla="*/ 2540 h 5334"/>
                <a:gd name="T38" fmla="*/ 6363 w 6858"/>
                <a:gd name="T39" fmla="*/ 2746 h 5334"/>
                <a:gd name="T40" fmla="*/ 6664 w 6858"/>
                <a:gd name="T41" fmla="*/ 2794 h 5334"/>
                <a:gd name="T42" fmla="*/ 2130 w 6858"/>
                <a:gd name="T43" fmla="*/ 584 h 5334"/>
                <a:gd name="T44" fmla="*/ 2083 w 6858"/>
                <a:gd name="T45" fmla="*/ 886 h 5334"/>
                <a:gd name="T46" fmla="*/ 1781 w 6858"/>
                <a:gd name="T47" fmla="*/ 584 h 5334"/>
                <a:gd name="T48" fmla="*/ 1781 w 6858"/>
                <a:gd name="T49" fmla="*/ 584 h 5334"/>
                <a:gd name="T50" fmla="*/ 1781 w 6858"/>
                <a:gd name="T51" fmla="*/ 838 h 5334"/>
                <a:gd name="T52" fmla="*/ 1527 w 6858"/>
                <a:gd name="T53" fmla="*/ 584 h 5334"/>
                <a:gd name="T54" fmla="*/ 4123 w 6858"/>
                <a:gd name="T55" fmla="*/ 254 h 5334"/>
                <a:gd name="T56" fmla="*/ 4123 w 6858"/>
                <a:gd name="T57" fmla="*/ 254 h 5334"/>
                <a:gd name="T58" fmla="*/ 3869 w 6858"/>
                <a:gd name="T59" fmla="*/ 254 h 5334"/>
                <a:gd name="T60" fmla="*/ 3700 w 6858"/>
                <a:gd name="T61" fmla="*/ 254 h 5334"/>
                <a:gd name="T62" fmla="*/ 3446 w 6858"/>
                <a:gd name="T63" fmla="*/ 254 h 5334"/>
                <a:gd name="T64" fmla="*/ 3150 w 6858"/>
                <a:gd name="T65" fmla="*/ 297 h 5334"/>
                <a:gd name="T66" fmla="*/ 2853 w 6858"/>
                <a:gd name="T67" fmla="*/ 254 h 5334"/>
                <a:gd name="T68" fmla="*/ 2853 w 6858"/>
                <a:gd name="T69" fmla="*/ 254 h 5334"/>
                <a:gd name="T70" fmla="*/ 2599 w 6858"/>
                <a:gd name="T71" fmla="*/ 254 h 5334"/>
                <a:gd name="T72" fmla="*/ 2388 w 6858"/>
                <a:gd name="T73" fmla="*/ 211 h 5334"/>
                <a:gd name="T74" fmla="*/ 2176 w 6858"/>
                <a:gd name="T75" fmla="*/ 254 h 5334"/>
                <a:gd name="T76" fmla="*/ 1922 w 6858"/>
                <a:gd name="T77" fmla="*/ 254 h 5334"/>
                <a:gd name="T78" fmla="*/ 6350 w 6858"/>
                <a:gd name="T79" fmla="*/ 297 h 5334"/>
                <a:gd name="T80" fmla="*/ 6054 w 6858"/>
                <a:gd name="T81" fmla="*/ 254 h 5334"/>
                <a:gd name="T82" fmla="*/ 6054 w 6858"/>
                <a:gd name="T83" fmla="*/ 254 h 5334"/>
                <a:gd name="T84" fmla="*/ 5800 w 6858"/>
                <a:gd name="T85" fmla="*/ 254 h 5334"/>
                <a:gd name="T86" fmla="*/ 5588 w 6858"/>
                <a:gd name="T87" fmla="*/ 211 h 5334"/>
                <a:gd name="T88" fmla="*/ 5376 w 6858"/>
                <a:gd name="T89" fmla="*/ 254 h 5334"/>
                <a:gd name="T90" fmla="*/ 5122 w 6858"/>
                <a:gd name="T91" fmla="*/ 254 h 5334"/>
                <a:gd name="T92" fmla="*/ 4826 w 6858"/>
                <a:gd name="T93" fmla="*/ 297 h 5334"/>
                <a:gd name="T94" fmla="*/ 4530 w 6858"/>
                <a:gd name="T95" fmla="*/ 254 h 5334"/>
                <a:gd name="T96" fmla="*/ 4530 w 6858"/>
                <a:gd name="T97" fmla="*/ 254 h 5334"/>
                <a:gd name="T98" fmla="*/ 3006 w 6858"/>
                <a:gd name="T99" fmla="*/ 5080 h 5334"/>
                <a:gd name="T100" fmla="*/ 2794 w 6858"/>
                <a:gd name="T101" fmla="*/ 5037 h 5334"/>
                <a:gd name="T102" fmla="*/ 3344 w 6858"/>
                <a:gd name="T103" fmla="*/ 5080 h 5334"/>
                <a:gd name="T104" fmla="*/ 3599 w 6858"/>
                <a:gd name="T105" fmla="*/ 5080 h 5334"/>
                <a:gd name="T106" fmla="*/ 3810 w 6858"/>
                <a:gd name="T107" fmla="*/ 5123 h 5334"/>
                <a:gd name="T108" fmla="*/ 4022 w 6858"/>
                <a:gd name="T109" fmla="*/ 5080 h 5334"/>
                <a:gd name="T110" fmla="*/ 4022 w 6858"/>
                <a:gd name="T111" fmla="*/ 5080 h 5334"/>
                <a:gd name="T112" fmla="*/ 4276 w 6858"/>
                <a:gd name="T113" fmla="*/ 5080 h 5334"/>
                <a:gd name="T114" fmla="*/ 4572 w 6858"/>
                <a:gd name="T115" fmla="*/ 5037 h 5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858" h="5334">
                  <a:moveTo>
                    <a:pt x="6452" y="0"/>
                  </a:moveTo>
                  <a:lnTo>
                    <a:pt x="6604" y="152"/>
                  </a:lnTo>
                  <a:lnTo>
                    <a:pt x="6604" y="1295"/>
                  </a:lnTo>
                  <a:lnTo>
                    <a:pt x="6858" y="1549"/>
                  </a:lnTo>
                  <a:lnTo>
                    <a:pt x="6858" y="4826"/>
                  </a:lnTo>
                  <a:lnTo>
                    <a:pt x="6604" y="5080"/>
                  </a:lnTo>
                  <a:lnTo>
                    <a:pt x="6604" y="5234"/>
                  </a:lnTo>
                  <a:cubicBezTo>
                    <a:pt x="6604" y="5289"/>
                    <a:pt x="6559" y="5334"/>
                    <a:pt x="6504" y="5334"/>
                  </a:cubicBezTo>
                  <a:lnTo>
                    <a:pt x="6504" y="5334"/>
                  </a:lnTo>
                  <a:lnTo>
                    <a:pt x="100" y="5334"/>
                  </a:lnTo>
                  <a:cubicBezTo>
                    <a:pt x="45" y="5334"/>
                    <a:pt x="0" y="5289"/>
                    <a:pt x="0" y="5234"/>
                  </a:cubicBezTo>
                  <a:lnTo>
                    <a:pt x="0" y="5234"/>
                  </a:lnTo>
                  <a:lnTo>
                    <a:pt x="0" y="100"/>
                  </a:lnTo>
                  <a:cubicBezTo>
                    <a:pt x="0" y="45"/>
                    <a:pt x="45" y="0"/>
                    <a:pt x="100" y="0"/>
                  </a:cubicBezTo>
                  <a:lnTo>
                    <a:pt x="100" y="0"/>
                  </a:lnTo>
                  <a:lnTo>
                    <a:pt x="6452" y="0"/>
                  </a:lnTo>
                  <a:moveTo>
                    <a:pt x="6444" y="1778"/>
                  </a:moveTo>
                  <a:cubicBezTo>
                    <a:pt x="6444" y="1866"/>
                    <a:pt x="6515" y="1938"/>
                    <a:pt x="6604" y="1938"/>
                  </a:cubicBezTo>
                  <a:cubicBezTo>
                    <a:pt x="6692" y="1938"/>
                    <a:pt x="6764" y="1867"/>
                    <a:pt x="6764" y="1779"/>
                  </a:cubicBezTo>
                  <a:lnTo>
                    <a:pt x="6764" y="1778"/>
                  </a:lnTo>
                  <a:cubicBezTo>
                    <a:pt x="6764" y="1690"/>
                    <a:pt x="6693" y="1618"/>
                    <a:pt x="6604" y="1618"/>
                  </a:cubicBezTo>
                  <a:cubicBezTo>
                    <a:pt x="6516" y="1618"/>
                    <a:pt x="6444" y="1689"/>
                    <a:pt x="6444" y="1777"/>
                  </a:cubicBezTo>
                  <a:lnTo>
                    <a:pt x="6444" y="1778"/>
                  </a:lnTo>
                  <a:close/>
                  <a:moveTo>
                    <a:pt x="6444" y="4572"/>
                  </a:moveTo>
                  <a:cubicBezTo>
                    <a:pt x="6444" y="4660"/>
                    <a:pt x="6515" y="4732"/>
                    <a:pt x="6604" y="4732"/>
                  </a:cubicBezTo>
                  <a:cubicBezTo>
                    <a:pt x="6692" y="4732"/>
                    <a:pt x="6764" y="4661"/>
                    <a:pt x="6764" y="4573"/>
                  </a:cubicBezTo>
                  <a:lnTo>
                    <a:pt x="6764" y="4572"/>
                  </a:lnTo>
                  <a:cubicBezTo>
                    <a:pt x="6764" y="4484"/>
                    <a:pt x="6693" y="4412"/>
                    <a:pt x="6604" y="4412"/>
                  </a:cubicBezTo>
                  <a:cubicBezTo>
                    <a:pt x="6516" y="4412"/>
                    <a:pt x="6444" y="4483"/>
                    <a:pt x="6444" y="4571"/>
                  </a:cubicBezTo>
                  <a:lnTo>
                    <a:pt x="6444" y="4572"/>
                  </a:lnTo>
                  <a:close/>
                  <a:moveTo>
                    <a:pt x="1364" y="254"/>
                  </a:moveTo>
                  <a:cubicBezTo>
                    <a:pt x="1364" y="342"/>
                    <a:pt x="1435" y="414"/>
                    <a:pt x="1524" y="414"/>
                  </a:cubicBezTo>
                  <a:cubicBezTo>
                    <a:pt x="1612" y="414"/>
                    <a:pt x="1684" y="343"/>
                    <a:pt x="1684" y="255"/>
                  </a:cubicBezTo>
                  <a:lnTo>
                    <a:pt x="1684" y="254"/>
                  </a:lnTo>
                  <a:cubicBezTo>
                    <a:pt x="1684" y="166"/>
                    <a:pt x="1613" y="94"/>
                    <a:pt x="1524" y="94"/>
                  </a:cubicBezTo>
                  <a:cubicBezTo>
                    <a:pt x="1436" y="94"/>
                    <a:pt x="1364" y="165"/>
                    <a:pt x="1364" y="254"/>
                  </a:cubicBezTo>
                  <a:lnTo>
                    <a:pt x="1364" y="254"/>
                  </a:lnTo>
                  <a:lnTo>
                    <a:pt x="1364" y="254"/>
                  </a:lnTo>
                  <a:close/>
                  <a:moveTo>
                    <a:pt x="1237" y="5080"/>
                  </a:moveTo>
                  <a:cubicBezTo>
                    <a:pt x="1237" y="5168"/>
                    <a:pt x="1308" y="5240"/>
                    <a:pt x="1397" y="5240"/>
                  </a:cubicBezTo>
                  <a:cubicBezTo>
                    <a:pt x="1485" y="5240"/>
                    <a:pt x="1557" y="5169"/>
                    <a:pt x="1557" y="5080"/>
                  </a:cubicBezTo>
                  <a:lnTo>
                    <a:pt x="1557" y="5080"/>
                  </a:lnTo>
                  <a:cubicBezTo>
                    <a:pt x="1557" y="4992"/>
                    <a:pt x="1486" y="4920"/>
                    <a:pt x="1397" y="4920"/>
                  </a:cubicBezTo>
                  <a:cubicBezTo>
                    <a:pt x="1309" y="4920"/>
                    <a:pt x="1237" y="4991"/>
                    <a:pt x="1237" y="5079"/>
                  </a:cubicBezTo>
                  <a:lnTo>
                    <a:pt x="1237" y="5080"/>
                  </a:lnTo>
                  <a:close/>
                  <a:moveTo>
                    <a:pt x="5038" y="5080"/>
                  </a:moveTo>
                  <a:cubicBezTo>
                    <a:pt x="5037" y="5103"/>
                    <a:pt x="5056" y="5123"/>
                    <a:pt x="5080" y="5123"/>
                  </a:cubicBezTo>
                  <a:cubicBezTo>
                    <a:pt x="5103" y="5123"/>
                    <a:pt x="5122" y="5104"/>
                    <a:pt x="5122" y="5080"/>
                  </a:cubicBezTo>
                  <a:lnTo>
                    <a:pt x="5122" y="5080"/>
                  </a:lnTo>
                  <a:cubicBezTo>
                    <a:pt x="5123" y="5057"/>
                    <a:pt x="5104" y="5037"/>
                    <a:pt x="5080" y="5037"/>
                  </a:cubicBezTo>
                  <a:cubicBezTo>
                    <a:pt x="5057" y="5037"/>
                    <a:pt x="5038" y="5056"/>
                    <a:pt x="5038" y="5080"/>
                  </a:cubicBezTo>
                  <a:lnTo>
                    <a:pt x="5038" y="5080"/>
                  </a:lnTo>
                  <a:close/>
                  <a:moveTo>
                    <a:pt x="5292" y="5080"/>
                  </a:moveTo>
                  <a:cubicBezTo>
                    <a:pt x="5291" y="5103"/>
                    <a:pt x="5310" y="5123"/>
                    <a:pt x="5334" y="5123"/>
                  </a:cubicBezTo>
                  <a:cubicBezTo>
                    <a:pt x="5357" y="5123"/>
                    <a:pt x="5376" y="5104"/>
                    <a:pt x="5376" y="5080"/>
                  </a:cubicBezTo>
                  <a:lnTo>
                    <a:pt x="5376" y="5080"/>
                  </a:lnTo>
                  <a:cubicBezTo>
                    <a:pt x="5377" y="5057"/>
                    <a:pt x="5358" y="5037"/>
                    <a:pt x="5334" y="5037"/>
                  </a:cubicBezTo>
                  <a:cubicBezTo>
                    <a:pt x="5311" y="5037"/>
                    <a:pt x="5292" y="5056"/>
                    <a:pt x="5292" y="5080"/>
                  </a:cubicBezTo>
                  <a:lnTo>
                    <a:pt x="5292" y="5080"/>
                  </a:lnTo>
                  <a:close/>
                  <a:moveTo>
                    <a:pt x="5546" y="5080"/>
                  </a:moveTo>
                  <a:cubicBezTo>
                    <a:pt x="5546" y="5103"/>
                    <a:pt x="5564" y="5123"/>
                    <a:pt x="5588" y="5123"/>
                  </a:cubicBezTo>
                  <a:cubicBezTo>
                    <a:pt x="5611" y="5123"/>
                    <a:pt x="5630" y="5104"/>
                    <a:pt x="5631" y="5080"/>
                  </a:cubicBezTo>
                  <a:lnTo>
                    <a:pt x="5631" y="5080"/>
                  </a:lnTo>
                  <a:cubicBezTo>
                    <a:pt x="5631" y="5057"/>
                    <a:pt x="5612" y="5037"/>
                    <a:pt x="5588" y="5037"/>
                  </a:cubicBezTo>
                  <a:cubicBezTo>
                    <a:pt x="5565" y="5037"/>
                    <a:pt x="5546" y="5056"/>
                    <a:pt x="5546" y="5080"/>
                  </a:cubicBezTo>
                  <a:lnTo>
                    <a:pt x="5546" y="5080"/>
                  </a:lnTo>
                  <a:close/>
                  <a:moveTo>
                    <a:pt x="5800" y="5080"/>
                  </a:moveTo>
                  <a:cubicBezTo>
                    <a:pt x="5799" y="5103"/>
                    <a:pt x="5818" y="5123"/>
                    <a:pt x="5842" y="5123"/>
                  </a:cubicBezTo>
                  <a:cubicBezTo>
                    <a:pt x="5865" y="5123"/>
                    <a:pt x="5884" y="5104"/>
                    <a:pt x="5884" y="5080"/>
                  </a:cubicBezTo>
                  <a:lnTo>
                    <a:pt x="5884" y="5080"/>
                  </a:lnTo>
                  <a:cubicBezTo>
                    <a:pt x="5885" y="5057"/>
                    <a:pt x="5866" y="5037"/>
                    <a:pt x="5842" y="5037"/>
                  </a:cubicBezTo>
                  <a:cubicBezTo>
                    <a:pt x="5819" y="5037"/>
                    <a:pt x="5800" y="5056"/>
                    <a:pt x="5800" y="5080"/>
                  </a:cubicBezTo>
                  <a:lnTo>
                    <a:pt x="5800" y="5080"/>
                  </a:lnTo>
                  <a:close/>
                  <a:moveTo>
                    <a:pt x="6054" y="5080"/>
                  </a:moveTo>
                  <a:cubicBezTo>
                    <a:pt x="6053" y="5103"/>
                    <a:pt x="6072" y="5123"/>
                    <a:pt x="6096" y="5123"/>
                  </a:cubicBezTo>
                  <a:cubicBezTo>
                    <a:pt x="6119" y="5123"/>
                    <a:pt x="6138" y="5104"/>
                    <a:pt x="6139" y="5080"/>
                  </a:cubicBezTo>
                  <a:lnTo>
                    <a:pt x="6139" y="5080"/>
                  </a:lnTo>
                  <a:cubicBezTo>
                    <a:pt x="6139" y="5057"/>
                    <a:pt x="6120" y="5037"/>
                    <a:pt x="6096" y="5037"/>
                  </a:cubicBezTo>
                  <a:cubicBezTo>
                    <a:pt x="6073" y="5037"/>
                    <a:pt x="6054" y="5056"/>
                    <a:pt x="6054" y="5080"/>
                  </a:cubicBezTo>
                  <a:lnTo>
                    <a:pt x="6054" y="5080"/>
                  </a:lnTo>
                  <a:close/>
                  <a:moveTo>
                    <a:pt x="6308" y="5080"/>
                  </a:moveTo>
                  <a:cubicBezTo>
                    <a:pt x="6307" y="5103"/>
                    <a:pt x="6326" y="5123"/>
                    <a:pt x="6350" y="5123"/>
                  </a:cubicBezTo>
                  <a:cubicBezTo>
                    <a:pt x="6373" y="5123"/>
                    <a:pt x="6392" y="5104"/>
                    <a:pt x="6392" y="5080"/>
                  </a:cubicBezTo>
                  <a:lnTo>
                    <a:pt x="6392" y="5080"/>
                  </a:lnTo>
                  <a:cubicBezTo>
                    <a:pt x="6393" y="5057"/>
                    <a:pt x="6374" y="5037"/>
                    <a:pt x="6350" y="5037"/>
                  </a:cubicBezTo>
                  <a:cubicBezTo>
                    <a:pt x="6327" y="5037"/>
                    <a:pt x="6308" y="5056"/>
                    <a:pt x="6308" y="5080"/>
                  </a:cubicBezTo>
                  <a:lnTo>
                    <a:pt x="6308" y="5080"/>
                  </a:lnTo>
                  <a:close/>
                  <a:moveTo>
                    <a:pt x="6315" y="2286"/>
                  </a:moveTo>
                  <a:cubicBezTo>
                    <a:pt x="6315" y="2312"/>
                    <a:pt x="6336" y="2334"/>
                    <a:pt x="6363" y="2334"/>
                  </a:cubicBezTo>
                  <a:cubicBezTo>
                    <a:pt x="6389" y="2334"/>
                    <a:pt x="6410" y="2312"/>
                    <a:pt x="6410" y="2286"/>
                  </a:cubicBezTo>
                  <a:lnTo>
                    <a:pt x="6410" y="2286"/>
                  </a:lnTo>
                  <a:cubicBezTo>
                    <a:pt x="6410" y="2260"/>
                    <a:pt x="6389" y="2239"/>
                    <a:pt x="6363" y="2238"/>
                  </a:cubicBezTo>
                  <a:cubicBezTo>
                    <a:pt x="6337" y="2238"/>
                    <a:pt x="6315" y="2260"/>
                    <a:pt x="6315" y="2286"/>
                  </a:cubicBezTo>
                  <a:lnTo>
                    <a:pt x="6315" y="2286"/>
                  </a:lnTo>
                  <a:close/>
                  <a:moveTo>
                    <a:pt x="6569" y="2286"/>
                  </a:moveTo>
                  <a:cubicBezTo>
                    <a:pt x="6569" y="2312"/>
                    <a:pt x="6590" y="2334"/>
                    <a:pt x="6617" y="2334"/>
                  </a:cubicBezTo>
                  <a:cubicBezTo>
                    <a:pt x="6643" y="2334"/>
                    <a:pt x="6664" y="2312"/>
                    <a:pt x="6664" y="2286"/>
                  </a:cubicBezTo>
                  <a:lnTo>
                    <a:pt x="6664" y="2286"/>
                  </a:lnTo>
                  <a:cubicBezTo>
                    <a:pt x="6664" y="2260"/>
                    <a:pt x="6643" y="2239"/>
                    <a:pt x="6617" y="2238"/>
                  </a:cubicBezTo>
                  <a:cubicBezTo>
                    <a:pt x="6591" y="2238"/>
                    <a:pt x="6569" y="2260"/>
                    <a:pt x="6569" y="2286"/>
                  </a:cubicBezTo>
                  <a:lnTo>
                    <a:pt x="6569" y="2286"/>
                  </a:lnTo>
                  <a:close/>
                  <a:moveTo>
                    <a:pt x="6315" y="2540"/>
                  </a:moveTo>
                  <a:cubicBezTo>
                    <a:pt x="6315" y="2566"/>
                    <a:pt x="6336" y="2588"/>
                    <a:pt x="6363" y="2588"/>
                  </a:cubicBezTo>
                  <a:cubicBezTo>
                    <a:pt x="6389" y="2588"/>
                    <a:pt x="6410" y="2566"/>
                    <a:pt x="6410" y="2540"/>
                  </a:cubicBezTo>
                  <a:lnTo>
                    <a:pt x="6410" y="2540"/>
                  </a:lnTo>
                  <a:cubicBezTo>
                    <a:pt x="6410" y="2514"/>
                    <a:pt x="6389" y="2492"/>
                    <a:pt x="6363" y="2492"/>
                  </a:cubicBezTo>
                  <a:cubicBezTo>
                    <a:pt x="6337" y="2492"/>
                    <a:pt x="6315" y="2514"/>
                    <a:pt x="6315" y="2540"/>
                  </a:cubicBezTo>
                  <a:lnTo>
                    <a:pt x="6315" y="2540"/>
                  </a:lnTo>
                  <a:close/>
                  <a:moveTo>
                    <a:pt x="6569" y="2540"/>
                  </a:moveTo>
                  <a:cubicBezTo>
                    <a:pt x="6569" y="2566"/>
                    <a:pt x="6590" y="2588"/>
                    <a:pt x="6617" y="2588"/>
                  </a:cubicBezTo>
                  <a:cubicBezTo>
                    <a:pt x="6643" y="2588"/>
                    <a:pt x="6664" y="2566"/>
                    <a:pt x="6664" y="2540"/>
                  </a:cubicBezTo>
                  <a:lnTo>
                    <a:pt x="6664" y="2540"/>
                  </a:lnTo>
                  <a:cubicBezTo>
                    <a:pt x="6664" y="2514"/>
                    <a:pt x="6643" y="2492"/>
                    <a:pt x="6617" y="2492"/>
                  </a:cubicBezTo>
                  <a:cubicBezTo>
                    <a:pt x="6591" y="2492"/>
                    <a:pt x="6569" y="2514"/>
                    <a:pt x="6569" y="2540"/>
                  </a:cubicBezTo>
                  <a:lnTo>
                    <a:pt x="6569" y="2540"/>
                  </a:lnTo>
                  <a:close/>
                  <a:moveTo>
                    <a:pt x="6315" y="2794"/>
                  </a:moveTo>
                  <a:cubicBezTo>
                    <a:pt x="6315" y="2820"/>
                    <a:pt x="6336" y="2842"/>
                    <a:pt x="6363" y="2842"/>
                  </a:cubicBezTo>
                  <a:cubicBezTo>
                    <a:pt x="6389" y="2842"/>
                    <a:pt x="6410" y="2820"/>
                    <a:pt x="6410" y="2794"/>
                  </a:cubicBezTo>
                  <a:lnTo>
                    <a:pt x="6410" y="2794"/>
                  </a:lnTo>
                  <a:cubicBezTo>
                    <a:pt x="6410" y="2768"/>
                    <a:pt x="6389" y="2746"/>
                    <a:pt x="6363" y="2746"/>
                  </a:cubicBezTo>
                  <a:cubicBezTo>
                    <a:pt x="6337" y="2746"/>
                    <a:pt x="6315" y="2768"/>
                    <a:pt x="6315" y="2794"/>
                  </a:cubicBezTo>
                  <a:lnTo>
                    <a:pt x="6315" y="2794"/>
                  </a:lnTo>
                  <a:close/>
                  <a:moveTo>
                    <a:pt x="6569" y="2794"/>
                  </a:moveTo>
                  <a:cubicBezTo>
                    <a:pt x="6569" y="2820"/>
                    <a:pt x="6590" y="2842"/>
                    <a:pt x="6617" y="2842"/>
                  </a:cubicBezTo>
                  <a:cubicBezTo>
                    <a:pt x="6643" y="2842"/>
                    <a:pt x="6664" y="2820"/>
                    <a:pt x="6664" y="2794"/>
                  </a:cubicBezTo>
                  <a:lnTo>
                    <a:pt x="6664" y="2794"/>
                  </a:lnTo>
                  <a:cubicBezTo>
                    <a:pt x="6664" y="2768"/>
                    <a:pt x="6643" y="2746"/>
                    <a:pt x="6617" y="2746"/>
                  </a:cubicBezTo>
                  <a:cubicBezTo>
                    <a:pt x="6591" y="2746"/>
                    <a:pt x="6569" y="2768"/>
                    <a:pt x="6569" y="2794"/>
                  </a:cubicBezTo>
                  <a:lnTo>
                    <a:pt x="6569" y="2794"/>
                  </a:lnTo>
                  <a:close/>
                  <a:moveTo>
                    <a:pt x="2035" y="584"/>
                  </a:moveTo>
                  <a:cubicBezTo>
                    <a:pt x="2035" y="610"/>
                    <a:pt x="2057" y="632"/>
                    <a:pt x="2083" y="632"/>
                  </a:cubicBezTo>
                  <a:cubicBezTo>
                    <a:pt x="2109" y="632"/>
                    <a:pt x="2130" y="611"/>
                    <a:pt x="2130" y="584"/>
                  </a:cubicBezTo>
                  <a:lnTo>
                    <a:pt x="2130" y="584"/>
                  </a:lnTo>
                  <a:cubicBezTo>
                    <a:pt x="2130" y="558"/>
                    <a:pt x="2109" y="537"/>
                    <a:pt x="2083" y="537"/>
                  </a:cubicBezTo>
                  <a:cubicBezTo>
                    <a:pt x="2057" y="537"/>
                    <a:pt x="2035" y="558"/>
                    <a:pt x="2035" y="584"/>
                  </a:cubicBezTo>
                  <a:lnTo>
                    <a:pt x="2035" y="584"/>
                  </a:lnTo>
                  <a:close/>
                  <a:moveTo>
                    <a:pt x="2035" y="838"/>
                  </a:moveTo>
                  <a:cubicBezTo>
                    <a:pt x="2035" y="864"/>
                    <a:pt x="2057" y="886"/>
                    <a:pt x="2083" y="886"/>
                  </a:cubicBezTo>
                  <a:cubicBezTo>
                    <a:pt x="2109" y="886"/>
                    <a:pt x="2130" y="865"/>
                    <a:pt x="2130" y="838"/>
                  </a:cubicBezTo>
                  <a:lnTo>
                    <a:pt x="2130" y="838"/>
                  </a:lnTo>
                  <a:cubicBezTo>
                    <a:pt x="2130" y="812"/>
                    <a:pt x="2109" y="791"/>
                    <a:pt x="2083" y="791"/>
                  </a:cubicBezTo>
                  <a:cubicBezTo>
                    <a:pt x="2057" y="791"/>
                    <a:pt x="2035" y="812"/>
                    <a:pt x="2035" y="838"/>
                  </a:cubicBezTo>
                  <a:lnTo>
                    <a:pt x="2035" y="838"/>
                  </a:lnTo>
                  <a:close/>
                  <a:moveTo>
                    <a:pt x="1781" y="584"/>
                  </a:moveTo>
                  <a:cubicBezTo>
                    <a:pt x="1781" y="610"/>
                    <a:pt x="1802" y="632"/>
                    <a:pt x="1829" y="632"/>
                  </a:cubicBezTo>
                  <a:cubicBezTo>
                    <a:pt x="1855" y="632"/>
                    <a:pt x="1876" y="611"/>
                    <a:pt x="1876" y="584"/>
                  </a:cubicBezTo>
                  <a:lnTo>
                    <a:pt x="1876" y="584"/>
                  </a:lnTo>
                  <a:cubicBezTo>
                    <a:pt x="1876" y="558"/>
                    <a:pt x="1855" y="537"/>
                    <a:pt x="1829" y="537"/>
                  </a:cubicBezTo>
                  <a:cubicBezTo>
                    <a:pt x="1803" y="537"/>
                    <a:pt x="1781" y="558"/>
                    <a:pt x="1781" y="584"/>
                  </a:cubicBezTo>
                  <a:lnTo>
                    <a:pt x="1781" y="584"/>
                  </a:lnTo>
                  <a:close/>
                  <a:moveTo>
                    <a:pt x="1781" y="838"/>
                  </a:moveTo>
                  <a:cubicBezTo>
                    <a:pt x="1781" y="864"/>
                    <a:pt x="1802" y="886"/>
                    <a:pt x="1829" y="886"/>
                  </a:cubicBezTo>
                  <a:cubicBezTo>
                    <a:pt x="1855" y="886"/>
                    <a:pt x="1876" y="865"/>
                    <a:pt x="1876" y="838"/>
                  </a:cubicBezTo>
                  <a:lnTo>
                    <a:pt x="1876" y="838"/>
                  </a:lnTo>
                  <a:cubicBezTo>
                    <a:pt x="1876" y="812"/>
                    <a:pt x="1855" y="791"/>
                    <a:pt x="1829" y="791"/>
                  </a:cubicBezTo>
                  <a:cubicBezTo>
                    <a:pt x="1803" y="791"/>
                    <a:pt x="1781" y="812"/>
                    <a:pt x="1781" y="838"/>
                  </a:cubicBezTo>
                  <a:lnTo>
                    <a:pt x="1781" y="838"/>
                  </a:lnTo>
                  <a:close/>
                  <a:moveTo>
                    <a:pt x="1527" y="584"/>
                  </a:moveTo>
                  <a:cubicBezTo>
                    <a:pt x="1527" y="610"/>
                    <a:pt x="1549" y="632"/>
                    <a:pt x="1575" y="632"/>
                  </a:cubicBezTo>
                  <a:cubicBezTo>
                    <a:pt x="1601" y="632"/>
                    <a:pt x="1622" y="610"/>
                    <a:pt x="1622" y="584"/>
                  </a:cubicBezTo>
                  <a:cubicBezTo>
                    <a:pt x="1622" y="558"/>
                    <a:pt x="1601" y="537"/>
                    <a:pt x="1575" y="537"/>
                  </a:cubicBezTo>
                  <a:cubicBezTo>
                    <a:pt x="1549" y="537"/>
                    <a:pt x="1527" y="558"/>
                    <a:pt x="1527" y="584"/>
                  </a:cubicBezTo>
                  <a:close/>
                  <a:moveTo>
                    <a:pt x="1527" y="838"/>
                  </a:moveTo>
                  <a:cubicBezTo>
                    <a:pt x="1527" y="864"/>
                    <a:pt x="1549" y="886"/>
                    <a:pt x="1575" y="886"/>
                  </a:cubicBezTo>
                  <a:cubicBezTo>
                    <a:pt x="1601" y="886"/>
                    <a:pt x="1622" y="864"/>
                    <a:pt x="1622" y="838"/>
                  </a:cubicBezTo>
                  <a:cubicBezTo>
                    <a:pt x="1622" y="812"/>
                    <a:pt x="1601" y="791"/>
                    <a:pt x="1575" y="791"/>
                  </a:cubicBezTo>
                  <a:cubicBezTo>
                    <a:pt x="1549" y="791"/>
                    <a:pt x="1527" y="812"/>
                    <a:pt x="1527" y="838"/>
                  </a:cubicBezTo>
                  <a:close/>
                  <a:moveTo>
                    <a:pt x="4123" y="254"/>
                  </a:moveTo>
                  <a:cubicBezTo>
                    <a:pt x="4123" y="277"/>
                    <a:pt x="4142" y="297"/>
                    <a:pt x="4166" y="297"/>
                  </a:cubicBezTo>
                  <a:cubicBezTo>
                    <a:pt x="4189" y="297"/>
                    <a:pt x="4208" y="278"/>
                    <a:pt x="4208" y="254"/>
                  </a:cubicBezTo>
                  <a:lnTo>
                    <a:pt x="4208" y="254"/>
                  </a:lnTo>
                  <a:cubicBezTo>
                    <a:pt x="4208" y="231"/>
                    <a:pt x="4189" y="211"/>
                    <a:pt x="4166" y="211"/>
                  </a:cubicBezTo>
                  <a:cubicBezTo>
                    <a:pt x="4142" y="211"/>
                    <a:pt x="4123" y="230"/>
                    <a:pt x="4123" y="254"/>
                  </a:cubicBezTo>
                  <a:lnTo>
                    <a:pt x="4123" y="254"/>
                  </a:lnTo>
                  <a:close/>
                  <a:moveTo>
                    <a:pt x="3869" y="254"/>
                  </a:moveTo>
                  <a:cubicBezTo>
                    <a:pt x="3869" y="277"/>
                    <a:pt x="3888" y="297"/>
                    <a:pt x="3912" y="297"/>
                  </a:cubicBezTo>
                  <a:cubicBezTo>
                    <a:pt x="3935" y="297"/>
                    <a:pt x="3954" y="278"/>
                    <a:pt x="3954" y="254"/>
                  </a:cubicBezTo>
                  <a:lnTo>
                    <a:pt x="3954" y="254"/>
                  </a:lnTo>
                  <a:cubicBezTo>
                    <a:pt x="3954" y="231"/>
                    <a:pt x="3935" y="211"/>
                    <a:pt x="3912" y="211"/>
                  </a:cubicBezTo>
                  <a:cubicBezTo>
                    <a:pt x="3888" y="211"/>
                    <a:pt x="3869" y="230"/>
                    <a:pt x="3869" y="254"/>
                  </a:cubicBezTo>
                  <a:lnTo>
                    <a:pt x="3869" y="254"/>
                  </a:lnTo>
                  <a:lnTo>
                    <a:pt x="3869" y="254"/>
                  </a:lnTo>
                  <a:close/>
                  <a:moveTo>
                    <a:pt x="3615" y="254"/>
                  </a:moveTo>
                  <a:cubicBezTo>
                    <a:pt x="3615" y="277"/>
                    <a:pt x="3634" y="297"/>
                    <a:pt x="3657" y="297"/>
                  </a:cubicBezTo>
                  <a:cubicBezTo>
                    <a:pt x="3681" y="297"/>
                    <a:pt x="3700" y="278"/>
                    <a:pt x="3700" y="254"/>
                  </a:cubicBezTo>
                  <a:lnTo>
                    <a:pt x="3700" y="254"/>
                  </a:lnTo>
                  <a:cubicBezTo>
                    <a:pt x="3700" y="230"/>
                    <a:pt x="3681" y="211"/>
                    <a:pt x="3658" y="211"/>
                  </a:cubicBezTo>
                  <a:cubicBezTo>
                    <a:pt x="3634" y="211"/>
                    <a:pt x="3615" y="230"/>
                    <a:pt x="3615" y="254"/>
                  </a:cubicBezTo>
                  <a:lnTo>
                    <a:pt x="3615" y="254"/>
                  </a:lnTo>
                  <a:close/>
                  <a:moveTo>
                    <a:pt x="3361" y="254"/>
                  </a:moveTo>
                  <a:cubicBezTo>
                    <a:pt x="3361" y="277"/>
                    <a:pt x="3380" y="297"/>
                    <a:pt x="3403" y="297"/>
                  </a:cubicBezTo>
                  <a:cubicBezTo>
                    <a:pt x="3427" y="297"/>
                    <a:pt x="3446" y="278"/>
                    <a:pt x="3446" y="254"/>
                  </a:cubicBezTo>
                  <a:lnTo>
                    <a:pt x="3446" y="254"/>
                  </a:lnTo>
                  <a:cubicBezTo>
                    <a:pt x="3446" y="230"/>
                    <a:pt x="3427" y="211"/>
                    <a:pt x="3404" y="211"/>
                  </a:cubicBezTo>
                  <a:cubicBezTo>
                    <a:pt x="3380" y="211"/>
                    <a:pt x="3361" y="230"/>
                    <a:pt x="3361" y="254"/>
                  </a:cubicBezTo>
                  <a:lnTo>
                    <a:pt x="3361" y="254"/>
                  </a:lnTo>
                  <a:close/>
                  <a:moveTo>
                    <a:pt x="3107" y="254"/>
                  </a:moveTo>
                  <a:cubicBezTo>
                    <a:pt x="3107" y="277"/>
                    <a:pt x="3126" y="297"/>
                    <a:pt x="3150" y="297"/>
                  </a:cubicBezTo>
                  <a:cubicBezTo>
                    <a:pt x="3173" y="297"/>
                    <a:pt x="3192" y="278"/>
                    <a:pt x="3192" y="254"/>
                  </a:cubicBezTo>
                  <a:lnTo>
                    <a:pt x="3192" y="254"/>
                  </a:lnTo>
                  <a:cubicBezTo>
                    <a:pt x="3192" y="230"/>
                    <a:pt x="3173" y="211"/>
                    <a:pt x="3150" y="211"/>
                  </a:cubicBezTo>
                  <a:cubicBezTo>
                    <a:pt x="3126" y="211"/>
                    <a:pt x="3107" y="230"/>
                    <a:pt x="3107" y="254"/>
                  </a:cubicBezTo>
                  <a:cubicBezTo>
                    <a:pt x="3107" y="254"/>
                    <a:pt x="3107" y="254"/>
                    <a:pt x="3107" y="254"/>
                  </a:cubicBezTo>
                  <a:close/>
                  <a:moveTo>
                    <a:pt x="2853" y="254"/>
                  </a:moveTo>
                  <a:cubicBezTo>
                    <a:pt x="2853" y="277"/>
                    <a:pt x="2872" y="297"/>
                    <a:pt x="2895" y="297"/>
                  </a:cubicBezTo>
                  <a:cubicBezTo>
                    <a:pt x="2919" y="297"/>
                    <a:pt x="2938" y="278"/>
                    <a:pt x="2938" y="254"/>
                  </a:cubicBezTo>
                  <a:lnTo>
                    <a:pt x="2938" y="254"/>
                  </a:lnTo>
                  <a:cubicBezTo>
                    <a:pt x="2938" y="230"/>
                    <a:pt x="2919" y="211"/>
                    <a:pt x="2896" y="211"/>
                  </a:cubicBezTo>
                  <a:cubicBezTo>
                    <a:pt x="2872" y="211"/>
                    <a:pt x="2853" y="230"/>
                    <a:pt x="2853" y="254"/>
                  </a:cubicBezTo>
                  <a:lnTo>
                    <a:pt x="2853" y="254"/>
                  </a:lnTo>
                  <a:close/>
                  <a:moveTo>
                    <a:pt x="2599" y="254"/>
                  </a:moveTo>
                  <a:cubicBezTo>
                    <a:pt x="2599" y="277"/>
                    <a:pt x="2618" y="297"/>
                    <a:pt x="2641" y="297"/>
                  </a:cubicBezTo>
                  <a:cubicBezTo>
                    <a:pt x="2665" y="297"/>
                    <a:pt x="2684" y="278"/>
                    <a:pt x="2684" y="254"/>
                  </a:cubicBezTo>
                  <a:lnTo>
                    <a:pt x="2684" y="254"/>
                  </a:lnTo>
                  <a:cubicBezTo>
                    <a:pt x="2684" y="230"/>
                    <a:pt x="2665" y="211"/>
                    <a:pt x="2642" y="211"/>
                  </a:cubicBezTo>
                  <a:cubicBezTo>
                    <a:pt x="2618" y="211"/>
                    <a:pt x="2599" y="230"/>
                    <a:pt x="2599" y="254"/>
                  </a:cubicBezTo>
                  <a:lnTo>
                    <a:pt x="2599" y="254"/>
                  </a:lnTo>
                  <a:close/>
                  <a:moveTo>
                    <a:pt x="2345" y="254"/>
                  </a:moveTo>
                  <a:cubicBezTo>
                    <a:pt x="2345" y="277"/>
                    <a:pt x="2364" y="297"/>
                    <a:pt x="2387" y="297"/>
                  </a:cubicBezTo>
                  <a:cubicBezTo>
                    <a:pt x="2411" y="297"/>
                    <a:pt x="2430" y="278"/>
                    <a:pt x="2430" y="254"/>
                  </a:cubicBezTo>
                  <a:lnTo>
                    <a:pt x="2430" y="254"/>
                  </a:lnTo>
                  <a:cubicBezTo>
                    <a:pt x="2430" y="230"/>
                    <a:pt x="2411" y="211"/>
                    <a:pt x="2388" y="211"/>
                  </a:cubicBezTo>
                  <a:cubicBezTo>
                    <a:pt x="2364" y="211"/>
                    <a:pt x="2345" y="230"/>
                    <a:pt x="2345" y="254"/>
                  </a:cubicBezTo>
                  <a:lnTo>
                    <a:pt x="2345" y="254"/>
                  </a:lnTo>
                  <a:close/>
                  <a:moveTo>
                    <a:pt x="2091" y="254"/>
                  </a:moveTo>
                  <a:cubicBezTo>
                    <a:pt x="2091" y="277"/>
                    <a:pt x="2110" y="297"/>
                    <a:pt x="2133" y="297"/>
                  </a:cubicBezTo>
                  <a:cubicBezTo>
                    <a:pt x="2157" y="297"/>
                    <a:pt x="2176" y="278"/>
                    <a:pt x="2176" y="254"/>
                  </a:cubicBezTo>
                  <a:lnTo>
                    <a:pt x="2176" y="254"/>
                  </a:lnTo>
                  <a:cubicBezTo>
                    <a:pt x="2176" y="230"/>
                    <a:pt x="2157" y="211"/>
                    <a:pt x="2134" y="211"/>
                  </a:cubicBezTo>
                  <a:cubicBezTo>
                    <a:pt x="2110" y="211"/>
                    <a:pt x="2091" y="230"/>
                    <a:pt x="2091" y="254"/>
                  </a:cubicBezTo>
                  <a:cubicBezTo>
                    <a:pt x="2091" y="254"/>
                    <a:pt x="2091" y="254"/>
                    <a:pt x="2091" y="254"/>
                  </a:cubicBezTo>
                  <a:close/>
                  <a:moveTo>
                    <a:pt x="1837" y="254"/>
                  </a:moveTo>
                  <a:cubicBezTo>
                    <a:pt x="1837" y="277"/>
                    <a:pt x="1856" y="297"/>
                    <a:pt x="1879" y="297"/>
                  </a:cubicBezTo>
                  <a:cubicBezTo>
                    <a:pt x="1903" y="297"/>
                    <a:pt x="1922" y="278"/>
                    <a:pt x="1922" y="254"/>
                  </a:cubicBezTo>
                  <a:lnTo>
                    <a:pt x="1922" y="254"/>
                  </a:lnTo>
                  <a:cubicBezTo>
                    <a:pt x="1922" y="230"/>
                    <a:pt x="1903" y="211"/>
                    <a:pt x="1880" y="211"/>
                  </a:cubicBezTo>
                  <a:cubicBezTo>
                    <a:pt x="1856" y="211"/>
                    <a:pt x="1837" y="230"/>
                    <a:pt x="1837" y="254"/>
                  </a:cubicBezTo>
                  <a:lnTo>
                    <a:pt x="1837" y="254"/>
                  </a:lnTo>
                  <a:close/>
                  <a:moveTo>
                    <a:pt x="6308" y="254"/>
                  </a:moveTo>
                  <a:cubicBezTo>
                    <a:pt x="6307" y="277"/>
                    <a:pt x="6326" y="297"/>
                    <a:pt x="6350" y="297"/>
                  </a:cubicBezTo>
                  <a:cubicBezTo>
                    <a:pt x="6373" y="297"/>
                    <a:pt x="6392" y="278"/>
                    <a:pt x="6392" y="254"/>
                  </a:cubicBezTo>
                  <a:lnTo>
                    <a:pt x="6392" y="254"/>
                  </a:lnTo>
                  <a:cubicBezTo>
                    <a:pt x="6393" y="231"/>
                    <a:pt x="6374" y="211"/>
                    <a:pt x="6350" y="211"/>
                  </a:cubicBezTo>
                  <a:cubicBezTo>
                    <a:pt x="6327" y="211"/>
                    <a:pt x="6308" y="230"/>
                    <a:pt x="6308" y="254"/>
                  </a:cubicBezTo>
                  <a:lnTo>
                    <a:pt x="6308" y="254"/>
                  </a:lnTo>
                  <a:close/>
                  <a:moveTo>
                    <a:pt x="6054" y="254"/>
                  </a:moveTo>
                  <a:cubicBezTo>
                    <a:pt x="6053" y="277"/>
                    <a:pt x="6072" y="297"/>
                    <a:pt x="6096" y="297"/>
                  </a:cubicBezTo>
                  <a:cubicBezTo>
                    <a:pt x="6119" y="297"/>
                    <a:pt x="6138" y="278"/>
                    <a:pt x="6139" y="254"/>
                  </a:cubicBezTo>
                  <a:lnTo>
                    <a:pt x="6139" y="254"/>
                  </a:lnTo>
                  <a:cubicBezTo>
                    <a:pt x="6139" y="231"/>
                    <a:pt x="6120" y="211"/>
                    <a:pt x="6096" y="211"/>
                  </a:cubicBezTo>
                  <a:cubicBezTo>
                    <a:pt x="6073" y="211"/>
                    <a:pt x="6054" y="230"/>
                    <a:pt x="6054" y="254"/>
                  </a:cubicBezTo>
                  <a:lnTo>
                    <a:pt x="6054" y="254"/>
                  </a:lnTo>
                  <a:close/>
                  <a:moveTo>
                    <a:pt x="5800" y="254"/>
                  </a:moveTo>
                  <a:cubicBezTo>
                    <a:pt x="5799" y="277"/>
                    <a:pt x="5818" y="297"/>
                    <a:pt x="5842" y="297"/>
                  </a:cubicBezTo>
                  <a:cubicBezTo>
                    <a:pt x="5865" y="297"/>
                    <a:pt x="5884" y="278"/>
                    <a:pt x="5884" y="254"/>
                  </a:cubicBezTo>
                  <a:lnTo>
                    <a:pt x="5884" y="254"/>
                  </a:lnTo>
                  <a:cubicBezTo>
                    <a:pt x="5885" y="231"/>
                    <a:pt x="5866" y="211"/>
                    <a:pt x="5842" y="211"/>
                  </a:cubicBezTo>
                  <a:cubicBezTo>
                    <a:pt x="5819" y="211"/>
                    <a:pt x="5800" y="230"/>
                    <a:pt x="5800" y="254"/>
                  </a:cubicBezTo>
                  <a:lnTo>
                    <a:pt x="5800" y="254"/>
                  </a:lnTo>
                  <a:close/>
                  <a:moveTo>
                    <a:pt x="5546" y="254"/>
                  </a:moveTo>
                  <a:cubicBezTo>
                    <a:pt x="5546" y="277"/>
                    <a:pt x="5564" y="297"/>
                    <a:pt x="5588" y="297"/>
                  </a:cubicBezTo>
                  <a:cubicBezTo>
                    <a:pt x="5611" y="297"/>
                    <a:pt x="5630" y="278"/>
                    <a:pt x="5631" y="254"/>
                  </a:cubicBezTo>
                  <a:lnTo>
                    <a:pt x="5631" y="254"/>
                  </a:lnTo>
                  <a:cubicBezTo>
                    <a:pt x="5631" y="231"/>
                    <a:pt x="5612" y="211"/>
                    <a:pt x="5588" y="211"/>
                  </a:cubicBezTo>
                  <a:cubicBezTo>
                    <a:pt x="5565" y="211"/>
                    <a:pt x="5546" y="230"/>
                    <a:pt x="5546" y="254"/>
                  </a:cubicBezTo>
                  <a:lnTo>
                    <a:pt x="5546" y="254"/>
                  </a:lnTo>
                  <a:close/>
                  <a:moveTo>
                    <a:pt x="5292" y="254"/>
                  </a:moveTo>
                  <a:cubicBezTo>
                    <a:pt x="5291" y="277"/>
                    <a:pt x="5310" y="297"/>
                    <a:pt x="5334" y="297"/>
                  </a:cubicBezTo>
                  <a:cubicBezTo>
                    <a:pt x="5357" y="297"/>
                    <a:pt x="5376" y="278"/>
                    <a:pt x="5376" y="254"/>
                  </a:cubicBezTo>
                  <a:lnTo>
                    <a:pt x="5376" y="254"/>
                  </a:lnTo>
                  <a:cubicBezTo>
                    <a:pt x="5377" y="231"/>
                    <a:pt x="5358" y="211"/>
                    <a:pt x="5334" y="211"/>
                  </a:cubicBezTo>
                  <a:cubicBezTo>
                    <a:pt x="5311" y="211"/>
                    <a:pt x="5292" y="230"/>
                    <a:pt x="5292" y="254"/>
                  </a:cubicBezTo>
                  <a:lnTo>
                    <a:pt x="5292" y="254"/>
                  </a:lnTo>
                  <a:close/>
                  <a:moveTo>
                    <a:pt x="5038" y="254"/>
                  </a:moveTo>
                  <a:cubicBezTo>
                    <a:pt x="5037" y="277"/>
                    <a:pt x="5056" y="297"/>
                    <a:pt x="5080" y="297"/>
                  </a:cubicBezTo>
                  <a:cubicBezTo>
                    <a:pt x="5103" y="297"/>
                    <a:pt x="5122" y="278"/>
                    <a:pt x="5122" y="254"/>
                  </a:cubicBezTo>
                  <a:lnTo>
                    <a:pt x="5122" y="254"/>
                  </a:lnTo>
                  <a:cubicBezTo>
                    <a:pt x="5123" y="231"/>
                    <a:pt x="5104" y="211"/>
                    <a:pt x="5080" y="211"/>
                  </a:cubicBezTo>
                  <a:cubicBezTo>
                    <a:pt x="5057" y="211"/>
                    <a:pt x="5038" y="230"/>
                    <a:pt x="5038" y="254"/>
                  </a:cubicBezTo>
                  <a:lnTo>
                    <a:pt x="5038" y="254"/>
                  </a:lnTo>
                  <a:close/>
                  <a:moveTo>
                    <a:pt x="4784" y="254"/>
                  </a:moveTo>
                  <a:cubicBezTo>
                    <a:pt x="4783" y="277"/>
                    <a:pt x="4802" y="297"/>
                    <a:pt x="4826" y="297"/>
                  </a:cubicBezTo>
                  <a:cubicBezTo>
                    <a:pt x="4849" y="297"/>
                    <a:pt x="4868" y="278"/>
                    <a:pt x="4869" y="254"/>
                  </a:cubicBezTo>
                  <a:lnTo>
                    <a:pt x="4869" y="254"/>
                  </a:lnTo>
                  <a:cubicBezTo>
                    <a:pt x="4869" y="231"/>
                    <a:pt x="4850" y="211"/>
                    <a:pt x="4826" y="211"/>
                  </a:cubicBezTo>
                  <a:cubicBezTo>
                    <a:pt x="4803" y="211"/>
                    <a:pt x="4784" y="230"/>
                    <a:pt x="4784" y="254"/>
                  </a:cubicBezTo>
                  <a:lnTo>
                    <a:pt x="4784" y="254"/>
                  </a:lnTo>
                  <a:close/>
                  <a:moveTo>
                    <a:pt x="4530" y="254"/>
                  </a:moveTo>
                  <a:cubicBezTo>
                    <a:pt x="4529" y="277"/>
                    <a:pt x="4548" y="297"/>
                    <a:pt x="4572" y="297"/>
                  </a:cubicBezTo>
                  <a:cubicBezTo>
                    <a:pt x="4595" y="297"/>
                    <a:pt x="4614" y="278"/>
                    <a:pt x="4614" y="254"/>
                  </a:cubicBezTo>
                  <a:lnTo>
                    <a:pt x="4614" y="254"/>
                  </a:lnTo>
                  <a:cubicBezTo>
                    <a:pt x="4615" y="231"/>
                    <a:pt x="4596" y="211"/>
                    <a:pt x="4572" y="211"/>
                  </a:cubicBezTo>
                  <a:cubicBezTo>
                    <a:pt x="4549" y="211"/>
                    <a:pt x="4530" y="230"/>
                    <a:pt x="4530" y="254"/>
                  </a:cubicBezTo>
                  <a:lnTo>
                    <a:pt x="4530" y="254"/>
                  </a:lnTo>
                  <a:close/>
                  <a:moveTo>
                    <a:pt x="3006" y="5080"/>
                  </a:moveTo>
                  <a:cubicBezTo>
                    <a:pt x="3005" y="5103"/>
                    <a:pt x="3024" y="5123"/>
                    <a:pt x="3048" y="5123"/>
                  </a:cubicBezTo>
                  <a:cubicBezTo>
                    <a:pt x="3071" y="5123"/>
                    <a:pt x="3090" y="5104"/>
                    <a:pt x="3090" y="5080"/>
                  </a:cubicBezTo>
                  <a:lnTo>
                    <a:pt x="3090" y="5080"/>
                  </a:lnTo>
                  <a:cubicBezTo>
                    <a:pt x="3091" y="5057"/>
                    <a:pt x="3072" y="5037"/>
                    <a:pt x="3048" y="5037"/>
                  </a:cubicBezTo>
                  <a:cubicBezTo>
                    <a:pt x="3025" y="5037"/>
                    <a:pt x="3006" y="5056"/>
                    <a:pt x="3006" y="5080"/>
                  </a:cubicBezTo>
                  <a:lnTo>
                    <a:pt x="3006" y="5080"/>
                  </a:lnTo>
                  <a:close/>
                  <a:moveTo>
                    <a:pt x="2752" y="5080"/>
                  </a:moveTo>
                  <a:cubicBezTo>
                    <a:pt x="2751" y="5103"/>
                    <a:pt x="2770" y="5123"/>
                    <a:pt x="2794" y="5123"/>
                  </a:cubicBezTo>
                  <a:cubicBezTo>
                    <a:pt x="2817" y="5123"/>
                    <a:pt x="2836" y="5104"/>
                    <a:pt x="2837" y="5080"/>
                  </a:cubicBezTo>
                  <a:lnTo>
                    <a:pt x="2837" y="5080"/>
                  </a:lnTo>
                  <a:cubicBezTo>
                    <a:pt x="2837" y="5057"/>
                    <a:pt x="2818" y="5037"/>
                    <a:pt x="2794" y="5037"/>
                  </a:cubicBezTo>
                  <a:cubicBezTo>
                    <a:pt x="2771" y="5037"/>
                    <a:pt x="2752" y="5056"/>
                    <a:pt x="2752" y="5080"/>
                  </a:cubicBezTo>
                  <a:lnTo>
                    <a:pt x="2752" y="5080"/>
                  </a:lnTo>
                  <a:close/>
                  <a:moveTo>
                    <a:pt x="3260" y="5080"/>
                  </a:moveTo>
                  <a:cubicBezTo>
                    <a:pt x="3259" y="5103"/>
                    <a:pt x="3278" y="5123"/>
                    <a:pt x="3302" y="5123"/>
                  </a:cubicBezTo>
                  <a:cubicBezTo>
                    <a:pt x="3325" y="5123"/>
                    <a:pt x="3344" y="5104"/>
                    <a:pt x="3344" y="5080"/>
                  </a:cubicBezTo>
                  <a:lnTo>
                    <a:pt x="3344" y="5080"/>
                  </a:lnTo>
                  <a:cubicBezTo>
                    <a:pt x="3345" y="5057"/>
                    <a:pt x="3326" y="5037"/>
                    <a:pt x="3302" y="5037"/>
                  </a:cubicBezTo>
                  <a:cubicBezTo>
                    <a:pt x="3279" y="5037"/>
                    <a:pt x="3260" y="5056"/>
                    <a:pt x="3260" y="5080"/>
                  </a:cubicBezTo>
                  <a:lnTo>
                    <a:pt x="3260" y="5080"/>
                  </a:lnTo>
                  <a:close/>
                  <a:moveTo>
                    <a:pt x="3514" y="5080"/>
                  </a:moveTo>
                  <a:cubicBezTo>
                    <a:pt x="3513" y="5103"/>
                    <a:pt x="3532" y="5123"/>
                    <a:pt x="3556" y="5123"/>
                  </a:cubicBezTo>
                  <a:cubicBezTo>
                    <a:pt x="3579" y="5123"/>
                    <a:pt x="3598" y="5104"/>
                    <a:pt x="3599" y="5080"/>
                  </a:cubicBezTo>
                  <a:lnTo>
                    <a:pt x="3599" y="5080"/>
                  </a:lnTo>
                  <a:cubicBezTo>
                    <a:pt x="3599" y="5057"/>
                    <a:pt x="3580" y="5037"/>
                    <a:pt x="3556" y="5037"/>
                  </a:cubicBezTo>
                  <a:cubicBezTo>
                    <a:pt x="3533" y="5037"/>
                    <a:pt x="3514" y="5056"/>
                    <a:pt x="3514" y="5080"/>
                  </a:cubicBezTo>
                  <a:lnTo>
                    <a:pt x="3514" y="5080"/>
                  </a:lnTo>
                  <a:close/>
                  <a:moveTo>
                    <a:pt x="3768" y="5080"/>
                  </a:moveTo>
                  <a:cubicBezTo>
                    <a:pt x="3767" y="5103"/>
                    <a:pt x="3786" y="5123"/>
                    <a:pt x="3810" y="5123"/>
                  </a:cubicBezTo>
                  <a:cubicBezTo>
                    <a:pt x="3833" y="5123"/>
                    <a:pt x="3852" y="5104"/>
                    <a:pt x="3852" y="5080"/>
                  </a:cubicBezTo>
                  <a:lnTo>
                    <a:pt x="3852" y="5080"/>
                  </a:lnTo>
                  <a:cubicBezTo>
                    <a:pt x="3853" y="5057"/>
                    <a:pt x="3834" y="5037"/>
                    <a:pt x="3810" y="5037"/>
                  </a:cubicBezTo>
                  <a:cubicBezTo>
                    <a:pt x="3787" y="5037"/>
                    <a:pt x="3768" y="5056"/>
                    <a:pt x="3768" y="5080"/>
                  </a:cubicBezTo>
                  <a:lnTo>
                    <a:pt x="3768" y="5080"/>
                  </a:lnTo>
                  <a:close/>
                  <a:moveTo>
                    <a:pt x="4022" y="5080"/>
                  </a:moveTo>
                  <a:cubicBezTo>
                    <a:pt x="4021" y="5103"/>
                    <a:pt x="4040" y="5123"/>
                    <a:pt x="4064" y="5123"/>
                  </a:cubicBezTo>
                  <a:cubicBezTo>
                    <a:pt x="4087" y="5123"/>
                    <a:pt x="4106" y="5104"/>
                    <a:pt x="4106" y="5080"/>
                  </a:cubicBezTo>
                  <a:lnTo>
                    <a:pt x="4106" y="5080"/>
                  </a:lnTo>
                  <a:cubicBezTo>
                    <a:pt x="4107" y="5057"/>
                    <a:pt x="4088" y="5037"/>
                    <a:pt x="4064" y="5037"/>
                  </a:cubicBezTo>
                  <a:cubicBezTo>
                    <a:pt x="4041" y="5037"/>
                    <a:pt x="4022" y="5056"/>
                    <a:pt x="4022" y="5080"/>
                  </a:cubicBezTo>
                  <a:lnTo>
                    <a:pt x="4022" y="5080"/>
                  </a:lnTo>
                  <a:close/>
                  <a:moveTo>
                    <a:pt x="4276" y="5080"/>
                  </a:moveTo>
                  <a:cubicBezTo>
                    <a:pt x="4276" y="5103"/>
                    <a:pt x="4294" y="5123"/>
                    <a:pt x="4318" y="5123"/>
                  </a:cubicBezTo>
                  <a:cubicBezTo>
                    <a:pt x="4341" y="5123"/>
                    <a:pt x="4360" y="5104"/>
                    <a:pt x="4361" y="5080"/>
                  </a:cubicBezTo>
                  <a:lnTo>
                    <a:pt x="4361" y="5080"/>
                  </a:lnTo>
                  <a:cubicBezTo>
                    <a:pt x="4361" y="5057"/>
                    <a:pt x="4342" y="5037"/>
                    <a:pt x="4318" y="5037"/>
                  </a:cubicBezTo>
                  <a:cubicBezTo>
                    <a:pt x="4295" y="5037"/>
                    <a:pt x="4276" y="5056"/>
                    <a:pt x="4276" y="5080"/>
                  </a:cubicBezTo>
                  <a:lnTo>
                    <a:pt x="4276" y="5080"/>
                  </a:lnTo>
                  <a:close/>
                  <a:moveTo>
                    <a:pt x="4530" y="5080"/>
                  </a:moveTo>
                  <a:cubicBezTo>
                    <a:pt x="4529" y="5103"/>
                    <a:pt x="4548" y="5123"/>
                    <a:pt x="4572" y="5123"/>
                  </a:cubicBezTo>
                  <a:cubicBezTo>
                    <a:pt x="4595" y="5123"/>
                    <a:pt x="4614" y="5104"/>
                    <a:pt x="4614" y="5080"/>
                  </a:cubicBezTo>
                  <a:lnTo>
                    <a:pt x="4614" y="5080"/>
                  </a:lnTo>
                  <a:cubicBezTo>
                    <a:pt x="4615" y="5057"/>
                    <a:pt x="4596" y="5037"/>
                    <a:pt x="4572" y="5037"/>
                  </a:cubicBezTo>
                  <a:cubicBezTo>
                    <a:pt x="4549" y="5037"/>
                    <a:pt x="4530" y="5056"/>
                    <a:pt x="4530" y="5080"/>
                  </a:cubicBezTo>
                  <a:lnTo>
                    <a:pt x="4530" y="5080"/>
                  </a:lnTo>
                  <a:close/>
                </a:path>
              </a:pathLst>
            </a:custGeom>
            <a:solidFill>
              <a:srgbClr val="0F7391"/>
            </a:solidFill>
            <a:ln w="0">
              <a:solidFill>
                <a:srgbClr val="0F739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Socket Bodies"/>
            <p:cNvSpPr>
              <a:spLocks noChangeArrowheads="1"/>
            </p:cNvSpPr>
            <p:nvPr/>
          </p:nvSpPr>
          <p:spPr bwMode="auto">
            <a:xfrm rot="10800000">
              <a:off x="5935490" y="1945471"/>
              <a:ext cx="3575170" cy="3838394"/>
            </a:xfrm>
            <a:custGeom>
              <a:avLst/>
              <a:gdLst>
                <a:gd name="connsiteX0" fmla="*/ 3575170 w 3575170"/>
                <a:gd name="connsiteY0" fmla="*/ 189921 h 3838394"/>
                <a:gd name="connsiteX1" fmla="*/ 2039146 w 3575170"/>
                <a:gd name="connsiteY1" fmla="*/ 189921 h 3838394"/>
                <a:gd name="connsiteX2" fmla="*/ 2039146 w 3575170"/>
                <a:gd name="connsiteY2" fmla="*/ 0 h 3838394"/>
                <a:gd name="connsiteX3" fmla="*/ 3575170 w 3575170"/>
                <a:gd name="connsiteY3" fmla="*/ 0 h 3838394"/>
                <a:gd name="connsiteX4" fmla="*/ 1922529 w 3575170"/>
                <a:gd name="connsiteY4" fmla="*/ 189922 h 3838394"/>
                <a:gd name="connsiteX5" fmla="*/ 0 w 3575170"/>
                <a:gd name="connsiteY5" fmla="*/ 189922 h 3838394"/>
                <a:gd name="connsiteX6" fmla="*/ 0 w 3575170"/>
                <a:gd name="connsiteY6" fmla="*/ 0 h 3838394"/>
                <a:gd name="connsiteX7" fmla="*/ 1922529 w 3575170"/>
                <a:gd name="connsiteY7" fmla="*/ 0 h 3838394"/>
                <a:gd name="connsiteX8" fmla="*/ 2232401 w 3575170"/>
                <a:gd name="connsiteY8" fmla="*/ 3838392 h 3838394"/>
                <a:gd name="connsiteX9" fmla="*/ 693045 w 3575170"/>
                <a:gd name="connsiteY9" fmla="*/ 3838392 h 3838394"/>
                <a:gd name="connsiteX10" fmla="*/ 693045 w 3575170"/>
                <a:gd name="connsiteY10" fmla="*/ 3648471 h 3838394"/>
                <a:gd name="connsiteX11" fmla="*/ 2232401 w 3575170"/>
                <a:gd name="connsiteY11" fmla="*/ 3648471 h 3838394"/>
                <a:gd name="connsiteX12" fmla="*/ 3575170 w 3575170"/>
                <a:gd name="connsiteY12" fmla="*/ 3838394 h 3838394"/>
                <a:gd name="connsiteX13" fmla="*/ 2422320 w 3575170"/>
                <a:gd name="connsiteY13" fmla="*/ 3838394 h 3838394"/>
                <a:gd name="connsiteX14" fmla="*/ 2422320 w 3575170"/>
                <a:gd name="connsiteY14" fmla="*/ 3648473 h 3838394"/>
                <a:gd name="connsiteX15" fmla="*/ 3575170 w 3575170"/>
                <a:gd name="connsiteY15" fmla="*/ 3648473 h 38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75170" h="3838394">
                  <a:moveTo>
                    <a:pt x="3575170" y="189921"/>
                  </a:moveTo>
                  <a:lnTo>
                    <a:pt x="2039146" y="189921"/>
                  </a:lnTo>
                  <a:lnTo>
                    <a:pt x="2039146" y="0"/>
                  </a:lnTo>
                  <a:lnTo>
                    <a:pt x="3575170" y="0"/>
                  </a:lnTo>
                  <a:close/>
                  <a:moveTo>
                    <a:pt x="1922529" y="189922"/>
                  </a:moveTo>
                  <a:lnTo>
                    <a:pt x="0" y="189922"/>
                  </a:lnTo>
                  <a:lnTo>
                    <a:pt x="0" y="0"/>
                  </a:lnTo>
                  <a:lnTo>
                    <a:pt x="1922529" y="0"/>
                  </a:lnTo>
                  <a:close/>
                  <a:moveTo>
                    <a:pt x="2232401" y="3838392"/>
                  </a:moveTo>
                  <a:lnTo>
                    <a:pt x="693045" y="3838392"/>
                  </a:lnTo>
                  <a:lnTo>
                    <a:pt x="693045" y="3648471"/>
                  </a:lnTo>
                  <a:lnTo>
                    <a:pt x="2232401" y="3648471"/>
                  </a:lnTo>
                  <a:close/>
                  <a:moveTo>
                    <a:pt x="3575170" y="3838394"/>
                  </a:moveTo>
                  <a:lnTo>
                    <a:pt x="2422320" y="3838394"/>
                  </a:lnTo>
                  <a:lnTo>
                    <a:pt x="2422320" y="3648473"/>
                  </a:lnTo>
                  <a:lnTo>
                    <a:pt x="3575170" y="3648473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762" name="Power Lettering"/>
            <p:cNvGrpSpPr/>
            <p:nvPr/>
          </p:nvGrpSpPr>
          <p:grpSpPr>
            <a:xfrm>
              <a:off x="7261600" y="2175377"/>
              <a:ext cx="532632" cy="289879"/>
              <a:chOff x="7261600" y="2175377"/>
              <a:chExt cx="532632" cy="289879"/>
            </a:xfrm>
          </p:grpSpPr>
          <p:sp>
            <p:nvSpPr>
              <p:cNvPr id="765" name="Freeform 795"/>
              <p:cNvSpPr>
                <a:spLocks/>
              </p:cNvSpPr>
              <p:nvPr/>
            </p:nvSpPr>
            <p:spPr bwMode="auto">
              <a:xfrm rot="10800000">
                <a:off x="7338235" y="2175377"/>
                <a:ext cx="63307" cy="56642"/>
              </a:xfrm>
              <a:custGeom>
                <a:avLst/>
                <a:gdLst>
                  <a:gd name="T0" fmla="*/ 84 w 84"/>
                  <a:gd name="T1" fmla="*/ 44 h 77"/>
                  <a:gd name="T2" fmla="*/ 0 w 84"/>
                  <a:gd name="T3" fmla="*/ 77 h 77"/>
                  <a:gd name="T4" fmla="*/ 0 w 84"/>
                  <a:gd name="T5" fmla="*/ 65 h 77"/>
                  <a:gd name="T6" fmla="*/ 61 w 84"/>
                  <a:gd name="T7" fmla="*/ 43 h 77"/>
                  <a:gd name="T8" fmla="*/ 75 w 84"/>
                  <a:gd name="T9" fmla="*/ 39 h 77"/>
                  <a:gd name="T10" fmla="*/ 61 w 84"/>
                  <a:gd name="T11" fmla="*/ 34 h 77"/>
                  <a:gd name="T12" fmla="*/ 0 w 84"/>
                  <a:gd name="T13" fmla="*/ 11 h 77"/>
                  <a:gd name="T14" fmla="*/ 0 w 84"/>
                  <a:gd name="T15" fmla="*/ 0 h 77"/>
                  <a:gd name="T16" fmla="*/ 84 w 84"/>
                  <a:gd name="T17" fmla="*/ 33 h 77"/>
                  <a:gd name="T18" fmla="*/ 84 w 84"/>
                  <a:gd name="T19" fmla="*/ 4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77">
                    <a:moveTo>
                      <a:pt x="84" y="44"/>
                    </a:moveTo>
                    <a:lnTo>
                      <a:pt x="0" y="77"/>
                    </a:lnTo>
                    <a:lnTo>
                      <a:pt x="0" y="65"/>
                    </a:lnTo>
                    <a:lnTo>
                      <a:pt x="61" y="43"/>
                    </a:lnTo>
                    <a:cubicBezTo>
                      <a:pt x="66" y="41"/>
                      <a:pt x="71" y="40"/>
                      <a:pt x="75" y="39"/>
                    </a:cubicBezTo>
                    <a:cubicBezTo>
                      <a:pt x="70" y="37"/>
                      <a:pt x="66" y="36"/>
                      <a:pt x="61" y="34"/>
                    </a:cubicBezTo>
                    <a:lnTo>
                      <a:pt x="0" y="11"/>
                    </a:lnTo>
                    <a:lnTo>
                      <a:pt x="0" y="0"/>
                    </a:lnTo>
                    <a:lnTo>
                      <a:pt x="84" y="33"/>
                    </a:lnTo>
                    <a:lnTo>
                      <a:pt x="84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Rectangle 796"/>
              <p:cNvSpPr>
                <a:spLocks noChangeArrowheads="1"/>
              </p:cNvSpPr>
              <p:nvPr/>
            </p:nvSpPr>
            <p:spPr bwMode="auto">
              <a:xfrm rot="10800000">
                <a:off x="7338235" y="2242016"/>
                <a:ext cx="63307" cy="6664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797"/>
              <p:cNvSpPr>
                <a:spLocks/>
              </p:cNvSpPr>
              <p:nvPr/>
            </p:nvSpPr>
            <p:spPr bwMode="auto">
              <a:xfrm rot="10800000">
                <a:off x="7338235" y="2265339"/>
                <a:ext cx="63307" cy="49979"/>
              </a:xfrm>
              <a:custGeom>
                <a:avLst/>
                <a:gdLst>
                  <a:gd name="T0" fmla="*/ 84 w 84"/>
                  <a:gd name="T1" fmla="*/ 66 h 66"/>
                  <a:gd name="T2" fmla="*/ 0 w 84"/>
                  <a:gd name="T3" fmla="*/ 66 h 66"/>
                  <a:gd name="T4" fmla="*/ 0 w 84"/>
                  <a:gd name="T5" fmla="*/ 55 h 66"/>
                  <a:gd name="T6" fmla="*/ 66 w 84"/>
                  <a:gd name="T7" fmla="*/ 10 h 66"/>
                  <a:gd name="T8" fmla="*/ 0 w 84"/>
                  <a:gd name="T9" fmla="*/ 10 h 66"/>
                  <a:gd name="T10" fmla="*/ 0 w 84"/>
                  <a:gd name="T11" fmla="*/ 0 h 66"/>
                  <a:gd name="T12" fmla="*/ 84 w 84"/>
                  <a:gd name="T13" fmla="*/ 0 h 66"/>
                  <a:gd name="T14" fmla="*/ 84 w 84"/>
                  <a:gd name="T15" fmla="*/ 11 h 66"/>
                  <a:gd name="T16" fmla="*/ 18 w 84"/>
                  <a:gd name="T17" fmla="*/ 55 h 66"/>
                  <a:gd name="T18" fmla="*/ 84 w 84"/>
                  <a:gd name="T19" fmla="*/ 55 h 66"/>
                  <a:gd name="T20" fmla="*/ 84 w 84"/>
                  <a:gd name="T21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6">
                    <a:moveTo>
                      <a:pt x="84" y="66"/>
                    </a:moveTo>
                    <a:lnTo>
                      <a:pt x="0" y="66"/>
                    </a:lnTo>
                    <a:lnTo>
                      <a:pt x="0" y="55"/>
                    </a:lnTo>
                    <a:lnTo>
                      <a:pt x="66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4" y="11"/>
                    </a:lnTo>
                    <a:lnTo>
                      <a:pt x="18" y="55"/>
                    </a:lnTo>
                    <a:lnTo>
                      <a:pt x="84" y="55"/>
                    </a:lnTo>
                    <a:lnTo>
                      <a:pt x="84" y="6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801"/>
              <p:cNvSpPr>
                <a:spLocks/>
              </p:cNvSpPr>
              <p:nvPr/>
            </p:nvSpPr>
            <p:spPr bwMode="auto">
              <a:xfrm rot="10800000">
                <a:off x="7534820" y="2178709"/>
                <a:ext cx="66638" cy="59975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7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8 h 78"/>
                  <a:gd name="T22" fmla="*/ 0 w 87"/>
                  <a:gd name="T23" fmla="*/ 36 h 78"/>
                  <a:gd name="T24" fmla="*/ 3 w 87"/>
                  <a:gd name="T25" fmla="*/ 19 h 78"/>
                  <a:gd name="T26" fmla="*/ 11 w 87"/>
                  <a:gd name="T27" fmla="*/ 8 h 78"/>
                  <a:gd name="T28" fmla="*/ 25 w 87"/>
                  <a:gd name="T29" fmla="*/ 1 h 78"/>
                  <a:gd name="T30" fmla="*/ 28 w 87"/>
                  <a:gd name="T31" fmla="*/ 11 h 78"/>
                  <a:gd name="T32" fmla="*/ 18 w 87"/>
                  <a:gd name="T33" fmla="*/ 16 h 78"/>
                  <a:gd name="T34" fmla="*/ 12 w 87"/>
                  <a:gd name="T35" fmla="*/ 24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6 w 87"/>
                  <a:gd name="T43" fmla="*/ 63 h 78"/>
                  <a:gd name="T44" fmla="*/ 43 w 87"/>
                  <a:gd name="T45" fmla="*/ 66 h 78"/>
                  <a:gd name="T46" fmla="*/ 62 w 87"/>
                  <a:gd name="T47" fmla="*/ 63 h 78"/>
                  <a:gd name="T48" fmla="*/ 74 w 87"/>
                  <a:gd name="T49" fmla="*/ 51 h 78"/>
                  <a:gd name="T50" fmla="*/ 77 w 87"/>
                  <a:gd name="T51" fmla="*/ 35 h 78"/>
                  <a:gd name="T52" fmla="*/ 74 w 87"/>
                  <a:gd name="T53" fmla="*/ 21 h 78"/>
                  <a:gd name="T54" fmla="*/ 68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8" y="5"/>
                      <a:pt x="82" y="11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3"/>
                      <a:pt x="85" y="51"/>
                      <a:pt x="82" y="57"/>
                    </a:cubicBezTo>
                    <a:cubicBezTo>
                      <a:pt x="78" y="64"/>
                      <a:pt x="73" y="69"/>
                      <a:pt x="67" y="73"/>
                    </a:cubicBezTo>
                    <a:cubicBezTo>
                      <a:pt x="60" y="76"/>
                      <a:pt x="52" y="78"/>
                      <a:pt x="44" y="78"/>
                    </a:cubicBezTo>
                    <a:cubicBezTo>
                      <a:pt x="36" y="78"/>
                      <a:pt x="28" y="76"/>
                      <a:pt x="21" y="73"/>
                    </a:cubicBezTo>
                    <a:cubicBezTo>
                      <a:pt x="14" y="69"/>
                      <a:pt x="9" y="64"/>
                      <a:pt x="5" y="58"/>
                    </a:cubicBezTo>
                    <a:cubicBezTo>
                      <a:pt x="2" y="52"/>
                      <a:pt x="0" y="44"/>
                      <a:pt x="0" y="36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5" y="5"/>
                      <a:pt x="19" y="3"/>
                      <a:pt x="25" y="1"/>
                    </a:cubicBezTo>
                    <a:lnTo>
                      <a:pt x="28" y="11"/>
                    </a:lnTo>
                    <a:cubicBezTo>
                      <a:pt x="24" y="12"/>
                      <a:pt x="20" y="14"/>
                      <a:pt x="18" y="16"/>
                    </a:cubicBezTo>
                    <a:cubicBezTo>
                      <a:pt x="15" y="18"/>
                      <a:pt x="13" y="21"/>
                      <a:pt x="12" y="24"/>
                    </a:cubicBezTo>
                    <a:cubicBezTo>
                      <a:pt x="10" y="27"/>
                      <a:pt x="10" y="31"/>
                      <a:pt x="10" y="36"/>
                    </a:cubicBezTo>
                    <a:cubicBezTo>
                      <a:pt x="10" y="41"/>
                      <a:pt x="10" y="45"/>
                      <a:pt x="12" y="49"/>
                    </a:cubicBezTo>
                    <a:cubicBezTo>
                      <a:pt x="13" y="53"/>
                      <a:pt x="15" y="56"/>
                      <a:pt x="18" y="58"/>
                    </a:cubicBezTo>
                    <a:cubicBezTo>
                      <a:pt x="21" y="60"/>
                      <a:pt x="23" y="62"/>
                      <a:pt x="26" y="63"/>
                    </a:cubicBezTo>
                    <a:cubicBezTo>
                      <a:pt x="32" y="65"/>
                      <a:pt x="37" y="66"/>
                      <a:pt x="43" y="66"/>
                    </a:cubicBezTo>
                    <a:cubicBezTo>
                      <a:pt x="51" y="66"/>
                      <a:pt x="57" y="65"/>
                      <a:pt x="62" y="63"/>
                    </a:cubicBezTo>
                    <a:cubicBezTo>
                      <a:pt x="67" y="60"/>
                      <a:pt x="71" y="56"/>
                      <a:pt x="74" y="51"/>
                    </a:cubicBezTo>
                    <a:cubicBezTo>
                      <a:pt x="76" y="46"/>
                      <a:pt x="77" y="41"/>
                      <a:pt x="77" y="35"/>
                    </a:cubicBezTo>
                    <a:cubicBezTo>
                      <a:pt x="77" y="31"/>
                      <a:pt x="76" y="26"/>
                      <a:pt x="74" y="21"/>
                    </a:cubicBezTo>
                    <a:cubicBezTo>
                      <a:pt x="73" y="17"/>
                      <a:pt x="71" y="13"/>
                      <a:pt x="68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802"/>
              <p:cNvSpPr>
                <a:spLocks/>
              </p:cNvSpPr>
              <p:nvPr/>
            </p:nvSpPr>
            <p:spPr bwMode="auto">
              <a:xfrm rot="10800000">
                <a:off x="7534820" y="2252012"/>
                <a:ext cx="63307" cy="49979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803"/>
              <p:cNvSpPr>
                <a:spLocks noEditPoints="1"/>
              </p:cNvSpPr>
              <p:nvPr/>
            </p:nvSpPr>
            <p:spPr bwMode="auto">
              <a:xfrm rot="10800000">
                <a:off x="7534820" y="2315318"/>
                <a:ext cx="63307" cy="53311"/>
              </a:xfrm>
              <a:custGeom>
                <a:avLst/>
                <a:gdLst>
                  <a:gd name="T0" fmla="*/ 85 w 85"/>
                  <a:gd name="T1" fmla="*/ 69 h 69"/>
                  <a:gd name="T2" fmla="*/ 0 w 85"/>
                  <a:gd name="T3" fmla="*/ 69 h 69"/>
                  <a:gd name="T4" fmla="*/ 0 w 85"/>
                  <a:gd name="T5" fmla="*/ 40 h 69"/>
                  <a:gd name="T6" fmla="*/ 2 w 85"/>
                  <a:gd name="T7" fmla="*/ 25 h 69"/>
                  <a:gd name="T8" fmla="*/ 8 w 85"/>
                  <a:gd name="T9" fmla="*/ 13 h 69"/>
                  <a:gd name="T10" fmla="*/ 22 w 85"/>
                  <a:gd name="T11" fmla="*/ 3 h 69"/>
                  <a:gd name="T12" fmla="*/ 42 w 85"/>
                  <a:gd name="T13" fmla="*/ 0 h 69"/>
                  <a:gd name="T14" fmla="*/ 59 w 85"/>
                  <a:gd name="T15" fmla="*/ 2 h 69"/>
                  <a:gd name="T16" fmla="*/ 71 w 85"/>
                  <a:gd name="T17" fmla="*/ 8 h 69"/>
                  <a:gd name="T18" fmla="*/ 79 w 85"/>
                  <a:gd name="T19" fmla="*/ 15 h 69"/>
                  <a:gd name="T20" fmla="*/ 83 w 85"/>
                  <a:gd name="T21" fmla="*/ 25 h 69"/>
                  <a:gd name="T22" fmla="*/ 85 w 85"/>
                  <a:gd name="T23" fmla="*/ 39 h 69"/>
                  <a:gd name="T24" fmla="*/ 85 w 85"/>
                  <a:gd name="T25" fmla="*/ 69 h 69"/>
                  <a:gd name="T26" fmla="*/ 75 w 85"/>
                  <a:gd name="T27" fmla="*/ 58 h 69"/>
                  <a:gd name="T28" fmla="*/ 75 w 85"/>
                  <a:gd name="T29" fmla="*/ 40 h 69"/>
                  <a:gd name="T30" fmla="*/ 73 w 85"/>
                  <a:gd name="T31" fmla="*/ 27 h 69"/>
                  <a:gd name="T32" fmla="*/ 69 w 85"/>
                  <a:gd name="T33" fmla="*/ 19 h 69"/>
                  <a:gd name="T34" fmla="*/ 58 w 85"/>
                  <a:gd name="T35" fmla="*/ 13 h 69"/>
                  <a:gd name="T36" fmla="*/ 42 w 85"/>
                  <a:gd name="T37" fmla="*/ 11 h 69"/>
                  <a:gd name="T38" fmla="*/ 22 w 85"/>
                  <a:gd name="T39" fmla="*/ 15 h 69"/>
                  <a:gd name="T40" fmla="*/ 12 w 85"/>
                  <a:gd name="T41" fmla="*/ 26 h 69"/>
                  <a:gd name="T42" fmla="*/ 10 w 85"/>
                  <a:gd name="T43" fmla="*/ 40 h 69"/>
                  <a:gd name="T44" fmla="*/ 10 w 85"/>
                  <a:gd name="T45" fmla="*/ 58 h 69"/>
                  <a:gd name="T46" fmla="*/ 75 w 85"/>
                  <a:gd name="T47" fmla="*/ 5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69">
                    <a:moveTo>
                      <a:pt x="85" y="69"/>
                    </a:moveTo>
                    <a:lnTo>
                      <a:pt x="0" y="69"/>
                    </a:lnTo>
                    <a:lnTo>
                      <a:pt x="0" y="40"/>
                    </a:lnTo>
                    <a:cubicBezTo>
                      <a:pt x="0" y="34"/>
                      <a:pt x="1" y="29"/>
                      <a:pt x="2" y="25"/>
                    </a:cubicBezTo>
                    <a:cubicBezTo>
                      <a:pt x="3" y="20"/>
                      <a:pt x="5" y="16"/>
                      <a:pt x="8" y="13"/>
                    </a:cubicBezTo>
                    <a:cubicBezTo>
                      <a:pt x="11" y="8"/>
                      <a:pt x="16" y="5"/>
                      <a:pt x="22" y="3"/>
                    </a:cubicBezTo>
                    <a:cubicBezTo>
                      <a:pt x="28" y="1"/>
                      <a:pt x="35" y="0"/>
                      <a:pt x="42" y="0"/>
                    </a:cubicBezTo>
                    <a:cubicBezTo>
                      <a:pt x="49" y="0"/>
                      <a:pt x="54" y="0"/>
                      <a:pt x="59" y="2"/>
                    </a:cubicBezTo>
                    <a:cubicBezTo>
                      <a:pt x="64" y="3"/>
                      <a:pt x="68" y="5"/>
                      <a:pt x="71" y="8"/>
                    </a:cubicBezTo>
                    <a:cubicBezTo>
                      <a:pt x="75" y="10"/>
                      <a:pt x="77" y="12"/>
                      <a:pt x="79" y="15"/>
                    </a:cubicBezTo>
                    <a:cubicBezTo>
                      <a:pt x="81" y="18"/>
                      <a:pt x="82" y="21"/>
                      <a:pt x="83" y="25"/>
                    </a:cubicBezTo>
                    <a:cubicBezTo>
                      <a:pt x="84" y="29"/>
                      <a:pt x="85" y="34"/>
                      <a:pt x="85" y="39"/>
                    </a:cubicBezTo>
                    <a:lnTo>
                      <a:pt x="85" y="69"/>
                    </a:lnTo>
                    <a:close/>
                    <a:moveTo>
                      <a:pt x="75" y="58"/>
                    </a:moveTo>
                    <a:lnTo>
                      <a:pt x="75" y="40"/>
                    </a:lnTo>
                    <a:cubicBezTo>
                      <a:pt x="75" y="35"/>
                      <a:pt x="74" y="30"/>
                      <a:pt x="73" y="27"/>
                    </a:cubicBezTo>
                    <a:cubicBezTo>
                      <a:pt x="72" y="24"/>
                      <a:pt x="71" y="21"/>
                      <a:pt x="69" y="19"/>
                    </a:cubicBezTo>
                    <a:cubicBezTo>
                      <a:pt x="66" y="17"/>
                      <a:pt x="63" y="15"/>
                      <a:pt x="58" y="13"/>
                    </a:cubicBezTo>
                    <a:cubicBezTo>
                      <a:pt x="54" y="12"/>
                      <a:pt x="48" y="11"/>
                      <a:pt x="42" y="11"/>
                    </a:cubicBezTo>
                    <a:cubicBezTo>
                      <a:pt x="33" y="11"/>
                      <a:pt x="26" y="13"/>
                      <a:pt x="22" y="15"/>
                    </a:cubicBezTo>
                    <a:cubicBezTo>
                      <a:pt x="17" y="18"/>
                      <a:pt x="14" y="22"/>
                      <a:pt x="12" y="26"/>
                    </a:cubicBezTo>
                    <a:cubicBezTo>
                      <a:pt x="11" y="29"/>
                      <a:pt x="10" y="34"/>
                      <a:pt x="10" y="40"/>
                    </a:cubicBezTo>
                    <a:lnTo>
                      <a:pt x="10" y="58"/>
                    </a:lnTo>
                    <a:lnTo>
                      <a:pt x="75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928"/>
              <p:cNvSpPr>
                <a:spLocks noEditPoints="1"/>
              </p:cNvSpPr>
              <p:nvPr/>
            </p:nvSpPr>
            <p:spPr bwMode="auto">
              <a:xfrm rot="10800000">
                <a:off x="7571471" y="2391953"/>
                <a:ext cx="53311" cy="69971"/>
              </a:xfrm>
              <a:custGeom>
                <a:avLst/>
                <a:gdLst>
                  <a:gd name="T0" fmla="*/ 0 w 71"/>
                  <a:gd name="T1" fmla="*/ 93 h 93"/>
                  <a:gd name="T2" fmla="*/ 0 w 71"/>
                  <a:gd name="T3" fmla="*/ 0 h 93"/>
                  <a:gd name="T4" fmla="*/ 35 w 71"/>
                  <a:gd name="T5" fmla="*/ 0 h 93"/>
                  <a:gd name="T6" fmla="*/ 49 w 71"/>
                  <a:gd name="T7" fmla="*/ 1 h 93"/>
                  <a:gd name="T8" fmla="*/ 60 w 71"/>
                  <a:gd name="T9" fmla="*/ 5 h 93"/>
                  <a:gd name="T10" fmla="*/ 68 w 71"/>
                  <a:gd name="T11" fmla="*/ 14 h 93"/>
                  <a:gd name="T12" fmla="*/ 71 w 71"/>
                  <a:gd name="T13" fmla="*/ 27 h 93"/>
                  <a:gd name="T14" fmla="*/ 63 w 71"/>
                  <a:gd name="T15" fmla="*/ 47 h 93"/>
                  <a:gd name="T16" fmla="*/ 36 w 71"/>
                  <a:gd name="T17" fmla="*/ 55 h 93"/>
                  <a:gd name="T18" fmla="*/ 12 w 71"/>
                  <a:gd name="T19" fmla="*/ 55 h 93"/>
                  <a:gd name="T20" fmla="*/ 12 w 71"/>
                  <a:gd name="T21" fmla="*/ 93 h 93"/>
                  <a:gd name="T22" fmla="*/ 0 w 71"/>
                  <a:gd name="T23" fmla="*/ 93 h 93"/>
                  <a:gd name="T24" fmla="*/ 12 w 71"/>
                  <a:gd name="T25" fmla="*/ 44 h 93"/>
                  <a:gd name="T26" fmla="*/ 36 w 71"/>
                  <a:gd name="T27" fmla="*/ 44 h 93"/>
                  <a:gd name="T28" fmla="*/ 53 w 71"/>
                  <a:gd name="T29" fmla="*/ 40 h 93"/>
                  <a:gd name="T30" fmla="*/ 58 w 71"/>
                  <a:gd name="T31" fmla="*/ 27 h 93"/>
                  <a:gd name="T32" fmla="*/ 55 w 71"/>
                  <a:gd name="T33" fmla="*/ 17 h 93"/>
                  <a:gd name="T34" fmla="*/ 47 w 71"/>
                  <a:gd name="T35" fmla="*/ 12 h 93"/>
                  <a:gd name="T36" fmla="*/ 36 w 71"/>
                  <a:gd name="T37" fmla="*/ 11 h 93"/>
                  <a:gd name="T38" fmla="*/ 12 w 71"/>
                  <a:gd name="T39" fmla="*/ 11 h 93"/>
                  <a:gd name="T40" fmla="*/ 12 w 71"/>
                  <a:gd name="T41" fmla="*/ 4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93">
                    <a:moveTo>
                      <a:pt x="0" y="93"/>
                    </a:moveTo>
                    <a:lnTo>
                      <a:pt x="0" y="0"/>
                    </a:lnTo>
                    <a:lnTo>
                      <a:pt x="35" y="0"/>
                    </a:lnTo>
                    <a:cubicBezTo>
                      <a:pt x="41" y="0"/>
                      <a:pt x="46" y="0"/>
                      <a:pt x="49" y="1"/>
                    </a:cubicBezTo>
                    <a:cubicBezTo>
                      <a:pt x="53" y="2"/>
                      <a:pt x="57" y="3"/>
                      <a:pt x="60" y="5"/>
                    </a:cubicBezTo>
                    <a:cubicBezTo>
                      <a:pt x="63" y="7"/>
                      <a:pt x="66" y="10"/>
                      <a:pt x="68" y="14"/>
                    </a:cubicBezTo>
                    <a:cubicBezTo>
                      <a:pt x="70" y="18"/>
                      <a:pt x="71" y="22"/>
                      <a:pt x="71" y="27"/>
                    </a:cubicBezTo>
                    <a:cubicBezTo>
                      <a:pt x="71" y="35"/>
                      <a:pt x="68" y="41"/>
                      <a:pt x="63" y="47"/>
                    </a:cubicBezTo>
                    <a:cubicBezTo>
                      <a:pt x="58" y="52"/>
                      <a:pt x="49" y="55"/>
                      <a:pt x="36" y="55"/>
                    </a:cubicBezTo>
                    <a:lnTo>
                      <a:pt x="12" y="55"/>
                    </a:lnTo>
                    <a:lnTo>
                      <a:pt x="12" y="93"/>
                    </a:lnTo>
                    <a:lnTo>
                      <a:pt x="0" y="93"/>
                    </a:lnTo>
                    <a:close/>
                    <a:moveTo>
                      <a:pt x="12" y="44"/>
                    </a:moveTo>
                    <a:lnTo>
                      <a:pt x="36" y="44"/>
                    </a:lnTo>
                    <a:cubicBezTo>
                      <a:pt x="44" y="44"/>
                      <a:pt x="50" y="43"/>
                      <a:pt x="53" y="40"/>
                    </a:cubicBezTo>
                    <a:cubicBezTo>
                      <a:pt x="56" y="37"/>
                      <a:pt x="58" y="33"/>
                      <a:pt x="58" y="27"/>
                    </a:cubicBezTo>
                    <a:cubicBezTo>
                      <a:pt x="58" y="23"/>
                      <a:pt x="57" y="20"/>
                      <a:pt x="55" y="17"/>
                    </a:cubicBezTo>
                    <a:cubicBezTo>
                      <a:pt x="53" y="14"/>
                      <a:pt x="50" y="13"/>
                      <a:pt x="47" y="12"/>
                    </a:cubicBezTo>
                    <a:cubicBezTo>
                      <a:pt x="45" y="11"/>
                      <a:pt x="41" y="11"/>
                      <a:pt x="36" y="11"/>
                    </a:cubicBezTo>
                    <a:lnTo>
                      <a:pt x="12" y="11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929"/>
              <p:cNvSpPr>
                <a:spLocks noEditPoints="1"/>
              </p:cNvSpPr>
              <p:nvPr/>
            </p:nvSpPr>
            <p:spPr bwMode="auto">
              <a:xfrm rot="10800000">
                <a:off x="7494837" y="2391953"/>
                <a:ext cx="66638" cy="73303"/>
              </a:xfrm>
              <a:custGeom>
                <a:avLst/>
                <a:gdLst>
                  <a:gd name="T0" fmla="*/ 0 w 88"/>
                  <a:gd name="T1" fmla="*/ 50 h 96"/>
                  <a:gd name="T2" fmla="*/ 12 w 88"/>
                  <a:gd name="T3" fmla="*/ 13 h 96"/>
                  <a:gd name="T4" fmla="*/ 44 w 88"/>
                  <a:gd name="T5" fmla="*/ 0 h 96"/>
                  <a:gd name="T6" fmla="*/ 67 w 88"/>
                  <a:gd name="T7" fmla="*/ 6 h 96"/>
                  <a:gd name="T8" fmla="*/ 83 w 88"/>
                  <a:gd name="T9" fmla="*/ 24 h 96"/>
                  <a:gd name="T10" fmla="*/ 88 w 88"/>
                  <a:gd name="T11" fmla="*/ 48 h 96"/>
                  <a:gd name="T12" fmla="*/ 83 w 88"/>
                  <a:gd name="T13" fmla="*/ 74 h 96"/>
                  <a:gd name="T14" fmla="*/ 67 w 88"/>
                  <a:gd name="T15" fmla="*/ 91 h 96"/>
                  <a:gd name="T16" fmla="*/ 44 w 88"/>
                  <a:gd name="T17" fmla="*/ 96 h 96"/>
                  <a:gd name="T18" fmla="*/ 21 w 88"/>
                  <a:gd name="T19" fmla="*/ 90 h 96"/>
                  <a:gd name="T20" fmla="*/ 5 w 88"/>
                  <a:gd name="T21" fmla="*/ 73 h 96"/>
                  <a:gd name="T22" fmla="*/ 0 w 88"/>
                  <a:gd name="T23" fmla="*/ 50 h 96"/>
                  <a:gd name="T24" fmla="*/ 12 w 88"/>
                  <a:gd name="T25" fmla="*/ 50 h 96"/>
                  <a:gd name="T26" fmla="*/ 21 w 88"/>
                  <a:gd name="T27" fmla="*/ 76 h 96"/>
                  <a:gd name="T28" fmla="*/ 44 w 88"/>
                  <a:gd name="T29" fmla="*/ 86 h 96"/>
                  <a:gd name="T30" fmla="*/ 67 w 88"/>
                  <a:gd name="T31" fmla="*/ 76 h 96"/>
                  <a:gd name="T32" fmla="*/ 76 w 88"/>
                  <a:gd name="T33" fmla="*/ 48 h 96"/>
                  <a:gd name="T34" fmla="*/ 72 w 88"/>
                  <a:gd name="T35" fmla="*/ 29 h 96"/>
                  <a:gd name="T36" fmla="*/ 61 w 88"/>
                  <a:gd name="T37" fmla="*/ 15 h 96"/>
                  <a:gd name="T38" fmla="*/ 44 w 88"/>
                  <a:gd name="T39" fmla="*/ 11 h 96"/>
                  <a:gd name="T40" fmla="*/ 22 w 88"/>
                  <a:gd name="T41" fmla="*/ 20 h 96"/>
                  <a:gd name="T42" fmla="*/ 12 w 88"/>
                  <a:gd name="T4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8" h="96">
                    <a:moveTo>
                      <a:pt x="0" y="50"/>
                    </a:moveTo>
                    <a:cubicBezTo>
                      <a:pt x="0" y="34"/>
                      <a:pt x="4" y="22"/>
                      <a:pt x="12" y="13"/>
                    </a:cubicBezTo>
                    <a:cubicBezTo>
                      <a:pt x="20" y="5"/>
                      <a:pt x="31" y="0"/>
                      <a:pt x="44" y="0"/>
                    </a:cubicBezTo>
                    <a:cubicBezTo>
                      <a:pt x="53" y="0"/>
                      <a:pt x="60" y="2"/>
                      <a:pt x="67" y="6"/>
                    </a:cubicBezTo>
                    <a:cubicBezTo>
                      <a:pt x="74" y="11"/>
                      <a:pt x="79" y="16"/>
                      <a:pt x="83" y="24"/>
                    </a:cubicBezTo>
                    <a:cubicBezTo>
                      <a:pt x="87" y="31"/>
                      <a:pt x="88" y="39"/>
                      <a:pt x="88" y="48"/>
                    </a:cubicBezTo>
                    <a:cubicBezTo>
                      <a:pt x="88" y="58"/>
                      <a:pt x="86" y="66"/>
                      <a:pt x="83" y="74"/>
                    </a:cubicBezTo>
                    <a:cubicBezTo>
                      <a:pt x="79" y="81"/>
                      <a:pt x="74" y="87"/>
                      <a:pt x="67" y="91"/>
                    </a:cubicBezTo>
                    <a:cubicBezTo>
                      <a:pt x="60" y="94"/>
                      <a:pt x="52" y="96"/>
                      <a:pt x="44" y="96"/>
                    </a:cubicBezTo>
                    <a:cubicBezTo>
                      <a:pt x="35" y="96"/>
                      <a:pt x="27" y="94"/>
                      <a:pt x="21" y="90"/>
                    </a:cubicBezTo>
                    <a:cubicBezTo>
                      <a:pt x="14" y="86"/>
                      <a:pt x="9" y="80"/>
                      <a:pt x="5" y="73"/>
                    </a:cubicBezTo>
                    <a:cubicBezTo>
                      <a:pt x="1" y="65"/>
                      <a:pt x="0" y="58"/>
                      <a:pt x="0" y="50"/>
                    </a:cubicBezTo>
                    <a:close/>
                    <a:moveTo>
                      <a:pt x="12" y="50"/>
                    </a:moveTo>
                    <a:cubicBezTo>
                      <a:pt x="12" y="61"/>
                      <a:pt x="15" y="70"/>
                      <a:pt x="21" y="76"/>
                    </a:cubicBezTo>
                    <a:cubicBezTo>
                      <a:pt x="27" y="83"/>
                      <a:pt x="35" y="86"/>
                      <a:pt x="44" y="86"/>
                    </a:cubicBezTo>
                    <a:cubicBezTo>
                      <a:pt x="53" y="86"/>
                      <a:pt x="61" y="83"/>
                      <a:pt x="67" y="76"/>
                    </a:cubicBezTo>
                    <a:cubicBezTo>
                      <a:pt x="73" y="70"/>
                      <a:pt x="76" y="60"/>
                      <a:pt x="76" y="48"/>
                    </a:cubicBezTo>
                    <a:cubicBezTo>
                      <a:pt x="76" y="41"/>
                      <a:pt x="74" y="34"/>
                      <a:pt x="72" y="29"/>
                    </a:cubicBezTo>
                    <a:cubicBezTo>
                      <a:pt x="69" y="23"/>
                      <a:pt x="66" y="19"/>
                      <a:pt x="61" y="15"/>
                    </a:cubicBezTo>
                    <a:cubicBezTo>
                      <a:pt x="56" y="12"/>
                      <a:pt x="50" y="11"/>
                      <a:pt x="44" y="11"/>
                    </a:cubicBezTo>
                    <a:cubicBezTo>
                      <a:pt x="35" y="11"/>
                      <a:pt x="28" y="14"/>
                      <a:pt x="22" y="20"/>
                    </a:cubicBezTo>
                    <a:cubicBezTo>
                      <a:pt x="15" y="26"/>
                      <a:pt x="12" y="36"/>
                      <a:pt x="12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930"/>
              <p:cNvSpPr>
                <a:spLocks/>
              </p:cNvSpPr>
              <p:nvPr/>
            </p:nvSpPr>
            <p:spPr bwMode="auto">
              <a:xfrm rot="10800000">
                <a:off x="7398210" y="2391953"/>
                <a:ext cx="89962" cy="69971"/>
              </a:xfrm>
              <a:custGeom>
                <a:avLst/>
                <a:gdLst>
                  <a:gd name="T0" fmla="*/ 24 w 119"/>
                  <a:gd name="T1" fmla="*/ 93 h 93"/>
                  <a:gd name="T2" fmla="*/ 0 w 119"/>
                  <a:gd name="T3" fmla="*/ 0 h 93"/>
                  <a:gd name="T4" fmla="*/ 12 w 119"/>
                  <a:gd name="T5" fmla="*/ 0 h 93"/>
                  <a:gd name="T6" fmla="*/ 26 w 119"/>
                  <a:gd name="T7" fmla="*/ 61 h 93"/>
                  <a:gd name="T8" fmla="*/ 30 w 119"/>
                  <a:gd name="T9" fmla="*/ 80 h 93"/>
                  <a:gd name="T10" fmla="*/ 35 w 119"/>
                  <a:gd name="T11" fmla="*/ 63 h 93"/>
                  <a:gd name="T12" fmla="*/ 52 w 119"/>
                  <a:gd name="T13" fmla="*/ 0 h 93"/>
                  <a:gd name="T14" fmla="*/ 67 w 119"/>
                  <a:gd name="T15" fmla="*/ 0 h 93"/>
                  <a:gd name="T16" fmla="*/ 80 w 119"/>
                  <a:gd name="T17" fmla="*/ 47 h 93"/>
                  <a:gd name="T18" fmla="*/ 88 w 119"/>
                  <a:gd name="T19" fmla="*/ 80 h 93"/>
                  <a:gd name="T20" fmla="*/ 92 w 119"/>
                  <a:gd name="T21" fmla="*/ 60 h 93"/>
                  <a:gd name="T22" fmla="*/ 107 w 119"/>
                  <a:gd name="T23" fmla="*/ 0 h 93"/>
                  <a:gd name="T24" fmla="*/ 119 w 119"/>
                  <a:gd name="T25" fmla="*/ 0 h 93"/>
                  <a:gd name="T26" fmla="*/ 94 w 119"/>
                  <a:gd name="T27" fmla="*/ 93 h 93"/>
                  <a:gd name="T28" fmla="*/ 82 w 119"/>
                  <a:gd name="T29" fmla="*/ 93 h 93"/>
                  <a:gd name="T30" fmla="*/ 62 w 119"/>
                  <a:gd name="T31" fmla="*/ 22 h 93"/>
                  <a:gd name="T32" fmla="*/ 59 w 119"/>
                  <a:gd name="T33" fmla="*/ 11 h 93"/>
                  <a:gd name="T34" fmla="*/ 57 w 119"/>
                  <a:gd name="T35" fmla="*/ 22 h 93"/>
                  <a:gd name="T36" fmla="*/ 37 w 119"/>
                  <a:gd name="T37" fmla="*/ 93 h 93"/>
                  <a:gd name="T38" fmla="*/ 24 w 119"/>
                  <a:gd name="T3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93">
                    <a:moveTo>
                      <a:pt x="24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6" y="61"/>
                    </a:lnTo>
                    <a:cubicBezTo>
                      <a:pt x="28" y="67"/>
                      <a:pt x="29" y="73"/>
                      <a:pt x="30" y="80"/>
                    </a:cubicBezTo>
                    <a:cubicBezTo>
                      <a:pt x="33" y="70"/>
                      <a:pt x="34" y="64"/>
                      <a:pt x="35" y="63"/>
                    </a:cubicBezTo>
                    <a:lnTo>
                      <a:pt x="52" y="0"/>
                    </a:lnTo>
                    <a:lnTo>
                      <a:pt x="67" y="0"/>
                    </a:lnTo>
                    <a:lnTo>
                      <a:pt x="80" y="47"/>
                    </a:lnTo>
                    <a:cubicBezTo>
                      <a:pt x="84" y="59"/>
                      <a:pt x="86" y="69"/>
                      <a:pt x="88" y="80"/>
                    </a:cubicBezTo>
                    <a:cubicBezTo>
                      <a:pt x="89" y="74"/>
                      <a:pt x="90" y="67"/>
                      <a:pt x="92" y="60"/>
                    </a:cubicBezTo>
                    <a:lnTo>
                      <a:pt x="107" y="0"/>
                    </a:lnTo>
                    <a:lnTo>
                      <a:pt x="119" y="0"/>
                    </a:lnTo>
                    <a:lnTo>
                      <a:pt x="94" y="93"/>
                    </a:lnTo>
                    <a:lnTo>
                      <a:pt x="82" y="93"/>
                    </a:lnTo>
                    <a:lnTo>
                      <a:pt x="62" y="22"/>
                    </a:lnTo>
                    <a:cubicBezTo>
                      <a:pt x="61" y="16"/>
                      <a:pt x="60" y="12"/>
                      <a:pt x="59" y="11"/>
                    </a:cubicBezTo>
                    <a:cubicBezTo>
                      <a:pt x="58" y="15"/>
                      <a:pt x="57" y="19"/>
                      <a:pt x="57" y="22"/>
                    </a:cubicBezTo>
                    <a:lnTo>
                      <a:pt x="37" y="93"/>
                    </a:lnTo>
                    <a:lnTo>
                      <a:pt x="24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931"/>
              <p:cNvSpPr>
                <a:spLocks/>
              </p:cNvSpPr>
              <p:nvPr/>
            </p:nvSpPr>
            <p:spPr bwMode="auto">
              <a:xfrm rot="10800000">
                <a:off x="7338235" y="2391953"/>
                <a:ext cx="49979" cy="69971"/>
              </a:xfrm>
              <a:custGeom>
                <a:avLst/>
                <a:gdLst>
                  <a:gd name="T0" fmla="*/ 0 w 69"/>
                  <a:gd name="T1" fmla="*/ 93 h 93"/>
                  <a:gd name="T2" fmla="*/ 0 w 69"/>
                  <a:gd name="T3" fmla="*/ 0 h 93"/>
                  <a:gd name="T4" fmla="*/ 67 w 69"/>
                  <a:gd name="T5" fmla="*/ 0 h 93"/>
                  <a:gd name="T6" fmla="*/ 67 w 69"/>
                  <a:gd name="T7" fmla="*/ 11 h 93"/>
                  <a:gd name="T8" fmla="*/ 12 w 69"/>
                  <a:gd name="T9" fmla="*/ 11 h 93"/>
                  <a:gd name="T10" fmla="*/ 12 w 69"/>
                  <a:gd name="T11" fmla="*/ 39 h 93"/>
                  <a:gd name="T12" fmla="*/ 63 w 69"/>
                  <a:gd name="T13" fmla="*/ 39 h 93"/>
                  <a:gd name="T14" fmla="*/ 63 w 69"/>
                  <a:gd name="T15" fmla="*/ 50 h 93"/>
                  <a:gd name="T16" fmla="*/ 12 w 69"/>
                  <a:gd name="T17" fmla="*/ 50 h 93"/>
                  <a:gd name="T18" fmla="*/ 12 w 69"/>
                  <a:gd name="T19" fmla="*/ 82 h 93"/>
                  <a:gd name="T20" fmla="*/ 69 w 69"/>
                  <a:gd name="T21" fmla="*/ 82 h 93"/>
                  <a:gd name="T22" fmla="*/ 69 w 69"/>
                  <a:gd name="T23" fmla="*/ 93 h 93"/>
                  <a:gd name="T24" fmla="*/ 0 w 69"/>
                  <a:gd name="T25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93">
                    <a:moveTo>
                      <a:pt x="0" y="93"/>
                    </a:moveTo>
                    <a:lnTo>
                      <a:pt x="0" y="0"/>
                    </a:lnTo>
                    <a:lnTo>
                      <a:pt x="67" y="0"/>
                    </a:lnTo>
                    <a:lnTo>
                      <a:pt x="67" y="11"/>
                    </a:lnTo>
                    <a:lnTo>
                      <a:pt x="12" y="11"/>
                    </a:lnTo>
                    <a:lnTo>
                      <a:pt x="12" y="39"/>
                    </a:lnTo>
                    <a:lnTo>
                      <a:pt x="63" y="39"/>
                    </a:lnTo>
                    <a:lnTo>
                      <a:pt x="63" y="50"/>
                    </a:lnTo>
                    <a:lnTo>
                      <a:pt x="12" y="50"/>
                    </a:lnTo>
                    <a:lnTo>
                      <a:pt x="12" y="82"/>
                    </a:lnTo>
                    <a:lnTo>
                      <a:pt x="69" y="82"/>
                    </a:lnTo>
                    <a:lnTo>
                      <a:pt x="69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932"/>
              <p:cNvSpPr>
                <a:spLocks noEditPoints="1"/>
              </p:cNvSpPr>
              <p:nvPr/>
            </p:nvSpPr>
            <p:spPr bwMode="auto">
              <a:xfrm rot="10800000">
                <a:off x="7261600" y="2391953"/>
                <a:ext cx="63307" cy="69971"/>
              </a:xfrm>
              <a:custGeom>
                <a:avLst/>
                <a:gdLst>
                  <a:gd name="T0" fmla="*/ 0 w 82"/>
                  <a:gd name="T1" fmla="*/ 93 h 93"/>
                  <a:gd name="T2" fmla="*/ 0 w 82"/>
                  <a:gd name="T3" fmla="*/ 0 h 93"/>
                  <a:gd name="T4" fmla="*/ 41 w 82"/>
                  <a:gd name="T5" fmla="*/ 0 h 93"/>
                  <a:gd name="T6" fmla="*/ 60 w 82"/>
                  <a:gd name="T7" fmla="*/ 2 h 93"/>
                  <a:gd name="T8" fmla="*/ 71 w 82"/>
                  <a:gd name="T9" fmla="*/ 11 h 93"/>
                  <a:gd name="T10" fmla="*/ 74 w 82"/>
                  <a:gd name="T11" fmla="*/ 25 h 93"/>
                  <a:gd name="T12" fmla="*/ 68 w 82"/>
                  <a:gd name="T13" fmla="*/ 42 h 93"/>
                  <a:gd name="T14" fmla="*/ 48 w 82"/>
                  <a:gd name="T15" fmla="*/ 50 h 93"/>
                  <a:gd name="T16" fmla="*/ 56 w 82"/>
                  <a:gd name="T17" fmla="*/ 55 h 93"/>
                  <a:gd name="T18" fmla="*/ 66 w 82"/>
                  <a:gd name="T19" fmla="*/ 67 h 93"/>
                  <a:gd name="T20" fmla="*/ 82 w 82"/>
                  <a:gd name="T21" fmla="*/ 93 h 93"/>
                  <a:gd name="T22" fmla="*/ 67 w 82"/>
                  <a:gd name="T23" fmla="*/ 93 h 93"/>
                  <a:gd name="T24" fmla="*/ 54 w 82"/>
                  <a:gd name="T25" fmla="*/ 73 h 93"/>
                  <a:gd name="T26" fmla="*/ 45 w 82"/>
                  <a:gd name="T27" fmla="*/ 61 h 93"/>
                  <a:gd name="T28" fmla="*/ 39 w 82"/>
                  <a:gd name="T29" fmla="*/ 54 h 93"/>
                  <a:gd name="T30" fmla="*/ 34 w 82"/>
                  <a:gd name="T31" fmla="*/ 52 h 93"/>
                  <a:gd name="T32" fmla="*/ 27 w 82"/>
                  <a:gd name="T33" fmla="*/ 52 h 93"/>
                  <a:gd name="T34" fmla="*/ 13 w 82"/>
                  <a:gd name="T35" fmla="*/ 52 h 93"/>
                  <a:gd name="T36" fmla="*/ 13 w 82"/>
                  <a:gd name="T37" fmla="*/ 93 h 93"/>
                  <a:gd name="T38" fmla="*/ 0 w 82"/>
                  <a:gd name="T39" fmla="*/ 93 h 93"/>
                  <a:gd name="T40" fmla="*/ 13 w 82"/>
                  <a:gd name="T41" fmla="*/ 41 h 93"/>
                  <a:gd name="T42" fmla="*/ 39 w 82"/>
                  <a:gd name="T43" fmla="*/ 41 h 93"/>
                  <a:gd name="T44" fmla="*/ 52 w 82"/>
                  <a:gd name="T45" fmla="*/ 39 h 93"/>
                  <a:gd name="T46" fmla="*/ 59 w 82"/>
                  <a:gd name="T47" fmla="*/ 34 h 93"/>
                  <a:gd name="T48" fmla="*/ 62 w 82"/>
                  <a:gd name="T49" fmla="*/ 25 h 93"/>
                  <a:gd name="T50" fmla="*/ 57 w 82"/>
                  <a:gd name="T51" fmla="*/ 14 h 93"/>
                  <a:gd name="T52" fmla="*/ 42 w 82"/>
                  <a:gd name="T53" fmla="*/ 10 h 93"/>
                  <a:gd name="T54" fmla="*/ 13 w 82"/>
                  <a:gd name="T55" fmla="*/ 10 h 93"/>
                  <a:gd name="T56" fmla="*/ 13 w 82"/>
                  <a:gd name="T57" fmla="*/ 4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2" h="93">
                    <a:moveTo>
                      <a:pt x="0" y="93"/>
                    </a:moveTo>
                    <a:lnTo>
                      <a:pt x="0" y="0"/>
                    </a:lnTo>
                    <a:lnTo>
                      <a:pt x="41" y="0"/>
                    </a:lnTo>
                    <a:cubicBezTo>
                      <a:pt x="50" y="0"/>
                      <a:pt x="56" y="1"/>
                      <a:pt x="60" y="2"/>
                    </a:cubicBezTo>
                    <a:cubicBezTo>
                      <a:pt x="65" y="4"/>
                      <a:pt x="68" y="7"/>
                      <a:pt x="71" y="11"/>
                    </a:cubicBezTo>
                    <a:cubicBezTo>
                      <a:pt x="73" y="15"/>
                      <a:pt x="74" y="20"/>
                      <a:pt x="74" y="25"/>
                    </a:cubicBezTo>
                    <a:cubicBezTo>
                      <a:pt x="74" y="32"/>
                      <a:pt x="72" y="37"/>
                      <a:pt x="68" y="42"/>
                    </a:cubicBezTo>
                    <a:cubicBezTo>
                      <a:pt x="64" y="46"/>
                      <a:pt x="57" y="49"/>
                      <a:pt x="48" y="50"/>
                    </a:cubicBezTo>
                    <a:cubicBezTo>
                      <a:pt x="52" y="52"/>
                      <a:pt x="54" y="54"/>
                      <a:pt x="56" y="55"/>
                    </a:cubicBezTo>
                    <a:cubicBezTo>
                      <a:pt x="59" y="58"/>
                      <a:pt x="63" y="63"/>
                      <a:pt x="66" y="67"/>
                    </a:cubicBezTo>
                    <a:lnTo>
                      <a:pt x="82" y="93"/>
                    </a:lnTo>
                    <a:lnTo>
                      <a:pt x="67" y="93"/>
                    </a:lnTo>
                    <a:lnTo>
                      <a:pt x="54" y="73"/>
                    </a:lnTo>
                    <a:cubicBezTo>
                      <a:pt x="51" y="68"/>
                      <a:pt x="48" y="64"/>
                      <a:pt x="45" y="61"/>
                    </a:cubicBezTo>
                    <a:cubicBezTo>
                      <a:pt x="43" y="58"/>
                      <a:pt x="41" y="56"/>
                      <a:pt x="39" y="54"/>
                    </a:cubicBezTo>
                    <a:cubicBezTo>
                      <a:pt x="37" y="53"/>
                      <a:pt x="35" y="52"/>
                      <a:pt x="34" y="52"/>
                    </a:cubicBezTo>
                    <a:cubicBezTo>
                      <a:pt x="32" y="52"/>
                      <a:pt x="30" y="52"/>
                      <a:pt x="27" y="52"/>
                    </a:cubicBezTo>
                    <a:lnTo>
                      <a:pt x="13" y="52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13" y="41"/>
                    </a:moveTo>
                    <a:lnTo>
                      <a:pt x="39" y="41"/>
                    </a:lnTo>
                    <a:cubicBezTo>
                      <a:pt x="45" y="41"/>
                      <a:pt x="49" y="40"/>
                      <a:pt x="52" y="39"/>
                    </a:cubicBezTo>
                    <a:cubicBezTo>
                      <a:pt x="55" y="38"/>
                      <a:pt x="58" y="36"/>
                      <a:pt x="59" y="34"/>
                    </a:cubicBezTo>
                    <a:cubicBezTo>
                      <a:pt x="61" y="31"/>
                      <a:pt x="62" y="28"/>
                      <a:pt x="62" y="25"/>
                    </a:cubicBezTo>
                    <a:cubicBezTo>
                      <a:pt x="62" y="21"/>
                      <a:pt x="60" y="17"/>
                      <a:pt x="57" y="14"/>
                    </a:cubicBezTo>
                    <a:cubicBezTo>
                      <a:pt x="54" y="12"/>
                      <a:pt x="49" y="10"/>
                      <a:pt x="42" y="10"/>
                    </a:cubicBezTo>
                    <a:lnTo>
                      <a:pt x="13" y="10"/>
                    </a:lnTo>
                    <a:lnTo>
                      <a:pt x="1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801"/>
              <p:cNvSpPr>
                <a:spLocks/>
              </p:cNvSpPr>
              <p:nvPr/>
            </p:nvSpPr>
            <p:spPr bwMode="auto">
              <a:xfrm rot="10800000">
                <a:off x="7727594" y="2178709"/>
                <a:ext cx="66638" cy="59975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7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8 h 78"/>
                  <a:gd name="T22" fmla="*/ 0 w 87"/>
                  <a:gd name="T23" fmla="*/ 36 h 78"/>
                  <a:gd name="T24" fmla="*/ 3 w 87"/>
                  <a:gd name="T25" fmla="*/ 19 h 78"/>
                  <a:gd name="T26" fmla="*/ 11 w 87"/>
                  <a:gd name="T27" fmla="*/ 8 h 78"/>
                  <a:gd name="T28" fmla="*/ 25 w 87"/>
                  <a:gd name="T29" fmla="*/ 1 h 78"/>
                  <a:gd name="T30" fmla="*/ 28 w 87"/>
                  <a:gd name="T31" fmla="*/ 11 h 78"/>
                  <a:gd name="T32" fmla="*/ 18 w 87"/>
                  <a:gd name="T33" fmla="*/ 16 h 78"/>
                  <a:gd name="T34" fmla="*/ 12 w 87"/>
                  <a:gd name="T35" fmla="*/ 24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6 w 87"/>
                  <a:gd name="T43" fmla="*/ 63 h 78"/>
                  <a:gd name="T44" fmla="*/ 43 w 87"/>
                  <a:gd name="T45" fmla="*/ 66 h 78"/>
                  <a:gd name="T46" fmla="*/ 62 w 87"/>
                  <a:gd name="T47" fmla="*/ 63 h 78"/>
                  <a:gd name="T48" fmla="*/ 74 w 87"/>
                  <a:gd name="T49" fmla="*/ 51 h 78"/>
                  <a:gd name="T50" fmla="*/ 77 w 87"/>
                  <a:gd name="T51" fmla="*/ 35 h 78"/>
                  <a:gd name="T52" fmla="*/ 74 w 87"/>
                  <a:gd name="T53" fmla="*/ 21 h 78"/>
                  <a:gd name="T54" fmla="*/ 68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8" y="5"/>
                      <a:pt x="82" y="11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3"/>
                      <a:pt x="85" y="51"/>
                      <a:pt x="82" y="57"/>
                    </a:cubicBezTo>
                    <a:cubicBezTo>
                      <a:pt x="78" y="64"/>
                      <a:pt x="73" y="69"/>
                      <a:pt x="67" y="73"/>
                    </a:cubicBezTo>
                    <a:cubicBezTo>
                      <a:pt x="60" y="76"/>
                      <a:pt x="52" y="78"/>
                      <a:pt x="44" y="78"/>
                    </a:cubicBezTo>
                    <a:cubicBezTo>
                      <a:pt x="36" y="78"/>
                      <a:pt x="28" y="76"/>
                      <a:pt x="21" y="73"/>
                    </a:cubicBezTo>
                    <a:cubicBezTo>
                      <a:pt x="14" y="69"/>
                      <a:pt x="9" y="64"/>
                      <a:pt x="5" y="58"/>
                    </a:cubicBezTo>
                    <a:cubicBezTo>
                      <a:pt x="2" y="52"/>
                      <a:pt x="0" y="44"/>
                      <a:pt x="0" y="36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5" y="5"/>
                      <a:pt x="19" y="3"/>
                      <a:pt x="25" y="1"/>
                    </a:cubicBezTo>
                    <a:lnTo>
                      <a:pt x="28" y="11"/>
                    </a:lnTo>
                    <a:cubicBezTo>
                      <a:pt x="24" y="12"/>
                      <a:pt x="20" y="14"/>
                      <a:pt x="18" y="16"/>
                    </a:cubicBezTo>
                    <a:cubicBezTo>
                      <a:pt x="15" y="18"/>
                      <a:pt x="13" y="21"/>
                      <a:pt x="12" y="24"/>
                    </a:cubicBezTo>
                    <a:cubicBezTo>
                      <a:pt x="10" y="27"/>
                      <a:pt x="10" y="31"/>
                      <a:pt x="10" y="36"/>
                    </a:cubicBezTo>
                    <a:cubicBezTo>
                      <a:pt x="10" y="41"/>
                      <a:pt x="10" y="45"/>
                      <a:pt x="12" y="49"/>
                    </a:cubicBezTo>
                    <a:cubicBezTo>
                      <a:pt x="13" y="53"/>
                      <a:pt x="15" y="56"/>
                      <a:pt x="18" y="58"/>
                    </a:cubicBezTo>
                    <a:cubicBezTo>
                      <a:pt x="21" y="60"/>
                      <a:pt x="23" y="62"/>
                      <a:pt x="26" y="63"/>
                    </a:cubicBezTo>
                    <a:cubicBezTo>
                      <a:pt x="32" y="65"/>
                      <a:pt x="37" y="66"/>
                      <a:pt x="43" y="66"/>
                    </a:cubicBezTo>
                    <a:cubicBezTo>
                      <a:pt x="51" y="66"/>
                      <a:pt x="57" y="65"/>
                      <a:pt x="62" y="63"/>
                    </a:cubicBezTo>
                    <a:cubicBezTo>
                      <a:pt x="67" y="60"/>
                      <a:pt x="71" y="56"/>
                      <a:pt x="74" y="51"/>
                    </a:cubicBezTo>
                    <a:cubicBezTo>
                      <a:pt x="76" y="46"/>
                      <a:pt x="77" y="41"/>
                      <a:pt x="77" y="35"/>
                    </a:cubicBezTo>
                    <a:cubicBezTo>
                      <a:pt x="77" y="31"/>
                      <a:pt x="76" y="26"/>
                      <a:pt x="74" y="21"/>
                    </a:cubicBezTo>
                    <a:cubicBezTo>
                      <a:pt x="73" y="17"/>
                      <a:pt x="71" y="13"/>
                      <a:pt x="68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802"/>
              <p:cNvSpPr>
                <a:spLocks/>
              </p:cNvSpPr>
              <p:nvPr/>
            </p:nvSpPr>
            <p:spPr bwMode="auto">
              <a:xfrm rot="10800000">
                <a:off x="7727594" y="2252012"/>
                <a:ext cx="63307" cy="49979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803"/>
              <p:cNvSpPr>
                <a:spLocks noEditPoints="1"/>
              </p:cNvSpPr>
              <p:nvPr/>
            </p:nvSpPr>
            <p:spPr bwMode="auto">
              <a:xfrm rot="10800000">
                <a:off x="7727594" y="2315318"/>
                <a:ext cx="63307" cy="53311"/>
              </a:xfrm>
              <a:custGeom>
                <a:avLst/>
                <a:gdLst>
                  <a:gd name="T0" fmla="*/ 85 w 85"/>
                  <a:gd name="T1" fmla="*/ 69 h 69"/>
                  <a:gd name="T2" fmla="*/ 0 w 85"/>
                  <a:gd name="T3" fmla="*/ 69 h 69"/>
                  <a:gd name="T4" fmla="*/ 0 w 85"/>
                  <a:gd name="T5" fmla="*/ 40 h 69"/>
                  <a:gd name="T6" fmla="*/ 2 w 85"/>
                  <a:gd name="T7" fmla="*/ 25 h 69"/>
                  <a:gd name="T8" fmla="*/ 8 w 85"/>
                  <a:gd name="T9" fmla="*/ 13 h 69"/>
                  <a:gd name="T10" fmla="*/ 22 w 85"/>
                  <a:gd name="T11" fmla="*/ 3 h 69"/>
                  <a:gd name="T12" fmla="*/ 42 w 85"/>
                  <a:gd name="T13" fmla="*/ 0 h 69"/>
                  <a:gd name="T14" fmla="*/ 59 w 85"/>
                  <a:gd name="T15" fmla="*/ 2 h 69"/>
                  <a:gd name="T16" fmla="*/ 71 w 85"/>
                  <a:gd name="T17" fmla="*/ 8 h 69"/>
                  <a:gd name="T18" fmla="*/ 79 w 85"/>
                  <a:gd name="T19" fmla="*/ 15 h 69"/>
                  <a:gd name="T20" fmla="*/ 83 w 85"/>
                  <a:gd name="T21" fmla="*/ 25 h 69"/>
                  <a:gd name="T22" fmla="*/ 85 w 85"/>
                  <a:gd name="T23" fmla="*/ 39 h 69"/>
                  <a:gd name="T24" fmla="*/ 85 w 85"/>
                  <a:gd name="T25" fmla="*/ 69 h 69"/>
                  <a:gd name="T26" fmla="*/ 75 w 85"/>
                  <a:gd name="T27" fmla="*/ 58 h 69"/>
                  <a:gd name="T28" fmla="*/ 75 w 85"/>
                  <a:gd name="T29" fmla="*/ 40 h 69"/>
                  <a:gd name="T30" fmla="*/ 73 w 85"/>
                  <a:gd name="T31" fmla="*/ 27 h 69"/>
                  <a:gd name="T32" fmla="*/ 69 w 85"/>
                  <a:gd name="T33" fmla="*/ 19 h 69"/>
                  <a:gd name="T34" fmla="*/ 58 w 85"/>
                  <a:gd name="T35" fmla="*/ 13 h 69"/>
                  <a:gd name="T36" fmla="*/ 42 w 85"/>
                  <a:gd name="T37" fmla="*/ 11 h 69"/>
                  <a:gd name="T38" fmla="*/ 22 w 85"/>
                  <a:gd name="T39" fmla="*/ 15 h 69"/>
                  <a:gd name="T40" fmla="*/ 12 w 85"/>
                  <a:gd name="T41" fmla="*/ 26 h 69"/>
                  <a:gd name="T42" fmla="*/ 10 w 85"/>
                  <a:gd name="T43" fmla="*/ 40 h 69"/>
                  <a:gd name="T44" fmla="*/ 10 w 85"/>
                  <a:gd name="T45" fmla="*/ 58 h 69"/>
                  <a:gd name="T46" fmla="*/ 75 w 85"/>
                  <a:gd name="T47" fmla="*/ 5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69">
                    <a:moveTo>
                      <a:pt x="85" y="69"/>
                    </a:moveTo>
                    <a:lnTo>
                      <a:pt x="0" y="69"/>
                    </a:lnTo>
                    <a:lnTo>
                      <a:pt x="0" y="40"/>
                    </a:lnTo>
                    <a:cubicBezTo>
                      <a:pt x="0" y="34"/>
                      <a:pt x="1" y="29"/>
                      <a:pt x="2" y="25"/>
                    </a:cubicBezTo>
                    <a:cubicBezTo>
                      <a:pt x="3" y="20"/>
                      <a:pt x="5" y="16"/>
                      <a:pt x="8" y="13"/>
                    </a:cubicBezTo>
                    <a:cubicBezTo>
                      <a:pt x="11" y="8"/>
                      <a:pt x="16" y="5"/>
                      <a:pt x="22" y="3"/>
                    </a:cubicBezTo>
                    <a:cubicBezTo>
                      <a:pt x="28" y="1"/>
                      <a:pt x="35" y="0"/>
                      <a:pt x="42" y="0"/>
                    </a:cubicBezTo>
                    <a:cubicBezTo>
                      <a:pt x="49" y="0"/>
                      <a:pt x="54" y="0"/>
                      <a:pt x="59" y="2"/>
                    </a:cubicBezTo>
                    <a:cubicBezTo>
                      <a:pt x="64" y="3"/>
                      <a:pt x="68" y="5"/>
                      <a:pt x="71" y="8"/>
                    </a:cubicBezTo>
                    <a:cubicBezTo>
                      <a:pt x="75" y="10"/>
                      <a:pt x="77" y="12"/>
                      <a:pt x="79" y="15"/>
                    </a:cubicBezTo>
                    <a:cubicBezTo>
                      <a:pt x="81" y="18"/>
                      <a:pt x="82" y="21"/>
                      <a:pt x="83" y="25"/>
                    </a:cubicBezTo>
                    <a:cubicBezTo>
                      <a:pt x="84" y="29"/>
                      <a:pt x="85" y="34"/>
                      <a:pt x="85" y="39"/>
                    </a:cubicBezTo>
                    <a:lnTo>
                      <a:pt x="85" y="69"/>
                    </a:lnTo>
                    <a:close/>
                    <a:moveTo>
                      <a:pt x="75" y="58"/>
                    </a:moveTo>
                    <a:lnTo>
                      <a:pt x="75" y="40"/>
                    </a:lnTo>
                    <a:cubicBezTo>
                      <a:pt x="75" y="35"/>
                      <a:pt x="74" y="30"/>
                      <a:pt x="73" y="27"/>
                    </a:cubicBezTo>
                    <a:cubicBezTo>
                      <a:pt x="72" y="24"/>
                      <a:pt x="71" y="21"/>
                      <a:pt x="69" y="19"/>
                    </a:cubicBezTo>
                    <a:cubicBezTo>
                      <a:pt x="66" y="17"/>
                      <a:pt x="63" y="15"/>
                      <a:pt x="58" y="13"/>
                    </a:cubicBezTo>
                    <a:cubicBezTo>
                      <a:pt x="54" y="12"/>
                      <a:pt x="48" y="11"/>
                      <a:pt x="42" y="11"/>
                    </a:cubicBezTo>
                    <a:cubicBezTo>
                      <a:pt x="33" y="11"/>
                      <a:pt x="26" y="13"/>
                      <a:pt x="22" y="15"/>
                    </a:cubicBezTo>
                    <a:cubicBezTo>
                      <a:pt x="17" y="18"/>
                      <a:pt x="14" y="22"/>
                      <a:pt x="12" y="26"/>
                    </a:cubicBezTo>
                    <a:cubicBezTo>
                      <a:pt x="11" y="29"/>
                      <a:pt x="10" y="34"/>
                      <a:pt x="10" y="40"/>
                    </a:cubicBezTo>
                    <a:lnTo>
                      <a:pt x="10" y="58"/>
                    </a:lnTo>
                    <a:lnTo>
                      <a:pt x="75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63" name="Power Socket"/>
            <p:cNvSpPr>
              <a:spLocks noChangeArrowheads="1"/>
            </p:cNvSpPr>
            <p:nvPr/>
          </p:nvSpPr>
          <p:spPr bwMode="auto">
            <a:xfrm rot="10800000">
              <a:off x="9917156" y="2098741"/>
              <a:ext cx="1046229" cy="679716"/>
            </a:xfrm>
            <a:custGeom>
              <a:avLst/>
              <a:gdLst>
                <a:gd name="connsiteX0" fmla="*/ 206580 w 1046229"/>
                <a:gd name="connsiteY0" fmla="*/ 679716 h 679716"/>
                <a:gd name="connsiteX1" fmla="*/ 0 w 1046229"/>
                <a:gd name="connsiteY1" fmla="*/ 679716 h 679716"/>
                <a:gd name="connsiteX2" fmla="*/ 0 w 1046229"/>
                <a:gd name="connsiteY2" fmla="*/ 0 h 679716"/>
                <a:gd name="connsiteX3" fmla="*/ 206580 w 1046229"/>
                <a:gd name="connsiteY3" fmla="*/ 0 h 679716"/>
                <a:gd name="connsiteX4" fmla="*/ 206580 w 1046229"/>
                <a:gd name="connsiteY4" fmla="*/ 23323 h 679716"/>
                <a:gd name="connsiteX5" fmla="*/ 213244 w 1046229"/>
                <a:gd name="connsiteY5" fmla="*/ 23323 h 679716"/>
                <a:gd name="connsiteX6" fmla="*/ 926280 w 1046229"/>
                <a:gd name="connsiteY6" fmla="*/ 23323 h 679716"/>
                <a:gd name="connsiteX7" fmla="*/ 986253 w 1046229"/>
                <a:gd name="connsiteY7" fmla="*/ 23323 h 679716"/>
                <a:gd name="connsiteX8" fmla="*/ 999581 w 1046229"/>
                <a:gd name="connsiteY8" fmla="*/ 23323 h 679716"/>
                <a:gd name="connsiteX9" fmla="*/ 999583 w 1046229"/>
                <a:gd name="connsiteY9" fmla="*/ 23323 h 679716"/>
                <a:gd name="connsiteX10" fmla="*/ 999583 w 1046229"/>
                <a:gd name="connsiteY10" fmla="*/ 189919 h 679716"/>
                <a:gd name="connsiteX11" fmla="*/ 1026237 w 1046229"/>
                <a:gd name="connsiteY11" fmla="*/ 189919 h 679716"/>
                <a:gd name="connsiteX12" fmla="*/ 1026237 w 1046229"/>
                <a:gd name="connsiteY12" fmla="*/ 263222 h 679716"/>
                <a:gd name="connsiteX13" fmla="*/ 1046229 w 1046229"/>
                <a:gd name="connsiteY13" fmla="*/ 263222 h 679716"/>
                <a:gd name="connsiteX14" fmla="*/ 1046229 w 1046229"/>
                <a:gd name="connsiteY14" fmla="*/ 416491 h 679716"/>
                <a:gd name="connsiteX15" fmla="*/ 1026237 w 1046229"/>
                <a:gd name="connsiteY15" fmla="*/ 416491 h 679716"/>
                <a:gd name="connsiteX16" fmla="*/ 1026237 w 1046229"/>
                <a:gd name="connsiteY16" fmla="*/ 489794 h 679716"/>
                <a:gd name="connsiteX17" fmla="*/ 999583 w 1046229"/>
                <a:gd name="connsiteY17" fmla="*/ 489794 h 679716"/>
                <a:gd name="connsiteX18" fmla="*/ 999583 w 1046229"/>
                <a:gd name="connsiteY18" fmla="*/ 656391 h 679716"/>
                <a:gd name="connsiteX19" fmla="*/ 999581 w 1046229"/>
                <a:gd name="connsiteY19" fmla="*/ 656391 h 679716"/>
                <a:gd name="connsiteX20" fmla="*/ 986253 w 1046229"/>
                <a:gd name="connsiteY20" fmla="*/ 656391 h 679716"/>
                <a:gd name="connsiteX21" fmla="*/ 926280 w 1046229"/>
                <a:gd name="connsiteY21" fmla="*/ 656391 h 679716"/>
                <a:gd name="connsiteX22" fmla="*/ 213244 w 1046229"/>
                <a:gd name="connsiteY22" fmla="*/ 656391 h 679716"/>
                <a:gd name="connsiteX23" fmla="*/ 206580 w 1046229"/>
                <a:gd name="connsiteY23" fmla="*/ 656391 h 67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46229" h="679716">
                  <a:moveTo>
                    <a:pt x="206580" y="679716"/>
                  </a:moveTo>
                  <a:lnTo>
                    <a:pt x="0" y="679716"/>
                  </a:lnTo>
                  <a:lnTo>
                    <a:pt x="0" y="0"/>
                  </a:lnTo>
                  <a:lnTo>
                    <a:pt x="206580" y="0"/>
                  </a:lnTo>
                  <a:lnTo>
                    <a:pt x="206580" y="23323"/>
                  </a:lnTo>
                  <a:lnTo>
                    <a:pt x="213244" y="23323"/>
                  </a:lnTo>
                  <a:lnTo>
                    <a:pt x="926280" y="23323"/>
                  </a:lnTo>
                  <a:lnTo>
                    <a:pt x="986253" y="23323"/>
                  </a:lnTo>
                  <a:lnTo>
                    <a:pt x="999581" y="23323"/>
                  </a:lnTo>
                  <a:lnTo>
                    <a:pt x="999583" y="23323"/>
                  </a:lnTo>
                  <a:lnTo>
                    <a:pt x="999583" y="189919"/>
                  </a:lnTo>
                  <a:lnTo>
                    <a:pt x="1026237" y="189919"/>
                  </a:lnTo>
                  <a:lnTo>
                    <a:pt x="1026237" y="263222"/>
                  </a:lnTo>
                  <a:lnTo>
                    <a:pt x="1046229" y="263222"/>
                  </a:lnTo>
                  <a:lnTo>
                    <a:pt x="1046229" y="416491"/>
                  </a:lnTo>
                  <a:lnTo>
                    <a:pt x="1026237" y="416491"/>
                  </a:lnTo>
                  <a:lnTo>
                    <a:pt x="1026237" y="489794"/>
                  </a:lnTo>
                  <a:lnTo>
                    <a:pt x="999583" y="489794"/>
                  </a:lnTo>
                  <a:lnTo>
                    <a:pt x="999583" y="656391"/>
                  </a:lnTo>
                  <a:lnTo>
                    <a:pt x="999581" y="656391"/>
                  </a:lnTo>
                  <a:lnTo>
                    <a:pt x="986253" y="656391"/>
                  </a:lnTo>
                  <a:lnTo>
                    <a:pt x="926280" y="656391"/>
                  </a:lnTo>
                  <a:lnTo>
                    <a:pt x="213244" y="656391"/>
                  </a:lnTo>
                  <a:lnTo>
                    <a:pt x="206580" y="656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4" name="Socket Holes"/>
            <p:cNvSpPr>
              <a:spLocks noChangeArrowheads="1"/>
            </p:cNvSpPr>
            <p:nvPr/>
          </p:nvSpPr>
          <p:spPr bwMode="auto">
            <a:xfrm rot="10800000">
              <a:off x="5992131" y="2002115"/>
              <a:ext cx="3458554" cy="3721777"/>
            </a:xfrm>
            <a:custGeom>
              <a:avLst/>
              <a:gdLst>
                <a:gd name="connsiteX0" fmla="*/ 2305702 w 3458554"/>
                <a:gd name="connsiteY0" fmla="*/ 73303 h 3721777"/>
                <a:gd name="connsiteX1" fmla="*/ 2229067 w 3458554"/>
                <a:gd name="connsiteY1" fmla="*/ 73303 h 3721777"/>
                <a:gd name="connsiteX2" fmla="*/ 2229067 w 3458554"/>
                <a:gd name="connsiteY2" fmla="*/ 0 h 3721777"/>
                <a:gd name="connsiteX3" fmla="*/ 2305702 w 3458554"/>
                <a:gd name="connsiteY3" fmla="*/ 0 h 3721777"/>
                <a:gd name="connsiteX4" fmla="*/ 2495624 w 3458554"/>
                <a:gd name="connsiteY4" fmla="*/ 73303 h 3721777"/>
                <a:gd name="connsiteX5" fmla="*/ 2422321 w 3458554"/>
                <a:gd name="connsiteY5" fmla="*/ 73303 h 3721777"/>
                <a:gd name="connsiteX6" fmla="*/ 2422321 w 3458554"/>
                <a:gd name="connsiteY6" fmla="*/ 0 h 3721777"/>
                <a:gd name="connsiteX7" fmla="*/ 2495624 w 3458554"/>
                <a:gd name="connsiteY7" fmla="*/ 0 h 3721777"/>
                <a:gd name="connsiteX8" fmla="*/ 2688876 w 3458554"/>
                <a:gd name="connsiteY8" fmla="*/ 73303 h 3721777"/>
                <a:gd name="connsiteX9" fmla="*/ 2615573 w 3458554"/>
                <a:gd name="connsiteY9" fmla="*/ 73303 h 3721777"/>
                <a:gd name="connsiteX10" fmla="*/ 2615573 w 3458554"/>
                <a:gd name="connsiteY10" fmla="*/ 0 h 3721777"/>
                <a:gd name="connsiteX11" fmla="*/ 2688876 w 3458554"/>
                <a:gd name="connsiteY11" fmla="*/ 0 h 3721777"/>
                <a:gd name="connsiteX12" fmla="*/ 2882128 w 3458554"/>
                <a:gd name="connsiteY12" fmla="*/ 73303 h 3721777"/>
                <a:gd name="connsiteX13" fmla="*/ 2805493 w 3458554"/>
                <a:gd name="connsiteY13" fmla="*/ 73303 h 3721777"/>
                <a:gd name="connsiteX14" fmla="*/ 2805493 w 3458554"/>
                <a:gd name="connsiteY14" fmla="*/ 0 h 3721777"/>
                <a:gd name="connsiteX15" fmla="*/ 2882128 w 3458554"/>
                <a:gd name="connsiteY15" fmla="*/ 0 h 3721777"/>
                <a:gd name="connsiteX16" fmla="*/ 3072048 w 3458554"/>
                <a:gd name="connsiteY16" fmla="*/ 73303 h 3721777"/>
                <a:gd name="connsiteX17" fmla="*/ 2998745 w 3458554"/>
                <a:gd name="connsiteY17" fmla="*/ 73303 h 3721777"/>
                <a:gd name="connsiteX18" fmla="*/ 2998745 w 3458554"/>
                <a:gd name="connsiteY18" fmla="*/ 0 h 3721777"/>
                <a:gd name="connsiteX19" fmla="*/ 3072048 w 3458554"/>
                <a:gd name="connsiteY19" fmla="*/ 0 h 3721777"/>
                <a:gd name="connsiteX20" fmla="*/ 3265302 w 3458554"/>
                <a:gd name="connsiteY20" fmla="*/ 73303 h 3721777"/>
                <a:gd name="connsiteX21" fmla="*/ 3191999 w 3458554"/>
                <a:gd name="connsiteY21" fmla="*/ 73303 h 3721777"/>
                <a:gd name="connsiteX22" fmla="*/ 3191999 w 3458554"/>
                <a:gd name="connsiteY22" fmla="*/ 0 h 3721777"/>
                <a:gd name="connsiteX23" fmla="*/ 3265302 w 3458554"/>
                <a:gd name="connsiteY23" fmla="*/ 0 h 3721777"/>
                <a:gd name="connsiteX24" fmla="*/ 3458554 w 3458554"/>
                <a:gd name="connsiteY24" fmla="*/ 73303 h 3721777"/>
                <a:gd name="connsiteX25" fmla="*/ 3381919 w 3458554"/>
                <a:gd name="connsiteY25" fmla="*/ 73303 h 3721777"/>
                <a:gd name="connsiteX26" fmla="*/ 3381919 w 3458554"/>
                <a:gd name="connsiteY26" fmla="*/ 0 h 3721777"/>
                <a:gd name="connsiteX27" fmla="*/ 3458554 w 3458554"/>
                <a:gd name="connsiteY27" fmla="*/ 0 h 3721777"/>
                <a:gd name="connsiteX28" fmla="*/ 73303 w 3458554"/>
                <a:gd name="connsiteY28" fmla="*/ 73304 h 3721777"/>
                <a:gd name="connsiteX29" fmla="*/ 0 w 3458554"/>
                <a:gd name="connsiteY29" fmla="*/ 73304 h 3721777"/>
                <a:gd name="connsiteX30" fmla="*/ 0 w 3458554"/>
                <a:gd name="connsiteY30" fmla="*/ 1 h 3721777"/>
                <a:gd name="connsiteX31" fmla="*/ 73303 w 3458554"/>
                <a:gd name="connsiteY31" fmla="*/ 1 h 3721777"/>
                <a:gd name="connsiteX32" fmla="*/ 266555 w 3458554"/>
                <a:gd name="connsiteY32" fmla="*/ 73304 h 3721777"/>
                <a:gd name="connsiteX33" fmla="*/ 193252 w 3458554"/>
                <a:gd name="connsiteY33" fmla="*/ 73304 h 3721777"/>
                <a:gd name="connsiteX34" fmla="*/ 193252 w 3458554"/>
                <a:gd name="connsiteY34" fmla="*/ 1 h 3721777"/>
                <a:gd name="connsiteX35" fmla="*/ 266555 w 3458554"/>
                <a:gd name="connsiteY35" fmla="*/ 1 h 3721777"/>
                <a:gd name="connsiteX36" fmla="*/ 459808 w 3458554"/>
                <a:gd name="connsiteY36" fmla="*/ 73304 h 3721777"/>
                <a:gd name="connsiteX37" fmla="*/ 383172 w 3458554"/>
                <a:gd name="connsiteY37" fmla="*/ 73304 h 3721777"/>
                <a:gd name="connsiteX38" fmla="*/ 383172 w 3458554"/>
                <a:gd name="connsiteY38" fmla="*/ 1 h 3721777"/>
                <a:gd name="connsiteX39" fmla="*/ 459808 w 3458554"/>
                <a:gd name="connsiteY39" fmla="*/ 1 h 3721777"/>
                <a:gd name="connsiteX40" fmla="*/ 649728 w 3458554"/>
                <a:gd name="connsiteY40" fmla="*/ 73304 h 3721777"/>
                <a:gd name="connsiteX41" fmla="*/ 576425 w 3458554"/>
                <a:gd name="connsiteY41" fmla="*/ 73304 h 3721777"/>
                <a:gd name="connsiteX42" fmla="*/ 576425 w 3458554"/>
                <a:gd name="connsiteY42" fmla="*/ 1 h 3721777"/>
                <a:gd name="connsiteX43" fmla="*/ 649728 w 3458554"/>
                <a:gd name="connsiteY43" fmla="*/ 1 h 3721777"/>
                <a:gd name="connsiteX44" fmla="*/ 842980 w 3458554"/>
                <a:gd name="connsiteY44" fmla="*/ 73304 h 3721777"/>
                <a:gd name="connsiteX45" fmla="*/ 769677 w 3458554"/>
                <a:gd name="connsiteY45" fmla="*/ 73304 h 3721777"/>
                <a:gd name="connsiteX46" fmla="*/ 769677 w 3458554"/>
                <a:gd name="connsiteY46" fmla="*/ 1 h 3721777"/>
                <a:gd name="connsiteX47" fmla="*/ 842980 w 3458554"/>
                <a:gd name="connsiteY47" fmla="*/ 1 h 3721777"/>
                <a:gd name="connsiteX48" fmla="*/ 1036233 w 3458554"/>
                <a:gd name="connsiteY48" fmla="*/ 73304 h 3721777"/>
                <a:gd name="connsiteX49" fmla="*/ 962930 w 3458554"/>
                <a:gd name="connsiteY49" fmla="*/ 73304 h 3721777"/>
                <a:gd name="connsiteX50" fmla="*/ 962930 w 3458554"/>
                <a:gd name="connsiteY50" fmla="*/ 1 h 3721777"/>
                <a:gd name="connsiteX51" fmla="*/ 1036233 w 3458554"/>
                <a:gd name="connsiteY51" fmla="*/ 1 h 3721777"/>
                <a:gd name="connsiteX52" fmla="*/ 1226155 w 3458554"/>
                <a:gd name="connsiteY52" fmla="*/ 73304 h 3721777"/>
                <a:gd name="connsiteX53" fmla="*/ 1152852 w 3458554"/>
                <a:gd name="connsiteY53" fmla="*/ 73304 h 3721777"/>
                <a:gd name="connsiteX54" fmla="*/ 1152852 w 3458554"/>
                <a:gd name="connsiteY54" fmla="*/ 1 h 3721777"/>
                <a:gd name="connsiteX55" fmla="*/ 1226155 w 3458554"/>
                <a:gd name="connsiteY55" fmla="*/ 1 h 3721777"/>
                <a:gd name="connsiteX56" fmla="*/ 1419407 w 3458554"/>
                <a:gd name="connsiteY56" fmla="*/ 73304 h 3721777"/>
                <a:gd name="connsiteX57" fmla="*/ 1346104 w 3458554"/>
                <a:gd name="connsiteY57" fmla="*/ 73304 h 3721777"/>
                <a:gd name="connsiteX58" fmla="*/ 1346104 w 3458554"/>
                <a:gd name="connsiteY58" fmla="*/ 1 h 3721777"/>
                <a:gd name="connsiteX59" fmla="*/ 1419407 w 3458554"/>
                <a:gd name="connsiteY59" fmla="*/ 1 h 3721777"/>
                <a:gd name="connsiteX60" fmla="*/ 1612659 w 3458554"/>
                <a:gd name="connsiteY60" fmla="*/ 73304 h 3721777"/>
                <a:gd name="connsiteX61" fmla="*/ 1536023 w 3458554"/>
                <a:gd name="connsiteY61" fmla="*/ 73304 h 3721777"/>
                <a:gd name="connsiteX62" fmla="*/ 1536023 w 3458554"/>
                <a:gd name="connsiteY62" fmla="*/ 1 h 3721777"/>
                <a:gd name="connsiteX63" fmla="*/ 1612659 w 3458554"/>
                <a:gd name="connsiteY63" fmla="*/ 1 h 3721777"/>
                <a:gd name="connsiteX64" fmla="*/ 1802578 w 3458554"/>
                <a:gd name="connsiteY64" fmla="*/ 73304 h 3721777"/>
                <a:gd name="connsiteX65" fmla="*/ 1729275 w 3458554"/>
                <a:gd name="connsiteY65" fmla="*/ 73304 h 3721777"/>
                <a:gd name="connsiteX66" fmla="*/ 1729275 w 3458554"/>
                <a:gd name="connsiteY66" fmla="*/ 1 h 3721777"/>
                <a:gd name="connsiteX67" fmla="*/ 1802578 w 3458554"/>
                <a:gd name="connsiteY67" fmla="*/ 1 h 3721777"/>
                <a:gd name="connsiteX68" fmla="*/ 2112449 w 3458554"/>
                <a:gd name="connsiteY68" fmla="*/ 73305 h 3721777"/>
                <a:gd name="connsiteX69" fmla="*/ 2039146 w 3458554"/>
                <a:gd name="connsiteY69" fmla="*/ 73305 h 3721777"/>
                <a:gd name="connsiteX70" fmla="*/ 2039146 w 3458554"/>
                <a:gd name="connsiteY70" fmla="*/ 2 h 3721777"/>
                <a:gd name="connsiteX71" fmla="*/ 2112449 w 3458554"/>
                <a:gd name="connsiteY71" fmla="*/ 2 h 3721777"/>
                <a:gd name="connsiteX72" fmla="*/ 766347 w 3458554"/>
                <a:gd name="connsiteY72" fmla="*/ 3721776 h 3721777"/>
                <a:gd name="connsiteX73" fmla="*/ 693044 w 3458554"/>
                <a:gd name="connsiteY73" fmla="*/ 3721776 h 3721777"/>
                <a:gd name="connsiteX74" fmla="*/ 693044 w 3458554"/>
                <a:gd name="connsiteY74" fmla="*/ 3645141 h 3721777"/>
                <a:gd name="connsiteX75" fmla="*/ 766347 w 3458554"/>
                <a:gd name="connsiteY75" fmla="*/ 3645141 h 3721777"/>
                <a:gd name="connsiteX76" fmla="*/ 959600 w 3458554"/>
                <a:gd name="connsiteY76" fmla="*/ 3721776 h 3721777"/>
                <a:gd name="connsiteX77" fmla="*/ 886297 w 3458554"/>
                <a:gd name="connsiteY77" fmla="*/ 3721776 h 3721777"/>
                <a:gd name="connsiteX78" fmla="*/ 886297 w 3458554"/>
                <a:gd name="connsiteY78" fmla="*/ 3645141 h 3721777"/>
                <a:gd name="connsiteX79" fmla="*/ 959600 w 3458554"/>
                <a:gd name="connsiteY79" fmla="*/ 3645141 h 3721777"/>
                <a:gd name="connsiteX80" fmla="*/ 1152852 w 3458554"/>
                <a:gd name="connsiteY80" fmla="*/ 3721776 h 3721777"/>
                <a:gd name="connsiteX81" fmla="*/ 1076218 w 3458554"/>
                <a:gd name="connsiteY81" fmla="*/ 3721776 h 3721777"/>
                <a:gd name="connsiteX82" fmla="*/ 1076218 w 3458554"/>
                <a:gd name="connsiteY82" fmla="*/ 3645141 h 3721777"/>
                <a:gd name="connsiteX83" fmla="*/ 1152852 w 3458554"/>
                <a:gd name="connsiteY83" fmla="*/ 3645141 h 3721777"/>
                <a:gd name="connsiteX84" fmla="*/ 1342773 w 3458554"/>
                <a:gd name="connsiteY84" fmla="*/ 3721776 h 3721777"/>
                <a:gd name="connsiteX85" fmla="*/ 1269470 w 3458554"/>
                <a:gd name="connsiteY85" fmla="*/ 3721776 h 3721777"/>
                <a:gd name="connsiteX86" fmla="*/ 1269470 w 3458554"/>
                <a:gd name="connsiteY86" fmla="*/ 3645141 h 3721777"/>
                <a:gd name="connsiteX87" fmla="*/ 1342773 w 3458554"/>
                <a:gd name="connsiteY87" fmla="*/ 3645141 h 3721777"/>
                <a:gd name="connsiteX88" fmla="*/ 1536026 w 3458554"/>
                <a:gd name="connsiteY88" fmla="*/ 3721776 h 3721777"/>
                <a:gd name="connsiteX89" fmla="*/ 1462723 w 3458554"/>
                <a:gd name="connsiteY89" fmla="*/ 3721776 h 3721777"/>
                <a:gd name="connsiteX90" fmla="*/ 1462723 w 3458554"/>
                <a:gd name="connsiteY90" fmla="*/ 3645141 h 3721777"/>
                <a:gd name="connsiteX91" fmla="*/ 1536026 w 3458554"/>
                <a:gd name="connsiteY91" fmla="*/ 3645141 h 3721777"/>
                <a:gd name="connsiteX92" fmla="*/ 1729278 w 3458554"/>
                <a:gd name="connsiteY92" fmla="*/ 3721776 h 3721777"/>
                <a:gd name="connsiteX93" fmla="*/ 1652644 w 3458554"/>
                <a:gd name="connsiteY93" fmla="*/ 3721776 h 3721777"/>
                <a:gd name="connsiteX94" fmla="*/ 1652644 w 3458554"/>
                <a:gd name="connsiteY94" fmla="*/ 3645141 h 3721777"/>
                <a:gd name="connsiteX95" fmla="*/ 1729278 w 3458554"/>
                <a:gd name="connsiteY95" fmla="*/ 3645141 h 3721777"/>
                <a:gd name="connsiteX96" fmla="*/ 1919198 w 3458554"/>
                <a:gd name="connsiteY96" fmla="*/ 3721776 h 3721777"/>
                <a:gd name="connsiteX97" fmla="*/ 1845895 w 3458554"/>
                <a:gd name="connsiteY97" fmla="*/ 3721776 h 3721777"/>
                <a:gd name="connsiteX98" fmla="*/ 1845895 w 3458554"/>
                <a:gd name="connsiteY98" fmla="*/ 3645141 h 3721777"/>
                <a:gd name="connsiteX99" fmla="*/ 1919198 w 3458554"/>
                <a:gd name="connsiteY99" fmla="*/ 3645141 h 3721777"/>
                <a:gd name="connsiteX100" fmla="*/ 2112450 w 3458554"/>
                <a:gd name="connsiteY100" fmla="*/ 3721776 h 3721777"/>
                <a:gd name="connsiteX101" fmla="*/ 2039147 w 3458554"/>
                <a:gd name="connsiteY101" fmla="*/ 3721776 h 3721777"/>
                <a:gd name="connsiteX102" fmla="*/ 2039147 w 3458554"/>
                <a:gd name="connsiteY102" fmla="*/ 3645141 h 3721777"/>
                <a:gd name="connsiteX103" fmla="*/ 2112450 w 3458554"/>
                <a:gd name="connsiteY103" fmla="*/ 3645141 h 3721777"/>
                <a:gd name="connsiteX104" fmla="*/ 2495623 w 3458554"/>
                <a:gd name="connsiteY104" fmla="*/ 3721777 h 3721777"/>
                <a:gd name="connsiteX105" fmla="*/ 2422320 w 3458554"/>
                <a:gd name="connsiteY105" fmla="*/ 3721777 h 3721777"/>
                <a:gd name="connsiteX106" fmla="*/ 2422320 w 3458554"/>
                <a:gd name="connsiteY106" fmla="*/ 3645142 h 3721777"/>
                <a:gd name="connsiteX107" fmla="*/ 2495623 w 3458554"/>
                <a:gd name="connsiteY107" fmla="*/ 3645142 h 3721777"/>
                <a:gd name="connsiteX108" fmla="*/ 2688875 w 3458554"/>
                <a:gd name="connsiteY108" fmla="*/ 3721777 h 3721777"/>
                <a:gd name="connsiteX109" fmla="*/ 2615572 w 3458554"/>
                <a:gd name="connsiteY109" fmla="*/ 3721777 h 3721777"/>
                <a:gd name="connsiteX110" fmla="*/ 2615572 w 3458554"/>
                <a:gd name="connsiteY110" fmla="*/ 3645142 h 3721777"/>
                <a:gd name="connsiteX111" fmla="*/ 2688875 w 3458554"/>
                <a:gd name="connsiteY111" fmla="*/ 3645142 h 3721777"/>
                <a:gd name="connsiteX112" fmla="*/ 2882127 w 3458554"/>
                <a:gd name="connsiteY112" fmla="*/ 3721777 h 3721777"/>
                <a:gd name="connsiteX113" fmla="*/ 2805493 w 3458554"/>
                <a:gd name="connsiteY113" fmla="*/ 3721777 h 3721777"/>
                <a:gd name="connsiteX114" fmla="*/ 2805493 w 3458554"/>
                <a:gd name="connsiteY114" fmla="*/ 3645142 h 3721777"/>
                <a:gd name="connsiteX115" fmla="*/ 2882127 w 3458554"/>
                <a:gd name="connsiteY115" fmla="*/ 3645142 h 3721777"/>
                <a:gd name="connsiteX116" fmla="*/ 3072047 w 3458554"/>
                <a:gd name="connsiteY116" fmla="*/ 3721777 h 3721777"/>
                <a:gd name="connsiteX117" fmla="*/ 2998744 w 3458554"/>
                <a:gd name="connsiteY117" fmla="*/ 3721777 h 3721777"/>
                <a:gd name="connsiteX118" fmla="*/ 2998744 w 3458554"/>
                <a:gd name="connsiteY118" fmla="*/ 3645142 h 3721777"/>
                <a:gd name="connsiteX119" fmla="*/ 3072047 w 3458554"/>
                <a:gd name="connsiteY119" fmla="*/ 3645142 h 3721777"/>
                <a:gd name="connsiteX120" fmla="*/ 3265301 w 3458554"/>
                <a:gd name="connsiteY120" fmla="*/ 3721777 h 3721777"/>
                <a:gd name="connsiteX121" fmla="*/ 3191998 w 3458554"/>
                <a:gd name="connsiteY121" fmla="*/ 3721777 h 3721777"/>
                <a:gd name="connsiteX122" fmla="*/ 3191998 w 3458554"/>
                <a:gd name="connsiteY122" fmla="*/ 3645142 h 3721777"/>
                <a:gd name="connsiteX123" fmla="*/ 3265301 w 3458554"/>
                <a:gd name="connsiteY123" fmla="*/ 3645142 h 3721777"/>
                <a:gd name="connsiteX124" fmla="*/ 3458553 w 3458554"/>
                <a:gd name="connsiteY124" fmla="*/ 3721777 h 3721777"/>
                <a:gd name="connsiteX125" fmla="*/ 3381919 w 3458554"/>
                <a:gd name="connsiteY125" fmla="*/ 3721777 h 3721777"/>
                <a:gd name="connsiteX126" fmla="*/ 3381919 w 3458554"/>
                <a:gd name="connsiteY126" fmla="*/ 3645142 h 3721777"/>
                <a:gd name="connsiteX127" fmla="*/ 3458553 w 3458554"/>
                <a:gd name="connsiteY127" fmla="*/ 3645142 h 37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3458554" h="3721777">
                  <a:moveTo>
                    <a:pt x="2305702" y="73303"/>
                  </a:moveTo>
                  <a:lnTo>
                    <a:pt x="2229067" y="73303"/>
                  </a:lnTo>
                  <a:lnTo>
                    <a:pt x="2229067" y="0"/>
                  </a:lnTo>
                  <a:lnTo>
                    <a:pt x="2305702" y="0"/>
                  </a:lnTo>
                  <a:close/>
                  <a:moveTo>
                    <a:pt x="2495624" y="73303"/>
                  </a:moveTo>
                  <a:lnTo>
                    <a:pt x="2422321" y="73303"/>
                  </a:lnTo>
                  <a:lnTo>
                    <a:pt x="2422321" y="0"/>
                  </a:lnTo>
                  <a:lnTo>
                    <a:pt x="2495624" y="0"/>
                  </a:lnTo>
                  <a:close/>
                  <a:moveTo>
                    <a:pt x="2688876" y="73303"/>
                  </a:moveTo>
                  <a:lnTo>
                    <a:pt x="2615573" y="73303"/>
                  </a:lnTo>
                  <a:lnTo>
                    <a:pt x="2615573" y="0"/>
                  </a:lnTo>
                  <a:lnTo>
                    <a:pt x="2688876" y="0"/>
                  </a:lnTo>
                  <a:close/>
                  <a:moveTo>
                    <a:pt x="2882128" y="73303"/>
                  </a:moveTo>
                  <a:lnTo>
                    <a:pt x="2805493" y="73303"/>
                  </a:lnTo>
                  <a:lnTo>
                    <a:pt x="2805493" y="0"/>
                  </a:lnTo>
                  <a:lnTo>
                    <a:pt x="2882128" y="0"/>
                  </a:lnTo>
                  <a:close/>
                  <a:moveTo>
                    <a:pt x="3072048" y="73303"/>
                  </a:moveTo>
                  <a:lnTo>
                    <a:pt x="2998745" y="73303"/>
                  </a:lnTo>
                  <a:lnTo>
                    <a:pt x="2998745" y="0"/>
                  </a:lnTo>
                  <a:lnTo>
                    <a:pt x="3072048" y="0"/>
                  </a:lnTo>
                  <a:close/>
                  <a:moveTo>
                    <a:pt x="3265302" y="73303"/>
                  </a:moveTo>
                  <a:lnTo>
                    <a:pt x="3191999" y="73303"/>
                  </a:lnTo>
                  <a:lnTo>
                    <a:pt x="3191999" y="0"/>
                  </a:lnTo>
                  <a:lnTo>
                    <a:pt x="3265302" y="0"/>
                  </a:lnTo>
                  <a:close/>
                  <a:moveTo>
                    <a:pt x="3458554" y="73303"/>
                  </a:moveTo>
                  <a:lnTo>
                    <a:pt x="3381919" y="73303"/>
                  </a:lnTo>
                  <a:lnTo>
                    <a:pt x="3381919" y="0"/>
                  </a:lnTo>
                  <a:lnTo>
                    <a:pt x="3458554" y="0"/>
                  </a:lnTo>
                  <a:close/>
                  <a:moveTo>
                    <a:pt x="73303" y="73304"/>
                  </a:moveTo>
                  <a:lnTo>
                    <a:pt x="0" y="73304"/>
                  </a:lnTo>
                  <a:lnTo>
                    <a:pt x="0" y="1"/>
                  </a:lnTo>
                  <a:lnTo>
                    <a:pt x="73303" y="1"/>
                  </a:lnTo>
                  <a:close/>
                  <a:moveTo>
                    <a:pt x="266555" y="73304"/>
                  </a:moveTo>
                  <a:lnTo>
                    <a:pt x="193252" y="73304"/>
                  </a:lnTo>
                  <a:lnTo>
                    <a:pt x="193252" y="1"/>
                  </a:lnTo>
                  <a:lnTo>
                    <a:pt x="266555" y="1"/>
                  </a:lnTo>
                  <a:close/>
                  <a:moveTo>
                    <a:pt x="459808" y="73304"/>
                  </a:moveTo>
                  <a:lnTo>
                    <a:pt x="383172" y="73304"/>
                  </a:lnTo>
                  <a:lnTo>
                    <a:pt x="383172" y="1"/>
                  </a:lnTo>
                  <a:lnTo>
                    <a:pt x="459808" y="1"/>
                  </a:lnTo>
                  <a:close/>
                  <a:moveTo>
                    <a:pt x="649728" y="73304"/>
                  </a:moveTo>
                  <a:lnTo>
                    <a:pt x="576425" y="73304"/>
                  </a:lnTo>
                  <a:lnTo>
                    <a:pt x="576425" y="1"/>
                  </a:lnTo>
                  <a:lnTo>
                    <a:pt x="649728" y="1"/>
                  </a:lnTo>
                  <a:close/>
                  <a:moveTo>
                    <a:pt x="842980" y="73304"/>
                  </a:moveTo>
                  <a:lnTo>
                    <a:pt x="769677" y="73304"/>
                  </a:lnTo>
                  <a:lnTo>
                    <a:pt x="769677" y="1"/>
                  </a:lnTo>
                  <a:lnTo>
                    <a:pt x="842980" y="1"/>
                  </a:lnTo>
                  <a:close/>
                  <a:moveTo>
                    <a:pt x="1036233" y="73304"/>
                  </a:moveTo>
                  <a:lnTo>
                    <a:pt x="962930" y="73304"/>
                  </a:lnTo>
                  <a:lnTo>
                    <a:pt x="962930" y="1"/>
                  </a:lnTo>
                  <a:lnTo>
                    <a:pt x="1036233" y="1"/>
                  </a:lnTo>
                  <a:close/>
                  <a:moveTo>
                    <a:pt x="1226155" y="73304"/>
                  </a:moveTo>
                  <a:lnTo>
                    <a:pt x="1152852" y="73304"/>
                  </a:lnTo>
                  <a:lnTo>
                    <a:pt x="1152852" y="1"/>
                  </a:lnTo>
                  <a:lnTo>
                    <a:pt x="1226155" y="1"/>
                  </a:lnTo>
                  <a:close/>
                  <a:moveTo>
                    <a:pt x="1419407" y="73304"/>
                  </a:moveTo>
                  <a:lnTo>
                    <a:pt x="1346104" y="73304"/>
                  </a:lnTo>
                  <a:lnTo>
                    <a:pt x="1346104" y="1"/>
                  </a:lnTo>
                  <a:lnTo>
                    <a:pt x="1419407" y="1"/>
                  </a:lnTo>
                  <a:close/>
                  <a:moveTo>
                    <a:pt x="1612659" y="73304"/>
                  </a:moveTo>
                  <a:lnTo>
                    <a:pt x="1536023" y="73304"/>
                  </a:lnTo>
                  <a:lnTo>
                    <a:pt x="1536023" y="1"/>
                  </a:lnTo>
                  <a:lnTo>
                    <a:pt x="1612659" y="1"/>
                  </a:lnTo>
                  <a:close/>
                  <a:moveTo>
                    <a:pt x="1802578" y="73304"/>
                  </a:moveTo>
                  <a:lnTo>
                    <a:pt x="1729275" y="73304"/>
                  </a:lnTo>
                  <a:lnTo>
                    <a:pt x="1729275" y="1"/>
                  </a:lnTo>
                  <a:lnTo>
                    <a:pt x="1802578" y="1"/>
                  </a:lnTo>
                  <a:close/>
                  <a:moveTo>
                    <a:pt x="2112449" y="73305"/>
                  </a:moveTo>
                  <a:lnTo>
                    <a:pt x="2039146" y="73305"/>
                  </a:lnTo>
                  <a:lnTo>
                    <a:pt x="2039146" y="2"/>
                  </a:lnTo>
                  <a:lnTo>
                    <a:pt x="2112449" y="2"/>
                  </a:lnTo>
                  <a:close/>
                  <a:moveTo>
                    <a:pt x="766347" y="3721776"/>
                  </a:moveTo>
                  <a:lnTo>
                    <a:pt x="693044" y="3721776"/>
                  </a:lnTo>
                  <a:lnTo>
                    <a:pt x="693044" y="3645141"/>
                  </a:lnTo>
                  <a:lnTo>
                    <a:pt x="766347" y="3645141"/>
                  </a:lnTo>
                  <a:close/>
                  <a:moveTo>
                    <a:pt x="959600" y="3721776"/>
                  </a:moveTo>
                  <a:lnTo>
                    <a:pt x="886297" y="3721776"/>
                  </a:lnTo>
                  <a:lnTo>
                    <a:pt x="886297" y="3645141"/>
                  </a:lnTo>
                  <a:lnTo>
                    <a:pt x="959600" y="3645141"/>
                  </a:lnTo>
                  <a:close/>
                  <a:moveTo>
                    <a:pt x="1152852" y="3721776"/>
                  </a:moveTo>
                  <a:lnTo>
                    <a:pt x="1076218" y="3721776"/>
                  </a:lnTo>
                  <a:lnTo>
                    <a:pt x="1076218" y="3645141"/>
                  </a:lnTo>
                  <a:lnTo>
                    <a:pt x="1152852" y="3645141"/>
                  </a:lnTo>
                  <a:close/>
                  <a:moveTo>
                    <a:pt x="1342773" y="3721776"/>
                  </a:moveTo>
                  <a:lnTo>
                    <a:pt x="1269470" y="3721776"/>
                  </a:lnTo>
                  <a:lnTo>
                    <a:pt x="1269470" y="3645141"/>
                  </a:lnTo>
                  <a:lnTo>
                    <a:pt x="1342773" y="3645141"/>
                  </a:lnTo>
                  <a:close/>
                  <a:moveTo>
                    <a:pt x="1536026" y="3721776"/>
                  </a:moveTo>
                  <a:lnTo>
                    <a:pt x="1462723" y="3721776"/>
                  </a:lnTo>
                  <a:lnTo>
                    <a:pt x="1462723" y="3645141"/>
                  </a:lnTo>
                  <a:lnTo>
                    <a:pt x="1536026" y="3645141"/>
                  </a:lnTo>
                  <a:close/>
                  <a:moveTo>
                    <a:pt x="1729278" y="3721776"/>
                  </a:moveTo>
                  <a:lnTo>
                    <a:pt x="1652644" y="3721776"/>
                  </a:lnTo>
                  <a:lnTo>
                    <a:pt x="1652644" y="3645141"/>
                  </a:lnTo>
                  <a:lnTo>
                    <a:pt x="1729278" y="3645141"/>
                  </a:lnTo>
                  <a:close/>
                  <a:moveTo>
                    <a:pt x="1919198" y="3721776"/>
                  </a:moveTo>
                  <a:lnTo>
                    <a:pt x="1845895" y="3721776"/>
                  </a:lnTo>
                  <a:lnTo>
                    <a:pt x="1845895" y="3645141"/>
                  </a:lnTo>
                  <a:lnTo>
                    <a:pt x="1919198" y="3645141"/>
                  </a:lnTo>
                  <a:close/>
                  <a:moveTo>
                    <a:pt x="2112450" y="3721776"/>
                  </a:moveTo>
                  <a:lnTo>
                    <a:pt x="2039147" y="3721776"/>
                  </a:lnTo>
                  <a:lnTo>
                    <a:pt x="2039147" y="3645141"/>
                  </a:lnTo>
                  <a:lnTo>
                    <a:pt x="2112450" y="3645141"/>
                  </a:lnTo>
                  <a:close/>
                  <a:moveTo>
                    <a:pt x="2495623" y="3721777"/>
                  </a:moveTo>
                  <a:lnTo>
                    <a:pt x="2422320" y="3721777"/>
                  </a:lnTo>
                  <a:lnTo>
                    <a:pt x="2422320" y="3645142"/>
                  </a:lnTo>
                  <a:lnTo>
                    <a:pt x="2495623" y="3645142"/>
                  </a:lnTo>
                  <a:close/>
                  <a:moveTo>
                    <a:pt x="2688875" y="3721777"/>
                  </a:moveTo>
                  <a:lnTo>
                    <a:pt x="2615572" y="3721777"/>
                  </a:lnTo>
                  <a:lnTo>
                    <a:pt x="2615572" y="3645142"/>
                  </a:lnTo>
                  <a:lnTo>
                    <a:pt x="2688875" y="3645142"/>
                  </a:lnTo>
                  <a:close/>
                  <a:moveTo>
                    <a:pt x="2882127" y="3721777"/>
                  </a:moveTo>
                  <a:lnTo>
                    <a:pt x="2805493" y="3721777"/>
                  </a:lnTo>
                  <a:lnTo>
                    <a:pt x="2805493" y="3645142"/>
                  </a:lnTo>
                  <a:lnTo>
                    <a:pt x="2882127" y="3645142"/>
                  </a:lnTo>
                  <a:close/>
                  <a:moveTo>
                    <a:pt x="3072047" y="3721777"/>
                  </a:moveTo>
                  <a:lnTo>
                    <a:pt x="2998744" y="3721777"/>
                  </a:lnTo>
                  <a:lnTo>
                    <a:pt x="2998744" y="3645142"/>
                  </a:lnTo>
                  <a:lnTo>
                    <a:pt x="3072047" y="3645142"/>
                  </a:lnTo>
                  <a:close/>
                  <a:moveTo>
                    <a:pt x="3265301" y="3721777"/>
                  </a:moveTo>
                  <a:lnTo>
                    <a:pt x="3191998" y="3721777"/>
                  </a:lnTo>
                  <a:lnTo>
                    <a:pt x="3191998" y="3645142"/>
                  </a:lnTo>
                  <a:lnTo>
                    <a:pt x="3265301" y="3645142"/>
                  </a:lnTo>
                  <a:close/>
                  <a:moveTo>
                    <a:pt x="3458553" y="3721777"/>
                  </a:moveTo>
                  <a:lnTo>
                    <a:pt x="3381919" y="3721777"/>
                  </a:lnTo>
                  <a:lnTo>
                    <a:pt x="3381919" y="3645142"/>
                  </a:lnTo>
                  <a:lnTo>
                    <a:pt x="3458553" y="364514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60" name="ULN2003 Driver Board"/>
          <p:cNvGrpSpPr/>
          <p:nvPr/>
        </p:nvGrpSpPr>
        <p:grpSpPr>
          <a:xfrm>
            <a:off x="3655832" y="4822268"/>
            <a:ext cx="1029929" cy="1146212"/>
            <a:chOff x="5608726" y="3211432"/>
            <a:chExt cx="1233045" cy="1372260"/>
          </a:xfrm>
        </p:grpSpPr>
        <p:sp>
          <p:nvSpPr>
            <p:cNvPr id="461" name="PCB Top"/>
            <p:cNvSpPr/>
            <p:nvPr/>
          </p:nvSpPr>
          <p:spPr>
            <a:xfrm>
              <a:off x="5608726" y="3211432"/>
              <a:ext cx="1233045" cy="1372260"/>
            </a:xfrm>
            <a:custGeom>
              <a:avLst/>
              <a:gdLst>
                <a:gd name="connsiteX0" fmla="*/ 1069467 w 1133856"/>
                <a:gd name="connsiteY0" fmla="*/ 1141175 h 1261872"/>
                <a:gd name="connsiteX1" fmla="*/ 1014603 w 1133856"/>
                <a:gd name="connsiteY1" fmla="*/ 1195174 h 1261872"/>
                <a:gd name="connsiteX2" fmla="*/ 1069467 w 1133856"/>
                <a:gd name="connsiteY2" fmla="*/ 1249173 h 1261872"/>
                <a:gd name="connsiteX3" fmla="*/ 1124331 w 1133856"/>
                <a:gd name="connsiteY3" fmla="*/ 1195174 h 1261872"/>
                <a:gd name="connsiteX4" fmla="*/ 1069467 w 1133856"/>
                <a:gd name="connsiteY4" fmla="*/ 1141175 h 1261872"/>
                <a:gd name="connsiteX5" fmla="*/ 66586 w 1133856"/>
                <a:gd name="connsiteY5" fmla="*/ 1141175 h 1261872"/>
                <a:gd name="connsiteX6" fmla="*/ 11722 w 1133856"/>
                <a:gd name="connsiteY6" fmla="*/ 1195174 h 1261872"/>
                <a:gd name="connsiteX7" fmla="*/ 66586 w 1133856"/>
                <a:gd name="connsiteY7" fmla="*/ 1249173 h 1261872"/>
                <a:gd name="connsiteX8" fmla="*/ 121450 w 1133856"/>
                <a:gd name="connsiteY8" fmla="*/ 1195174 h 1261872"/>
                <a:gd name="connsiteX9" fmla="*/ 66586 w 1133856"/>
                <a:gd name="connsiteY9" fmla="*/ 1141175 h 1261872"/>
                <a:gd name="connsiteX10" fmla="*/ 1069467 w 1133856"/>
                <a:gd name="connsiteY10" fmla="*/ 14282 h 1261872"/>
                <a:gd name="connsiteX11" fmla="*/ 1014603 w 1133856"/>
                <a:gd name="connsiteY11" fmla="*/ 68281 h 1261872"/>
                <a:gd name="connsiteX12" fmla="*/ 1069467 w 1133856"/>
                <a:gd name="connsiteY12" fmla="*/ 122280 h 1261872"/>
                <a:gd name="connsiteX13" fmla="*/ 1124331 w 1133856"/>
                <a:gd name="connsiteY13" fmla="*/ 68281 h 1261872"/>
                <a:gd name="connsiteX14" fmla="*/ 1069467 w 1133856"/>
                <a:gd name="connsiteY14" fmla="*/ 14282 h 1261872"/>
                <a:gd name="connsiteX15" fmla="*/ 66586 w 1133856"/>
                <a:gd name="connsiteY15" fmla="*/ 14282 h 1261872"/>
                <a:gd name="connsiteX16" fmla="*/ 11722 w 1133856"/>
                <a:gd name="connsiteY16" fmla="*/ 68281 h 1261872"/>
                <a:gd name="connsiteX17" fmla="*/ 66586 w 1133856"/>
                <a:gd name="connsiteY17" fmla="*/ 122280 h 1261872"/>
                <a:gd name="connsiteX18" fmla="*/ 121450 w 1133856"/>
                <a:gd name="connsiteY18" fmla="*/ 68281 h 1261872"/>
                <a:gd name="connsiteX19" fmla="*/ 66586 w 1133856"/>
                <a:gd name="connsiteY19" fmla="*/ 14282 h 1261872"/>
                <a:gd name="connsiteX20" fmla="*/ 0 w 1133856"/>
                <a:gd name="connsiteY20" fmla="*/ 0 h 1261872"/>
                <a:gd name="connsiteX21" fmla="*/ 1133856 w 1133856"/>
                <a:gd name="connsiteY21" fmla="*/ 0 h 1261872"/>
                <a:gd name="connsiteX22" fmla="*/ 1133856 w 1133856"/>
                <a:gd name="connsiteY22" fmla="*/ 1261872 h 1261872"/>
                <a:gd name="connsiteX23" fmla="*/ 0 w 1133856"/>
                <a:gd name="connsiteY23" fmla="*/ 1261872 h 126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33856" h="1261872">
                  <a:moveTo>
                    <a:pt x="1069467" y="1141175"/>
                  </a:moveTo>
                  <a:cubicBezTo>
                    <a:pt x="1039166" y="1141175"/>
                    <a:pt x="1014603" y="1165351"/>
                    <a:pt x="1014603" y="1195174"/>
                  </a:cubicBezTo>
                  <a:cubicBezTo>
                    <a:pt x="1014603" y="1224997"/>
                    <a:pt x="1039166" y="1249173"/>
                    <a:pt x="1069467" y="1249173"/>
                  </a:cubicBezTo>
                  <a:cubicBezTo>
                    <a:pt x="1099768" y="1249173"/>
                    <a:pt x="1124331" y="1224997"/>
                    <a:pt x="1124331" y="1195174"/>
                  </a:cubicBezTo>
                  <a:cubicBezTo>
                    <a:pt x="1124331" y="1165351"/>
                    <a:pt x="1099768" y="1141175"/>
                    <a:pt x="1069467" y="1141175"/>
                  </a:cubicBezTo>
                  <a:close/>
                  <a:moveTo>
                    <a:pt x="66586" y="1141175"/>
                  </a:moveTo>
                  <a:cubicBezTo>
                    <a:pt x="36285" y="1141175"/>
                    <a:pt x="11722" y="1165351"/>
                    <a:pt x="11722" y="1195174"/>
                  </a:cubicBezTo>
                  <a:cubicBezTo>
                    <a:pt x="11722" y="1224997"/>
                    <a:pt x="36285" y="1249173"/>
                    <a:pt x="66586" y="1249173"/>
                  </a:cubicBezTo>
                  <a:cubicBezTo>
                    <a:pt x="96887" y="1249173"/>
                    <a:pt x="121450" y="1224997"/>
                    <a:pt x="121450" y="1195174"/>
                  </a:cubicBezTo>
                  <a:cubicBezTo>
                    <a:pt x="121450" y="1165351"/>
                    <a:pt x="96887" y="1141175"/>
                    <a:pt x="66586" y="1141175"/>
                  </a:cubicBezTo>
                  <a:close/>
                  <a:moveTo>
                    <a:pt x="1069467" y="14282"/>
                  </a:moveTo>
                  <a:cubicBezTo>
                    <a:pt x="1039166" y="14282"/>
                    <a:pt x="1014603" y="38458"/>
                    <a:pt x="1014603" y="68281"/>
                  </a:cubicBezTo>
                  <a:cubicBezTo>
                    <a:pt x="1014603" y="98104"/>
                    <a:pt x="1039166" y="122280"/>
                    <a:pt x="1069467" y="122280"/>
                  </a:cubicBezTo>
                  <a:cubicBezTo>
                    <a:pt x="1099768" y="122280"/>
                    <a:pt x="1124331" y="98104"/>
                    <a:pt x="1124331" y="68281"/>
                  </a:cubicBezTo>
                  <a:cubicBezTo>
                    <a:pt x="1124331" y="38458"/>
                    <a:pt x="1099768" y="14282"/>
                    <a:pt x="1069467" y="14282"/>
                  </a:cubicBezTo>
                  <a:close/>
                  <a:moveTo>
                    <a:pt x="66586" y="14282"/>
                  </a:moveTo>
                  <a:cubicBezTo>
                    <a:pt x="36285" y="14282"/>
                    <a:pt x="11722" y="38458"/>
                    <a:pt x="11722" y="68281"/>
                  </a:cubicBezTo>
                  <a:cubicBezTo>
                    <a:pt x="11722" y="98104"/>
                    <a:pt x="36285" y="122280"/>
                    <a:pt x="66586" y="122280"/>
                  </a:cubicBezTo>
                  <a:cubicBezTo>
                    <a:pt x="96887" y="122280"/>
                    <a:pt x="121450" y="98104"/>
                    <a:pt x="121450" y="68281"/>
                  </a:cubicBezTo>
                  <a:cubicBezTo>
                    <a:pt x="121450" y="38458"/>
                    <a:pt x="96887" y="14282"/>
                    <a:pt x="66586" y="14282"/>
                  </a:cubicBezTo>
                  <a:close/>
                  <a:moveTo>
                    <a:pt x="0" y="0"/>
                  </a:moveTo>
                  <a:lnTo>
                    <a:pt x="1133856" y="0"/>
                  </a:lnTo>
                  <a:lnTo>
                    <a:pt x="1133856" y="1261872"/>
                  </a:lnTo>
                  <a:lnTo>
                    <a:pt x="0" y="1261872"/>
                  </a:lnTo>
                  <a:close/>
                </a:path>
              </a:pathLst>
            </a:custGeom>
            <a:solidFill>
              <a:srgbClr val="427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2" name="LED A"/>
            <p:cNvGrpSpPr/>
            <p:nvPr/>
          </p:nvGrpSpPr>
          <p:grpSpPr>
            <a:xfrm>
              <a:off x="5789068" y="3344419"/>
              <a:ext cx="159103" cy="230701"/>
              <a:chOff x="6653792" y="3264205"/>
              <a:chExt cx="146304" cy="212143"/>
            </a:xfrm>
          </p:grpSpPr>
          <p:sp>
            <p:nvSpPr>
              <p:cNvPr id="591" name="LED RING"/>
              <p:cNvSpPr>
                <a:spLocks noChangeAspect="1"/>
              </p:cNvSpPr>
              <p:nvPr/>
            </p:nvSpPr>
            <p:spPr>
              <a:xfrm>
                <a:off x="6653792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92" name="LED"/>
              <p:cNvGrpSpPr>
                <a:grpSpLocks noChangeAspect="1"/>
              </p:cNvGrpSpPr>
              <p:nvPr/>
            </p:nvGrpSpPr>
            <p:grpSpPr>
              <a:xfrm rot="16200000">
                <a:off x="6674346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94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3" name="Freeform 592"/>
              <p:cNvSpPr/>
              <p:nvPr/>
            </p:nvSpPr>
            <p:spPr>
              <a:xfrm>
                <a:off x="6706764" y="3421484"/>
                <a:ext cx="34925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431" h="148344">
                    <a:moveTo>
                      <a:pt x="47662" y="43420"/>
                    </a:moveTo>
                    <a:lnTo>
                      <a:pt x="31578" y="97110"/>
                    </a:lnTo>
                    <a:lnTo>
                      <a:pt x="63303" y="97110"/>
                    </a:lnTo>
                    <a:close/>
                    <a:moveTo>
                      <a:pt x="47793" y="0"/>
                    </a:moveTo>
                    <a:cubicBezTo>
                      <a:pt x="52458" y="0"/>
                      <a:pt x="55392" y="1971"/>
                      <a:pt x="56595" y="5914"/>
                    </a:cubicBezTo>
                    <a:lnTo>
                      <a:pt x="93985" y="136177"/>
                    </a:lnTo>
                    <a:cubicBezTo>
                      <a:pt x="94282" y="137145"/>
                      <a:pt x="94431" y="138075"/>
                      <a:pt x="94431" y="138968"/>
                    </a:cubicBezTo>
                    <a:cubicBezTo>
                      <a:pt x="94431" y="141572"/>
                      <a:pt x="93539" y="143786"/>
                      <a:pt x="91753" y="145609"/>
                    </a:cubicBezTo>
                    <a:cubicBezTo>
                      <a:pt x="89968" y="147433"/>
                      <a:pt x="87922" y="148344"/>
                      <a:pt x="85617" y="148344"/>
                    </a:cubicBezTo>
                    <a:cubicBezTo>
                      <a:pt x="80708" y="148344"/>
                      <a:pt x="77584" y="146074"/>
                      <a:pt x="76246" y="141534"/>
                    </a:cubicBezTo>
                    <a:lnTo>
                      <a:pt x="68833" y="116086"/>
                    </a:lnTo>
                    <a:lnTo>
                      <a:pt x="25894" y="116086"/>
                    </a:lnTo>
                    <a:lnTo>
                      <a:pt x="17727" y="143347"/>
                    </a:lnTo>
                    <a:cubicBezTo>
                      <a:pt x="17502" y="144532"/>
                      <a:pt x="16567" y="145661"/>
                      <a:pt x="14922" y="146734"/>
                    </a:cubicBezTo>
                    <a:cubicBezTo>
                      <a:pt x="13277" y="147808"/>
                      <a:pt x="11482" y="148344"/>
                      <a:pt x="9536" y="148344"/>
                    </a:cubicBezTo>
                    <a:cubicBezTo>
                      <a:pt x="6769" y="148344"/>
                      <a:pt x="4488" y="147414"/>
                      <a:pt x="2693" y="145554"/>
                    </a:cubicBezTo>
                    <a:cubicBezTo>
                      <a:pt x="897" y="143693"/>
                      <a:pt x="0" y="141424"/>
                      <a:pt x="0" y="138745"/>
                    </a:cubicBezTo>
                    <a:cubicBezTo>
                      <a:pt x="0" y="137629"/>
                      <a:pt x="185" y="136475"/>
                      <a:pt x="554" y="135283"/>
                    </a:cubicBezTo>
                    <a:lnTo>
                      <a:pt x="38312" y="6973"/>
                    </a:lnTo>
                    <a:cubicBezTo>
                      <a:pt x="39817" y="2324"/>
                      <a:pt x="42977" y="0"/>
                      <a:pt x="4779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3" name="LED B"/>
            <p:cNvGrpSpPr/>
            <p:nvPr/>
          </p:nvGrpSpPr>
          <p:grpSpPr>
            <a:xfrm>
              <a:off x="5974569" y="3344419"/>
              <a:ext cx="159103" cy="230701"/>
              <a:chOff x="6825411" y="3264205"/>
              <a:chExt cx="146304" cy="212143"/>
            </a:xfrm>
          </p:grpSpPr>
          <p:sp>
            <p:nvSpPr>
              <p:cNvPr id="584" name="Freeform 583"/>
              <p:cNvSpPr/>
              <p:nvPr/>
            </p:nvSpPr>
            <p:spPr>
              <a:xfrm>
                <a:off x="6882817" y="3421484"/>
                <a:ext cx="35090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878" h="148344">
                    <a:moveTo>
                      <a:pt x="18976" y="83827"/>
                    </a:moveTo>
                    <a:lnTo>
                      <a:pt x="18976" y="129369"/>
                    </a:lnTo>
                    <a:lnTo>
                      <a:pt x="56927" y="129369"/>
                    </a:lnTo>
                    <a:cubicBezTo>
                      <a:pt x="61987" y="129369"/>
                      <a:pt x="66378" y="127527"/>
                      <a:pt x="70098" y="123843"/>
                    </a:cubicBezTo>
                    <a:cubicBezTo>
                      <a:pt x="73819" y="120160"/>
                      <a:pt x="75679" y="115751"/>
                      <a:pt x="75679" y="110616"/>
                    </a:cubicBezTo>
                    <a:lnTo>
                      <a:pt x="75679" y="102803"/>
                    </a:lnTo>
                    <a:cubicBezTo>
                      <a:pt x="75679" y="97594"/>
                      <a:pt x="73838" y="93129"/>
                      <a:pt x="70154" y="89408"/>
                    </a:cubicBezTo>
                    <a:cubicBezTo>
                      <a:pt x="66471" y="85687"/>
                      <a:pt x="62062" y="83827"/>
                      <a:pt x="56927" y="83827"/>
                    </a:cubicBezTo>
                    <a:close/>
                    <a:moveTo>
                      <a:pt x="18753" y="18752"/>
                    </a:moveTo>
                    <a:lnTo>
                      <a:pt x="18753" y="64182"/>
                    </a:lnTo>
                    <a:lnTo>
                      <a:pt x="56927" y="64182"/>
                    </a:lnTo>
                    <a:cubicBezTo>
                      <a:pt x="61987" y="64182"/>
                      <a:pt x="66378" y="62340"/>
                      <a:pt x="70098" y="58657"/>
                    </a:cubicBezTo>
                    <a:cubicBezTo>
                      <a:pt x="73819" y="54973"/>
                      <a:pt x="75679" y="50564"/>
                      <a:pt x="75679" y="45429"/>
                    </a:cubicBezTo>
                    <a:lnTo>
                      <a:pt x="75679" y="37728"/>
                    </a:lnTo>
                    <a:cubicBezTo>
                      <a:pt x="75679" y="32519"/>
                      <a:pt x="73838" y="28054"/>
                      <a:pt x="70154" y="24333"/>
                    </a:cubicBezTo>
                    <a:cubicBezTo>
                      <a:pt x="66471" y="20612"/>
                      <a:pt x="62062" y="18752"/>
                      <a:pt x="56927" y="18752"/>
                    </a:cubicBezTo>
                    <a:close/>
                    <a:moveTo>
                      <a:pt x="0" y="0"/>
                    </a:moveTo>
                    <a:lnTo>
                      <a:pt x="57374" y="0"/>
                    </a:lnTo>
                    <a:cubicBezTo>
                      <a:pt x="67717" y="0"/>
                      <a:pt x="76554" y="3683"/>
                      <a:pt x="83884" y="11050"/>
                    </a:cubicBezTo>
                    <a:cubicBezTo>
                      <a:pt x="91213" y="18417"/>
                      <a:pt x="94878" y="27310"/>
                      <a:pt x="94878" y="37728"/>
                    </a:cubicBezTo>
                    <a:lnTo>
                      <a:pt x="94878" y="45653"/>
                    </a:lnTo>
                    <a:cubicBezTo>
                      <a:pt x="94878" y="56740"/>
                      <a:pt x="90599" y="66191"/>
                      <a:pt x="82042" y="74004"/>
                    </a:cubicBezTo>
                    <a:cubicBezTo>
                      <a:pt x="90599" y="81967"/>
                      <a:pt x="94878" y="91417"/>
                      <a:pt x="94878" y="102356"/>
                    </a:cubicBezTo>
                    <a:lnTo>
                      <a:pt x="94878" y="110616"/>
                    </a:lnTo>
                    <a:cubicBezTo>
                      <a:pt x="94878" y="120960"/>
                      <a:pt x="91213" y="129834"/>
                      <a:pt x="83884" y="137238"/>
                    </a:cubicBezTo>
                    <a:cubicBezTo>
                      <a:pt x="76554" y="144642"/>
                      <a:pt x="67717" y="148344"/>
                      <a:pt x="57374" y="148344"/>
                    </a:cubicBezTo>
                    <a:lnTo>
                      <a:pt x="0" y="1483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LED RING"/>
              <p:cNvSpPr>
                <a:spLocks noChangeAspect="1"/>
              </p:cNvSpPr>
              <p:nvPr/>
            </p:nvSpPr>
            <p:spPr>
              <a:xfrm>
                <a:off x="6825411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6" name="LED"/>
              <p:cNvGrpSpPr>
                <a:grpSpLocks noChangeAspect="1"/>
              </p:cNvGrpSpPr>
              <p:nvPr/>
            </p:nvGrpSpPr>
            <p:grpSpPr>
              <a:xfrm rot="16200000">
                <a:off x="6845965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87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4" name="LED C"/>
            <p:cNvGrpSpPr/>
            <p:nvPr/>
          </p:nvGrpSpPr>
          <p:grpSpPr>
            <a:xfrm>
              <a:off x="6160070" y="3344419"/>
              <a:ext cx="159103" cy="230701"/>
              <a:chOff x="6997030" y="3264205"/>
              <a:chExt cx="146304" cy="212143"/>
            </a:xfrm>
          </p:grpSpPr>
          <p:sp>
            <p:nvSpPr>
              <p:cNvPr id="577" name="Freeform 576"/>
              <p:cNvSpPr/>
              <p:nvPr/>
            </p:nvSpPr>
            <p:spPr>
              <a:xfrm>
                <a:off x="7047827" y="3421484"/>
                <a:ext cx="35090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878" h="148344">
                    <a:moveTo>
                      <a:pt x="48444" y="0"/>
                    </a:moveTo>
                    <a:lnTo>
                      <a:pt x="85502" y="0"/>
                    </a:lnTo>
                    <a:cubicBezTo>
                      <a:pt x="88107" y="0"/>
                      <a:pt x="90320" y="930"/>
                      <a:pt x="92144" y="2790"/>
                    </a:cubicBezTo>
                    <a:cubicBezTo>
                      <a:pt x="93967" y="4651"/>
                      <a:pt x="94878" y="6846"/>
                      <a:pt x="94878" y="9376"/>
                    </a:cubicBezTo>
                    <a:cubicBezTo>
                      <a:pt x="94878" y="11980"/>
                      <a:pt x="93967" y="14231"/>
                      <a:pt x="92145" y="16129"/>
                    </a:cubicBezTo>
                    <a:cubicBezTo>
                      <a:pt x="90323" y="18027"/>
                      <a:pt x="88111" y="18975"/>
                      <a:pt x="85507" y="18975"/>
                    </a:cubicBezTo>
                    <a:lnTo>
                      <a:pt x="49806" y="18975"/>
                    </a:lnTo>
                    <a:cubicBezTo>
                      <a:pt x="46831" y="18983"/>
                      <a:pt x="44411" y="20735"/>
                      <a:pt x="42547" y="24230"/>
                    </a:cubicBezTo>
                    <a:lnTo>
                      <a:pt x="21749" y="63055"/>
                    </a:lnTo>
                    <a:cubicBezTo>
                      <a:pt x="20108" y="66105"/>
                      <a:pt x="19296" y="69717"/>
                      <a:pt x="19311" y="73891"/>
                    </a:cubicBezTo>
                    <a:cubicBezTo>
                      <a:pt x="19300" y="78289"/>
                      <a:pt x="20187" y="82162"/>
                      <a:pt x="21972" y="85512"/>
                    </a:cubicBezTo>
                    <a:lnTo>
                      <a:pt x="41827" y="123692"/>
                    </a:lnTo>
                    <a:cubicBezTo>
                      <a:pt x="43686" y="127637"/>
                      <a:pt x="46738" y="129603"/>
                      <a:pt x="50981" y="129592"/>
                    </a:cubicBezTo>
                    <a:lnTo>
                      <a:pt x="84825" y="129592"/>
                    </a:lnTo>
                    <a:cubicBezTo>
                      <a:pt x="87432" y="129592"/>
                      <a:pt x="89685" y="130503"/>
                      <a:pt x="91584" y="132326"/>
                    </a:cubicBezTo>
                    <a:cubicBezTo>
                      <a:pt x="93482" y="134150"/>
                      <a:pt x="94432" y="136363"/>
                      <a:pt x="94432" y="138968"/>
                    </a:cubicBezTo>
                    <a:cubicBezTo>
                      <a:pt x="94432" y="141572"/>
                      <a:pt x="93483" y="143786"/>
                      <a:pt x="91585" y="145609"/>
                    </a:cubicBezTo>
                    <a:cubicBezTo>
                      <a:pt x="89688" y="147433"/>
                      <a:pt x="87437" y="148344"/>
                      <a:pt x="84832" y="148344"/>
                    </a:cubicBezTo>
                    <a:lnTo>
                      <a:pt x="49783" y="148344"/>
                    </a:lnTo>
                    <a:cubicBezTo>
                      <a:pt x="45318" y="148344"/>
                      <a:pt x="40705" y="146930"/>
                      <a:pt x="35942" y="144103"/>
                    </a:cubicBezTo>
                    <a:cubicBezTo>
                      <a:pt x="31180" y="141275"/>
                      <a:pt x="27868" y="138112"/>
                      <a:pt x="26008" y="134615"/>
                    </a:cubicBezTo>
                    <a:lnTo>
                      <a:pt x="4354" y="92757"/>
                    </a:lnTo>
                    <a:cubicBezTo>
                      <a:pt x="1451" y="86729"/>
                      <a:pt x="0" y="80553"/>
                      <a:pt x="0" y="74228"/>
                    </a:cubicBezTo>
                    <a:cubicBezTo>
                      <a:pt x="0" y="67233"/>
                      <a:pt x="1377" y="61168"/>
                      <a:pt x="4130" y="56033"/>
                    </a:cubicBezTo>
                    <a:lnTo>
                      <a:pt x="26008" y="14622"/>
                    </a:lnTo>
                    <a:cubicBezTo>
                      <a:pt x="28092" y="10753"/>
                      <a:pt x="31329" y="7348"/>
                      <a:pt x="35719" y="4409"/>
                    </a:cubicBezTo>
                    <a:cubicBezTo>
                      <a:pt x="40109" y="1469"/>
                      <a:pt x="44351" y="0"/>
                      <a:pt x="484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LED RING"/>
              <p:cNvSpPr>
                <a:spLocks noChangeAspect="1"/>
              </p:cNvSpPr>
              <p:nvPr/>
            </p:nvSpPr>
            <p:spPr>
              <a:xfrm>
                <a:off x="6997030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79" name="LED"/>
              <p:cNvGrpSpPr>
                <a:grpSpLocks noChangeAspect="1"/>
              </p:cNvGrpSpPr>
              <p:nvPr/>
            </p:nvGrpSpPr>
            <p:grpSpPr>
              <a:xfrm rot="16200000">
                <a:off x="7017584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80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5" name="LED D"/>
            <p:cNvGrpSpPr/>
            <p:nvPr/>
          </p:nvGrpSpPr>
          <p:grpSpPr>
            <a:xfrm>
              <a:off x="6345573" y="3344419"/>
              <a:ext cx="159103" cy="230701"/>
              <a:chOff x="7169555" y="3264205"/>
              <a:chExt cx="146304" cy="212143"/>
            </a:xfrm>
          </p:grpSpPr>
          <p:sp>
            <p:nvSpPr>
              <p:cNvPr id="570" name="Freeform 569"/>
              <p:cNvSpPr/>
              <p:nvPr/>
            </p:nvSpPr>
            <p:spPr>
              <a:xfrm>
                <a:off x="7229415" y="3421484"/>
                <a:ext cx="35007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655" h="148344">
                    <a:moveTo>
                      <a:pt x="37951" y="18975"/>
                    </a:moveTo>
                    <a:lnTo>
                      <a:pt x="37951" y="129592"/>
                    </a:lnTo>
                    <a:lnTo>
                      <a:pt x="44514" y="129569"/>
                    </a:lnTo>
                    <a:cubicBezTo>
                      <a:pt x="48668" y="129569"/>
                      <a:pt x="51786" y="127523"/>
                      <a:pt x="53870" y="123430"/>
                    </a:cubicBezTo>
                    <a:lnTo>
                      <a:pt x="72401" y="86597"/>
                    </a:lnTo>
                    <a:cubicBezTo>
                      <a:pt x="74707" y="81760"/>
                      <a:pt x="75875" y="77708"/>
                      <a:pt x="75903" y="74440"/>
                    </a:cubicBezTo>
                    <a:cubicBezTo>
                      <a:pt x="75900" y="70356"/>
                      <a:pt x="74970" y="66490"/>
                      <a:pt x="73110" y="62844"/>
                    </a:cubicBezTo>
                    <a:lnTo>
                      <a:pt x="53919" y="24664"/>
                    </a:lnTo>
                    <a:cubicBezTo>
                      <a:pt x="51911" y="20869"/>
                      <a:pt x="48636" y="18973"/>
                      <a:pt x="44094" y="18975"/>
                    </a:cubicBezTo>
                    <a:close/>
                    <a:moveTo>
                      <a:pt x="9600" y="0"/>
                    </a:moveTo>
                    <a:lnTo>
                      <a:pt x="46658" y="0"/>
                    </a:lnTo>
                    <a:cubicBezTo>
                      <a:pt x="51495" y="74"/>
                      <a:pt x="56202" y="1637"/>
                      <a:pt x="60778" y="4688"/>
                    </a:cubicBezTo>
                    <a:cubicBezTo>
                      <a:pt x="65354" y="7739"/>
                      <a:pt x="68722" y="11422"/>
                      <a:pt x="70880" y="15738"/>
                    </a:cubicBezTo>
                    <a:lnTo>
                      <a:pt x="89409" y="53243"/>
                    </a:lnTo>
                    <a:cubicBezTo>
                      <a:pt x="92906" y="60015"/>
                      <a:pt x="94655" y="67084"/>
                      <a:pt x="94655" y="74451"/>
                    </a:cubicBezTo>
                    <a:cubicBezTo>
                      <a:pt x="94655" y="81297"/>
                      <a:pt x="92795" y="88329"/>
                      <a:pt x="89074" y="95547"/>
                    </a:cubicBezTo>
                    <a:lnTo>
                      <a:pt x="70433" y="132606"/>
                    </a:lnTo>
                    <a:cubicBezTo>
                      <a:pt x="68052" y="137368"/>
                      <a:pt x="64629" y="141182"/>
                      <a:pt x="60164" y="144047"/>
                    </a:cubicBezTo>
                    <a:cubicBezTo>
                      <a:pt x="55699" y="146912"/>
                      <a:pt x="50714" y="148344"/>
                      <a:pt x="45207" y="148344"/>
                    </a:cubicBezTo>
                    <a:lnTo>
                      <a:pt x="9377" y="148344"/>
                    </a:lnTo>
                    <a:cubicBezTo>
                      <a:pt x="6772" y="148344"/>
                      <a:pt x="4558" y="147414"/>
                      <a:pt x="2735" y="145554"/>
                    </a:cubicBezTo>
                    <a:cubicBezTo>
                      <a:pt x="912" y="143693"/>
                      <a:pt x="0" y="141498"/>
                      <a:pt x="0" y="138968"/>
                    </a:cubicBezTo>
                    <a:cubicBezTo>
                      <a:pt x="0" y="136363"/>
                      <a:pt x="912" y="134112"/>
                      <a:pt x="2735" y="132215"/>
                    </a:cubicBezTo>
                    <a:cubicBezTo>
                      <a:pt x="4558" y="130317"/>
                      <a:pt x="6772" y="129369"/>
                      <a:pt x="9377" y="129369"/>
                    </a:cubicBezTo>
                    <a:lnTo>
                      <a:pt x="19199" y="129369"/>
                    </a:lnTo>
                    <a:lnTo>
                      <a:pt x="19199" y="18975"/>
                    </a:lnTo>
                    <a:lnTo>
                      <a:pt x="9600" y="18975"/>
                    </a:lnTo>
                    <a:cubicBezTo>
                      <a:pt x="6995" y="18975"/>
                      <a:pt x="4781" y="18027"/>
                      <a:pt x="2958" y="16129"/>
                    </a:cubicBezTo>
                    <a:cubicBezTo>
                      <a:pt x="1135" y="14231"/>
                      <a:pt x="224" y="11980"/>
                      <a:pt x="224" y="9376"/>
                    </a:cubicBezTo>
                    <a:cubicBezTo>
                      <a:pt x="224" y="6846"/>
                      <a:pt x="1135" y="4651"/>
                      <a:pt x="2958" y="2790"/>
                    </a:cubicBezTo>
                    <a:cubicBezTo>
                      <a:pt x="4781" y="930"/>
                      <a:pt x="6995" y="0"/>
                      <a:pt x="96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LED RING"/>
              <p:cNvSpPr>
                <a:spLocks noChangeAspect="1"/>
              </p:cNvSpPr>
              <p:nvPr/>
            </p:nvSpPr>
            <p:spPr>
              <a:xfrm>
                <a:off x="7169555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72" name="LED"/>
              <p:cNvGrpSpPr>
                <a:grpSpLocks noChangeAspect="1"/>
              </p:cNvGrpSpPr>
              <p:nvPr/>
            </p:nvGrpSpPr>
            <p:grpSpPr>
              <a:xfrm rot="16200000">
                <a:off x="7190109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73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6" name="Plug"/>
            <p:cNvGrpSpPr/>
            <p:nvPr/>
          </p:nvGrpSpPr>
          <p:grpSpPr>
            <a:xfrm>
              <a:off x="5703450" y="3590308"/>
              <a:ext cx="586691" cy="228710"/>
              <a:chOff x="6774239" y="4336697"/>
              <a:chExt cx="539496" cy="210312"/>
            </a:xfrm>
          </p:grpSpPr>
          <p:sp>
            <p:nvSpPr>
              <p:cNvPr id="561" name="Plug Bottom"/>
              <p:cNvSpPr/>
              <p:nvPr/>
            </p:nvSpPr>
            <p:spPr>
              <a:xfrm>
                <a:off x="6774239" y="4336697"/>
                <a:ext cx="539496" cy="210312"/>
              </a:xfrm>
              <a:prstGeom prst="rect">
                <a:avLst/>
              </a:prstGeom>
              <a:solidFill>
                <a:srgbClr val="DFD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Plug Outside"/>
              <p:cNvSpPr/>
              <p:nvPr/>
            </p:nvSpPr>
            <p:spPr>
              <a:xfrm>
                <a:off x="6774239" y="4336697"/>
                <a:ext cx="539496" cy="210312"/>
              </a:xfrm>
              <a:custGeom>
                <a:avLst/>
                <a:gdLst>
                  <a:gd name="connsiteX0" fmla="*/ 0 w 539496"/>
                  <a:gd name="connsiteY0" fmla="*/ 45274 h 210312"/>
                  <a:gd name="connsiteX1" fmla="*/ 22860 w 539496"/>
                  <a:gd name="connsiteY1" fmla="*/ 45274 h 210312"/>
                  <a:gd name="connsiteX2" fmla="*/ 22860 w 539496"/>
                  <a:gd name="connsiteY2" fmla="*/ 182880 h 210312"/>
                  <a:gd name="connsiteX3" fmla="*/ 516636 w 539496"/>
                  <a:gd name="connsiteY3" fmla="*/ 182880 h 210312"/>
                  <a:gd name="connsiteX4" fmla="*/ 516636 w 539496"/>
                  <a:gd name="connsiteY4" fmla="*/ 45274 h 210312"/>
                  <a:gd name="connsiteX5" fmla="*/ 539496 w 539496"/>
                  <a:gd name="connsiteY5" fmla="*/ 45274 h 210312"/>
                  <a:gd name="connsiteX6" fmla="*/ 539496 w 539496"/>
                  <a:gd name="connsiteY6" fmla="*/ 210312 h 210312"/>
                  <a:gd name="connsiteX7" fmla="*/ 0 w 539496"/>
                  <a:gd name="connsiteY7" fmla="*/ 210312 h 210312"/>
                  <a:gd name="connsiteX8" fmla="*/ 491564 w 539496"/>
                  <a:gd name="connsiteY8" fmla="*/ 0 h 210312"/>
                  <a:gd name="connsiteX9" fmla="*/ 539496 w 539496"/>
                  <a:gd name="connsiteY9" fmla="*/ 0 h 210312"/>
                  <a:gd name="connsiteX10" fmla="*/ 539496 w 539496"/>
                  <a:gd name="connsiteY10" fmla="*/ 26986 h 210312"/>
                  <a:gd name="connsiteX11" fmla="*/ 491564 w 539496"/>
                  <a:gd name="connsiteY11" fmla="*/ 26986 h 210312"/>
                  <a:gd name="connsiteX12" fmla="*/ 73768 w 539496"/>
                  <a:gd name="connsiteY12" fmla="*/ 0 h 210312"/>
                  <a:gd name="connsiteX13" fmla="*/ 464132 w 539496"/>
                  <a:gd name="connsiteY13" fmla="*/ 0 h 210312"/>
                  <a:gd name="connsiteX14" fmla="*/ 464132 w 539496"/>
                  <a:gd name="connsiteY14" fmla="*/ 26986 h 210312"/>
                  <a:gd name="connsiteX15" fmla="*/ 73768 w 539496"/>
                  <a:gd name="connsiteY15" fmla="*/ 26986 h 210312"/>
                  <a:gd name="connsiteX16" fmla="*/ 0 w 539496"/>
                  <a:gd name="connsiteY16" fmla="*/ 0 h 210312"/>
                  <a:gd name="connsiteX17" fmla="*/ 46336 w 539496"/>
                  <a:gd name="connsiteY17" fmla="*/ 0 h 210312"/>
                  <a:gd name="connsiteX18" fmla="*/ 46336 w 539496"/>
                  <a:gd name="connsiteY18" fmla="*/ 26986 h 210312"/>
                  <a:gd name="connsiteX19" fmla="*/ 0 w 539496"/>
                  <a:gd name="connsiteY19" fmla="*/ 26986 h 21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39496" h="210312">
                    <a:moveTo>
                      <a:pt x="0" y="45274"/>
                    </a:moveTo>
                    <a:lnTo>
                      <a:pt x="22860" y="45274"/>
                    </a:lnTo>
                    <a:lnTo>
                      <a:pt x="22860" y="182880"/>
                    </a:lnTo>
                    <a:lnTo>
                      <a:pt x="516636" y="182880"/>
                    </a:lnTo>
                    <a:lnTo>
                      <a:pt x="516636" y="45274"/>
                    </a:lnTo>
                    <a:lnTo>
                      <a:pt x="539496" y="45274"/>
                    </a:lnTo>
                    <a:lnTo>
                      <a:pt x="539496" y="210312"/>
                    </a:lnTo>
                    <a:lnTo>
                      <a:pt x="0" y="210312"/>
                    </a:lnTo>
                    <a:close/>
                    <a:moveTo>
                      <a:pt x="491564" y="0"/>
                    </a:moveTo>
                    <a:lnTo>
                      <a:pt x="539496" y="0"/>
                    </a:lnTo>
                    <a:lnTo>
                      <a:pt x="539496" y="26986"/>
                    </a:lnTo>
                    <a:lnTo>
                      <a:pt x="491564" y="26986"/>
                    </a:lnTo>
                    <a:close/>
                    <a:moveTo>
                      <a:pt x="73768" y="0"/>
                    </a:moveTo>
                    <a:lnTo>
                      <a:pt x="464132" y="0"/>
                    </a:lnTo>
                    <a:lnTo>
                      <a:pt x="464132" y="26986"/>
                    </a:lnTo>
                    <a:lnTo>
                      <a:pt x="73768" y="26986"/>
                    </a:lnTo>
                    <a:close/>
                    <a:moveTo>
                      <a:pt x="0" y="0"/>
                    </a:moveTo>
                    <a:lnTo>
                      <a:pt x="46336" y="0"/>
                    </a:lnTo>
                    <a:lnTo>
                      <a:pt x="46336" y="26986"/>
                    </a:lnTo>
                    <a:lnTo>
                      <a:pt x="0" y="269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3" name="Plug Pins"/>
              <p:cNvGrpSpPr/>
              <p:nvPr/>
            </p:nvGrpSpPr>
            <p:grpSpPr>
              <a:xfrm>
                <a:off x="6857350" y="4432709"/>
                <a:ext cx="373274" cy="18288"/>
                <a:chOff x="6832424" y="4432709"/>
                <a:chExt cx="373274" cy="18288"/>
              </a:xfrm>
            </p:grpSpPr>
            <p:sp>
              <p:nvSpPr>
                <p:cNvPr id="564" name="Pin"/>
                <p:cNvSpPr>
                  <a:spLocks noChangeAspect="1"/>
                </p:cNvSpPr>
                <p:nvPr/>
              </p:nvSpPr>
              <p:spPr>
                <a:xfrm>
                  <a:off x="6832424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Pin"/>
                <p:cNvSpPr>
                  <a:spLocks noChangeAspect="1"/>
                </p:cNvSpPr>
                <p:nvPr/>
              </p:nvSpPr>
              <p:spPr>
                <a:xfrm>
                  <a:off x="6903421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Pin"/>
                <p:cNvSpPr>
                  <a:spLocks noChangeAspect="1"/>
                </p:cNvSpPr>
                <p:nvPr/>
              </p:nvSpPr>
              <p:spPr>
                <a:xfrm>
                  <a:off x="6974418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Pin"/>
                <p:cNvSpPr>
                  <a:spLocks noChangeAspect="1"/>
                </p:cNvSpPr>
                <p:nvPr/>
              </p:nvSpPr>
              <p:spPr>
                <a:xfrm>
                  <a:off x="7045415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Pin"/>
                <p:cNvSpPr>
                  <a:spLocks noChangeAspect="1"/>
                </p:cNvSpPr>
                <p:nvPr/>
              </p:nvSpPr>
              <p:spPr>
                <a:xfrm>
                  <a:off x="7116412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Pin"/>
                <p:cNvSpPr>
                  <a:spLocks noChangeAspect="1"/>
                </p:cNvSpPr>
                <p:nvPr/>
              </p:nvSpPr>
              <p:spPr>
                <a:xfrm>
                  <a:off x="7187410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7" name="R5"/>
            <p:cNvGrpSpPr/>
            <p:nvPr/>
          </p:nvGrpSpPr>
          <p:grpSpPr>
            <a:xfrm>
              <a:off x="6521886" y="3737895"/>
              <a:ext cx="301024" cy="77008"/>
              <a:chOff x="7307637" y="4230102"/>
              <a:chExt cx="276809" cy="70813"/>
            </a:xfrm>
          </p:grpSpPr>
          <p:grpSp>
            <p:nvGrpSpPr>
              <p:cNvPr id="550" name="470 Ohm Resistor"/>
              <p:cNvGrpSpPr>
                <a:grpSpLocks noChangeAspect="1"/>
              </p:cNvGrpSpPr>
              <p:nvPr/>
            </p:nvGrpSpPr>
            <p:grpSpPr>
              <a:xfrm>
                <a:off x="7307637" y="4241878"/>
                <a:ext cx="201168" cy="44301"/>
                <a:chOff x="3218816" y="2486026"/>
                <a:chExt cx="5392103" cy="1187450"/>
              </a:xfrm>
            </p:grpSpPr>
            <p:sp>
              <p:nvSpPr>
                <p:cNvPr id="552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5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6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7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8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9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0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1" name="R5"/>
              <p:cNvSpPr/>
              <p:nvPr/>
            </p:nvSpPr>
            <p:spPr>
              <a:xfrm rot="16200000">
                <a:off x="7521607" y="4238077"/>
                <a:ext cx="70813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91467" h="148344"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16012" y="0"/>
                    </a:moveTo>
                    <a:lnTo>
                      <a:pt x="182091" y="0"/>
                    </a:lnTo>
                    <a:cubicBezTo>
                      <a:pt x="184621" y="0"/>
                      <a:pt x="186817" y="930"/>
                      <a:pt x="188677" y="2790"/>
                    </a:cubicBezTo>
                    <a:cubicBezTo>
                      <a:pt x="190537" y="4651"/>
                      <a:pt x="191467" y="6846"/>
                      <a:pt x="191467" y="9376"/>
                    </a:cubicBezTo>
                    <a:cubicBezTo>
                      <a:pt x="191467" y="11980"/>
                      <a:pt x="190556" y="14194"/>
                      <a:pt x="188733" y="16017"/>
                    </a:cubicBezTo>
                    <a:cubicBezTo>
                      <a:pt x="186910" y="17841"/>
                      <a:pt x="184696" y="18752"/>
                      <a:pt x="182091" y="18752"/>
                    </a:cubicBezTo>
                    <a:lnTo>
                      <a:pt x="134987" y="18752"/>
                    </a:lnTo>
                    <a:lnTo>
                      <a:pt x="134987" y="64628"/>
                    </a:lnTo>
                    <a:lnTo>
                      <a:pt x="172715" y="64628"/>
                    </a:lnTo>
                    <a:cubicBezTo>
                      <a:pt x="177775" y="64628"/>
                      <a:pt x="182166" y="66489"/>
                      <a:pt x="185886" y="70209"/>
                    </a:cubicBezTo>
                    <a:cubicBezTo>
                      <a:pt x="189607" y="73930"/>
                      <a:pt x="191467" y="78321"/>
                      <a:pt x="191467" y="83381"/>
                    </a:cubicBezTo>
                    <a:lnTo>
                      <a:pt x="191467" y="129369"/>
                    </a:lnTo>
                    <a:cubicBezTo>
                      <a:pt x="191467" y="134503"/>
                      <a:pt x="189626" y="138912"/>
                      <a:pt x="185942" y="142596"/>
                    </a:cubicBezTo>
                    <a:cubicBezTo>
                      <a:pt x="182259" y="146279"/>
                      <a:pt x="177850" y="148121"/>
                      <a:pt x="172715" y="148121"/>
                    </a:cubicBezTo>
                    <a:lnTo>
                      <a:pt x="129294" y="148121"/>
                    </a:lnTo>
                    <a:cubicBezTo>
                      <a:pt x="125425" y="148121"/>
                      <a:pt x="121295" y="147191"/>
                      <a:pt x="116905" y="145330"/>
                    </a:cubicBezTo>
                    <a:lnTo>
                      <a:pt x="102729" y="139415"/>
                    </a:lnTo>
                    <a:cubicBezTo>
                      <a:pt x="98934" y="137852"/>
                      <a:pt x="97036" y="134875"/>
                      <a:pt x="97036" y="130485"/>
                    </a:cubicBezTo>
                    <a:cubicBezTo>
                      <a:pt x="97036" y="127880"/>
                      <a:pt x="97892" y="125667"/>
                      <a:pt x="99603" y="123843"/>
                    </a:cubicBezTo>
                    <a:cubicBezTo>
                      <a:pt x="101315" y="122020"/>
                      <a:pt x="103398" y="121109"/>
                      <a:pt x="105854" y="121109"/>
                    </a:cubicBezTo>
                    <a:cubicBezTo>
                      <a:pt x="107714" y="121109"/>
                      <a:pt x="109872" y="121667"/>
                      <a:pt x="112328" y="122783"/>
                    </a:cubicBezTo>
                    <a:lnTo>
                      <a:pt x="124718" y="128029"/>
                    </a:lnTo>
                    <a:cubicBezTo>
                      <a:pt x="126206" y="128922"/>
                      <a:pt x="127732" y="129369"/>
                      <a:pt x="129294" y="129369"/>
                    </a:cubicBezTo>
                    <a:lnTo>
                      <a:pt x="172715" y="129369"/>
                    </a:lnTo>
                    <a:lnTo>
                      <a:pt x="172715" y="83381"/>
                    </a:lnTo>
                    <a:lnTo>
                      <a:pt x="116012" y="83381"/>
                    </a:ln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R6"/>
            <p:cNvGrpSpPr/>
            <p:nvPr/>
          </p:nvGrpSpPr>
          <p:grpSpPr>
            <a:xfrm>
              <a:off x="6521886" y="3639487"/>
              <a:ext cx="301024" cy="76200"/>
              <a:chOff x="7307637" y="4129087"/>
              <a:chExt cx="276809" cy="70070"/>
            </a:xfrm>
          </p:grpSpPr>
          <p:grpSp>
            <p:nvGrpSpPr>
              <p:cNvPr id="539" name="470 Ohm Resistor"/>
              <p:cNvGrpSpPr>
                <a:grpSpLocks noChangeAspect="1"/>
              </p:cNvGrpSpPr>
              <p:nvPr/>
            </p:nvGrpSpPr>
            <p:grpSpPr>
              <a:xfrm>
                <a:off x="7307637" y="4140821"/>
                <a:ext cx="201168" cy="44301"/>
                <a:chOff x="3218816" y="2486026"/>
                <a:chExt cx="5392103" cy="1187450"/>
              </a:xfrm>
            </p:grpSpPr>
            <p:sp>
              <p:nvSpPr>
                <p:cNvPr id="541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4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5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6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7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8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9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40" name="R6"/>
              <p:cNvSpPr/>
              <p:nvPr/>
            </p:nvSpPr>
            <p:spPr>
              <a:xfrm rot="16200000">
                <a:off x="7521979" y="4136690"/>
                <a:ext cx="70070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89458" h="148344">
                    <a:moveTo>
                      <a:pt x="113779" y="99677"/>
                    </a:moveTo>
                    <a:lnTo>
                      <a:pt x="113779" y="129369"/>
                    </a:lnTo>
                    <a:lnTo>
                      <a:pt x="170483" y="129369"/>
                    </a:lnTo>
                    <a:lnTo>
                      <a:pt x="170483" y="99677"/>
                    </a:lnTo>
                    <a:close/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04626" y="0"/>
                    </a:moveTo>
                    <a:lnTo>
                      <a:pt x="114002" y="0"/>
                    </a:lnTo>
                    <a:cubicBezTo>
                      <a:pt x="116607" y="0"/>
                      <a:pt x="118821" y="930"/>
                      <a:pt x="120644" y="2790"/>
                    </a:cubicBezTo>
                    <a:cubicBezTo>
                      <a:pt x="122467" y="4651"/>
                      <a:pt x="123379" y="6846"/>
                      <a:pt x="123379" y="9376"/>
                    </a:cubicBezTo>
                    <a:cubicBezTo>
                      <a:pt x="123379" y="11980"/>
                      <a:pt x="122467" y="14194"/>
                      <a:pt x="120644" y="16017"/>
                    </a:cubicBezTo>
                    <a:cubicBezTo>
                      <a:pt x="118821" y="17841"/>
                      <a:pt x="116607" y="18752"/>
                      <a:pt x="114002" y="18752"/>
                    </a:cubicBezTo>
                    <a:lnTo>
                      <a:pt x="114002" y="80702"/>
                    </a:lnTo>
                    <a:lnTo>
                      <a:pt x="180082" y="80702"/>
                    </a:lnTo>
                    <a:cubicBezTo>
                      <a:pt x="182612" y="80702"/>
                      <a:pt x="184807" y="81651"/>
                      <a:pt x="186668" y="83548"/>
                    </a:cubicBezTo>
                    <a:cubicBezTo>
                      <a:pt x="188528" y="85446"/>
                      <a:pt x="189458" y="87697"/>
                      <a:pt x="189458" y="90301"/>
                    </a:cubicBezTo>
                    <a:lnTo>
                      <a:pt x="189458" y="138745"/>
                    </a:lnTo>
                    <a:cubicBezTo>
                      <a:pt x="189458" y="141349"/>
                      <a:pt x="188509" y="143563"/>
                      <a:pt x="186612" y="145386"/>
                    </a:cubicBezTo>
                    <a:cubicBezTo>
                      <a:pt x="184714" y="147209"/>
                      <a:pt x="182463" y="148121"/>
                      <a:pt x="179859" y="148121"/>
                    </a:cubicBezTo>
                    <a:lnTo>
                      <a:pt x="104626" y="148121"/>
                    </a:lnTo>
                    <a:cubicBezTo>
                      <a:pt x="102022" y="148121"/>
                      <a:pt x="99771" y="147191"/>
                      <a:pt x="97873" y="145330"/>
                    </a:cubicBezTo>
                    <a:cubicBezTo>
                      <a:pt x="95976" y="143470"/>
                      <a:pt x="95027" y="141275"/>
                      <a:pt x="95027" y="138745"/>
                    </a:cubicBezTo>
                    <a:lnTo>
                      <a:pt x="95027" y="9376"/>
                    </a:lnTo>
                    <a:cubicBezTo>
                      <a:pt x="95027" y="6771"/>
                      <a:pt x="95957" y="4558"/>
                      <a:pt x="97817" y="2735"/>
                    </a:cubicBezTo>
                    <a:cubicBezTo>
                      <a:pt x="99678" y="911"/>
                      <a:pt x="101947" y="0"/>
                      <a:pt x="104626" y="0"/>
                    </a:cubicBez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9" name="R7"/>
            <p:cNvGrpSpPr/>
            <p:nvPr/>
          </p:nvGrpSpPr>
          <p:grpSpPr>
            <a:xfrm>
              <a:off x="6521886" y="3541259"/>
              <a:ext cx="301024" cy="76020"/>
              <a:chOff x="7307637" y="4030140"/>
              <a:chExt cx="276809" cy="69905"/>
            </a:xfrm>
          </p:grpSpPr>
          <p:grpSp>
            <p:nvGrpSpPr>
              <p:cNvPr id="528" name="470 Ohm Resistor"/>
              <p:cNvGrpSpPr>
                <a:grpSpLocks noChangeAspect="1"/>
              </p:cNvGrpSpPr>
              <p:nvPr/>
            </p:nvGrpSpPr>
            <p:grpSpPr>
              <a:xfrm>
                <a:off x="7307637" y="4039764"/>
                <a:ext cx="201168" cy="44301"/>
                <a:chOff x="3218816" y="2486026"/>
                <a:chExt cx="5392103" cy="1187450"/>
              </a:xfrm>
            </p:grpSpPr>
            <p:sp>
              <p:nvSpPr>
                <p:cNvPr id="530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3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4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5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6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7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8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29" name="R7"/>
              <p:cNvSpPr/>
              <p:nvPr/>
            </p:nvSpPr>
            <p:spPr>
              <a:xfrm rot="16200000">
                <a:off x="7522061" y="4037661"/>
                <a:ext cx="69905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89012" h="148344"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03956" y="223"/>
                    </a:moveTo>
                    <a:lnTo>
                      <a:pt x="189012" y="223"/>
                    </a:lnTo>
                    <a:lnTo>
                      <a:pt x="189012" y="57820"/>
                    </a:lnTo>
                    <a:cubicBezTo>
                      <a:pt x="189012" y="60871"/>
                      <a:pt x="187858" y="63401"/>
                      <a:pt x="185552" y="65410"/>
                    </a:cubicBezTo>
                    <a:lnTo>
                      <a:pt x="151061" y="94878"/>
                    </a:lnTo>
                    <a:lnTo>
                      <a:pt x="151061" y="138522"/>
                    </a:lnTo>
                    <a:cubicBezTo>
                      <a:pt x="151061" y="141126"/>
                      <a:pt x="150149" y="143377"/>
                      <a:pt x="148326" y="145275"/>
                    </a:cubicBezTo>
                    <a:cubicBezTo>
                      <a:pt x="146503" y="147172"/>
                      <a:pt x="144289" y="148121"/>
                      <a:pt x="141684" y="148121"/>
                    </a:cubicBezTo>
                    <a:cubicBezTo>
                      <a:pt x="139080" y="148121"/>
                      <a:pt x="136829" y="147191"/>
                      <a:pt x="134931" y="145330"/>
                    </a:cubicBezTo>
                    <a:cubicBezTo>
                      <a:pt x="133034" y="143469"/>
                      <a:pt x="132085" y="141273"/>
                      <a:pt x="132085" y="138741"/>
                    </a:cubicBezTo>
                    <a:lnTo>
                      <a:pt x="132085" y="91400"/>
                    </a:lnTo>
                    <a:cubicBezTo>
                      <a:pt x="132085" y="87827"/>
                      <a:pt x="133195" y="85073"/>
                      <a:pt x="135416" y="83138"/>
                    </a:cubicBezTo>
                    <a:lnTo>
                      <a:pt x="170036" y="53853"/>
                    </a:lnTo>
                    <a:lnTo>
                      <a:pt x="170036" y="18975"/>
                    </a:lnTo>
                    <a:lnTo>
                      <a:pt x="113333" y="18975"/>
                    </a:lnTo>
                    <a:cubicBezTo>
                      <a:pt x="111993" y="24333"/>
                      <a:pt x="108868" y="27012"/>
                      <a:pt x="103956" y="27012"/>
                    </a:cubicBezTo>
                    <a:cubicBezTo>
                      <a:pt x="101352" y="27012"/>
                      <a:pt x="99138" y="26101"/>
                      <a:pt x="97315" y="24277"/>
                    </a:cubicBezTo>
                    <a:cubicBezTo>
                      <a:pt x="95492" y="22454"/>
                      <a:pt x="94580" y="20240"/>
                      <a:pt x="94580" y="17636"/>
                    </a:cubicBezTo>
                    <a:lnTo>
                      <a:pt x="94580" y="9599"/>
                    </a:lnTo>
                    <a:cubicBezTo>
                      <a:pt x="94580" y="6995"/>
                      <a:pt x="95492" y="4781"/>
                      <a:pt x="97315" y="2958"/>
                    </a:cubicBezTo>
                    <a:cubicBezTo>
                      <a:pt x="99138" y="1135"/>
                      <a:pt x="101352" y="223"/>
                      <a:pt x="103956" y="223"/>
                    </a:cubicBez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0" name="R8"/>
            <p:cNvGrpSpPr/>
            <p:nvPr/>
          </p:nvGrpSpPr>
          <p:grpSpPr>
            <a:xfrm>
              <a:off x="6521886" y="3443031"/>
              <a:ext cx="301024" cy="76020"/>
              <a:chOff x="7307637" y="3927384"/>
              <a:chExt cx="276809" cy="69905"/>
            </a:xfrm>
          </p:grpSpPr>
          <p:grpSp>
            <p:nvGrpSpPr>
              <p:cNvPr id="517" name="470 Ohm Resistor"/>
              <p:cNvGrpSpPr>
                <a:grpSpLocks noChangeAspect="1"/>
              </p:cNvGrpSpPr>
              <p:nvPr/>
            </p:nvGrpSpPr>
            <p:grpSpPr>
              <a:xfrm>
                <a:off x="7307637" y="3938707"/>
                <a:ext cx="201168" cy="44301"/>
                <a:chOff x="3218816" y="2486026"/>
                <a:chExt cx="5392103" cy="1187450"/>
              </a:xfrm>
            </p:grpSpPr>
            <p:sp>
              <p:nvSpPr>
                <p:cNvPr id="519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2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3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4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5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6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7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18" name="R8"/>
              <p:cNvSpPr/>
              <p:nvPr/>
            </p:nvSpPr>
            <p:spPr>
              <a:xfrm rot="16200000">
                <a:off x="7522061" y="3934905"/>
                <a:ext cx="69905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89012" h="148344">
                    <a:moveTo>
                      <a:pt x="113333" y="83381"/>
                    </a:moveTo>
                    <a:lnTo>
                      <a:pt x="113333" y="129369"/>
                    </a:lnTo>
                    <a:lnTo>
                      <a:pt x="170259" y="129369"/>
                    </a:lnTo>
                    <a:lnTo>
                      <a:pt x="170259" y="83381"/>
                    </a:lnTo>
                    <a:close/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32085" y="18752"/>
                    </a:moveTo>
                    <a:lnTo>
                      <a:pt x="132085" y="64628"/>
                    </a:lnTo>
                    <a:lnTo>
                      <a:pt x="151507" y="64628"/>
                    </a:lnTo>
                    <a:lnTo>
                      <a:pt x="151507" y="18752"/>
                    </a:lnTo>
                    <a:close/>
                    <a:moveTo>
                      <a:pt x="122709" y="0"/>
                    </a:moveTo>
                    <a:lnTo>
                      <a:pt x="160883" y="0"/>
                    </a:lnTo>
                    <a:cubicBezTo>
                      <a:pt x="163488" y="0"/>
                      <a:pt x="165702" y="911"/>
                      <a:pt x="167525" y="2735"/>
                    </a:cubicBezTo>
                    <a:cubicBezTo>
                      <a:pt x="169348" y="4558"/>
                      <a:pt x="170259" y="6771"/>
                      <a:pt x="170259" y="9376"/>
                    </a:cubicBezTo>
                    <a:lnTo>
                      <a:pt x="170259" y="64628"/>
                    </a:lnTo>
                    <a:cubicBezTo>
                      <a:pt x="175320" y="64628"/>
                      <a:pt x="179710" y="66433"/>
                      <a:pt x="183431" y="70042"/>
                    </a:cubicBezTo>
                    <a:cubicBezTo>
                      <a:pt x="187151" y="73651"/>
                      <a:pt x="189012" y="78097"/>
                      <a:pt x="189012" y="83381"/>
                    </a:cubicBezTo>
                    <a:lnTo>
                      <a:pt x="189012" y="129369"/>
                    </a:lnTo>
                    <a:cubicBezTo>
                      <a:pt x="189012" y="134503"/>
                      <a:pt x="187151" y="138912"/>
                      <a:pt x="183431" y="142596"/>
                    </a:cubicBezTo>
                    <a:cubicBezTo>
                      <a:pt x="179710" y="146279"/>
                      <a:pt x="175320" y="148121"/>
                      <a:pt x="170259" y="148121"/>
                    </a:cubicBezTo>
                    <a:lnTo>
                      <a:pt x="113333" y="148121"/>
                    </a:lnTo>
                    <a:cubicBezTo>
                      <a:pt x="108049" y="148121"/>
                      <a:pt x="103566" y="146186"/>
                      <a:pt x="99882" y="142317"/>
                    </a:cubicBezTo>
                    <a:cubicBezTo>
                      <a:pt x="96199" y="138447"/>
                      <a:pt x="94357" y="134057"/>
                      <a:pt x="94357" y="129145"/>
                    </a:cubicBezTo>
                    <a:lnTo>
                      <a:pt x="94357" y="83381"/>
                    </a:lnTo>
                    <a:cubicBezTo>
                      <a:pt x="94357" y="78246"/>
                      <a:pt x="96217" y="73837"/>
                      <a:pt x="99938" y="70154"/>
                    </a:cubicBezTo>
                    <a:cubicBezTo>
                      <a:pt x="103659" y="66470"/>
                      <a:pt x="108124" y="64628"/>
                      <a:pt x="113333" y="64628"/>
                    </a:cubicBezTo>
                    <a:lnTo>
                      <a:pt x="113333" y="9376"/>
                    </a:lnTo>
                    <a:cubicBezTo>
                      <a:pt x="113333" y="6771"/>
                      <a:pt x="114226" y="4558"/>
                      <a:pt x="116012" y="2735"/>
                    </a:cubicBezTo>
                    <a:cubicBezTo>
                      <a:pt x="117798" y="911"/>
                      <a:pt x="120030" y="0"/>
                      <a:pt x="122709" y="0"/>
                    </a:cubicBez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1" name="Chip Socket"/>
            <p:cNvSpPr/>
            <p:nvPr/>
          </p:nvSpPr>
          <p:spPr>
            <a:xfrm>
              <a:off x="5700088" y="3833322"/>
              <a:ext cx="795513" cy="387813"/>
            </a:xfrm>
            <a:custGeom>
              <a:avLst/>
              <a:gdLst>
                <a:gd name="connsiteX0" fmla="*/ 0 w 731520"/>
                <a:gd name="connsiteY0" fmla="*/ 0 h 356616"/>
                <a:gd name="connsiteX1" fmla="*/ 731520 w 731520"/>
                <a:gd name="connsiteY1" fmla="*/ 0 h 356616"/>
                <a:gd name="connsiteX2" fmla="*/ 731520 w 731520"/>
                <a:gd name="connsiteY2" fmla="*/ 356616 h 356616"/>
                <a:gd name="connsiteX3" fmla="*/ 0 w 731520"/>
                <a:gd name="connsiteY3" fmla="*/ 356616 h 356616"/>
                <a:gd name="connsiteX4" fmla="*/ 0 w 731520"/>
                <a:gd name="connsiteY4" fmla="*/ 214083 h 356616"/>
                <a:gd name="connsiteX5" fmla="*/ 30303 w 731520"/>
                <a:gd name="connsiteY5" fmla="*/ 214083 h 356616"/>
                <a:gd name="connsiteX6" fmla="*/ 30303 w 731520"/>
                <a:gd name="connsiteY6" fmla="*/ 142533 h 356616"/>
                <a:gd name="connsiteX7" fmla="*/ 0 w 731520"/>
                <a:gd name="connsiteY7" fmla="*/ 142533 h 35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1520" h="356616">
                  <a:moveTo>
                    <a:pt x="0" y="0"/>
                  </a:moveTo>
                  <a:lnTo>
                    <a:pt x="731520" y="0"/>
                  </a:lnTo>
                  <a:lnTo>
                    <a:pt x="731520" y="356616"/>
                  </a:lnTo>
                  <a:lnTo>
                    <a:pt x="0" y="356616"/>
                  </a:lnTo>
                  <a:lnTo>
                    <a:pt x="0" y="214083"/>
                  </a:lnTo>
                  <a:lnTo>
                    <a:pt x="30303" y="214083"/>
                  </a:lnTo>
                  <a:lnTo>
                    <a:pt x="30303" y="142533"/>
                  </a:lnTo>
                  <a:lnTo>
                    <a:pt x="0" y="14253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2" name="ULN2003"/>
            <p:cNvGrpSpPr/>
            <p:nvPr/>
          </p:nvGrpSpPr>
          <p:grpSpPr>
            <a:xfrm>
              <a:off x="5720991" y="3876795"/>
              <a:ext cx="756625" cy="300865"/>
              <a:chOff x="5500785" y="4031205"/>
              <a:chExt cx="695760" cy="276663"/>
            </a:xfrm>
          </p:grpSpPr>
          <p:sp>
            <p:nvSpPr>
              <p:cNvPr id="513" name="Chip Body"/>
              <p:cNvSpPr/>
              <p:nvPr/>
            </p:nvSpPr>
            <p:spPr>
              <a:xfrm>
                <a:off x="5501601" y="4060140"/>
                <a:ext cx="694944" cy="219456"/>
              </a:xfrm>
              <a:prstGeom prst="rect">
                <a:avLst/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Chip Notch"/>
              <p:cNvSpPr/>
              <p:nvPr/>
            </p:nvSpPr>
            <p:spPr>
              <a:xfrm>
                <a:off x="5501370" y="4118913"/>
                <a:ext cx="49527" cy="101913"/>
              </a:xfrm>
              <a:custGeom>
                <a:avLst/>
                <a:gdLst>
                  <a:gd name="connsiteX0" fmla="*/ 0 w 49527"/>
                  <a:gd name="connsiteY0" fmla="*/ 0 h 101913"/>
                  <a:gd name="connsiteX1" fmla="*/ 18184 w 49527"/>
                  <a:gd name="connsiteY1" fmla="*/ 3671 h 101913"/>
                  <a:gd name="connsiteX2" fmla="*/ 49527 w 49527"/>
                  <a:gd name="connsiteY2" fmla="*/ 50956 h 101913"/>
                  <a:gd name="connsiteX3" fmla="*/ 18184 w 49527"/>
                  <a:gd name="connsiteY3" fmla="*/ 98241 h 101913"/>
                  <a:gd name="connsiteX4" fmla="*/ 0 w 49527"/>
                  <a:gd name="connsiteY4" fmla="*/ 101913 h 10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27" h="101913">
                    <a:moveTo>
                      <a:pt x="0" y="0"/>
                    </a:moveTo>
                    <a:lnTo>
                      <a:pt x="18184" y="3671"/>
                    </a:lnTo>
                    <a:cubicBezTo>
                      <a:pt x="36603" y="11462"/>
                      <a:pt x="49527" y="29700"/>
                      <a:pt x="49527" y="50956"/>
                    </a:cubicBezTo>
                    <a:cubicBezTo>
                      <a:pt x="49527" y="72213"/>
                      <a:pt x="36603" y="90451"/>
                      <a:pt x="18184" y="98241"/>
                    </a:cubicBezTo>
                    <a:lnTo>
                      <a:pt x="0" y="101913"/>
                    </a:lnTo>
                    <a:close/>
                  </a:path>
                </a:pathLst>
              </a:custGeom>
              <a:solidFill>
                <a:srgbClr val="464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Chip Label"/>
              <p:cNvSpPr txBox="1"/>
              <p:nvPr/>
            </p:nvSpPr>
            <p:spPr>
              <a:xfrm>
                <a:off x="5620127" y="4129247"/>
                <a:ext cx="499863" cy="82978"/>
              </a:xfrm>
              <a:custGeom>
                <a:avLst/>
                <a:gdLst/>
                <a:ahLst/>
                <a:cxnLst/>
                <a:rect l="l" t="t" r="r" b="b"/>
                <a:pathLst>
                  <a:path w="894977" h="148568">
                    <a:moveTo>
                      <a:pt x="685279" y="18976"/>
                    </a:moveTo>
                    <a:lnTo>
                      <a:pt x="685279" y="129593"/>
                    </a:lnTo>
                    <a:lnTo>
                      <a:pt x="742429" y="129593"/>
                    </a:lnTo>
                    <a:lnTo>
                      <a:pt x="742429" y="18976"/>
                    </a:lnTo>
                    <a:close/>
                    <a:moveTo>
                      <a:pt x="551929" y="18976"/>
                    </a:moveTo>
                    <a:lnTo>
                      <a:pt x="551929" y="129593"/>
                    </a:lnTo>
                    <a:lnTo>
                      <a:pt x="609079" y="129593"/>
                    </a:lnTo>
                    <a:lnTo>
                      <a:pt x="609079" y="18976"/>
                    </a:lnTo>
                    <a:close/>
                    <a:moveTo>
                      <a:pt x="809029" y="224"/>
                    </a:moveTo>
                    <a:lnTo>
                      <a:pt x="876002" y="224"/>
                    </a:lnTo>
                    <a:cubicBezTo>
                      <a:pt x="881211" y="224"/>
                      <a:pt x="885638" y="2065"/>
                      <a:pt x="889285" y="5749"/>
                    </a:cubicBezTo>
                    <a:cubicBezTo>
                      <a:pt x="892931" y="9432"/>
                      <a:pt x="894754" y="13841"/>
                      <a:pt x="894754" y="18976"/>
                    </a:cubicBezTo>
                    <a:lnTo>
                      <a:pt x="894754" y="54137"/>
                    </a:lnTo>
                    <a:cubicBezTo>
                      <a:pt x="894754" y="62322"/>
                      <a:pt x="892224" y="68945"/>
                      <a:pt x="887164" y="74005"/>
                    </a:cubicBezTo>
                    <a:cubicBezTo>
                      <a:pt x="892373" y="79810"/>
                      <a:pt x="894977" y="86135"/>
                      <a:pt x="894977" y="92981"/>
                    </a:cubicBezTo>
                    <a:lnTo>
                      <a:pt x="894977" y="129593"/>
                    </a:lnTo>
                    <a:cubicBezTo>
                      <a:pt x="894977" y="134727"/>
                      <a:pt x="893117" y="139136"/>
                      <a:pt x="889396" y="142820"/>
                    </a:cubicBezTo>
                    <a:cubicBezTo>
                      <a:pt x="885676" y="146503"/>
                      <a:pt x="881211" y="148345"/>
                      <a:pt x="876002" y="148345"/>
                    </a:cubicBezTo>
                    <a:lnTo>
                      <a:pt x="809699" y="148345"/>
                    </a:lnTo>
                    <a:cubicBezTo>
                      <a:pt x="807094" y="148345"/>
                      <a:pt x="804881" y="147433"/>
                      <a:pt x="803057" y="145610"/>
                    </a:cubicBezTo>
                    <a:cubicBezTo>
                      <a:pt x="801234" y="143787"/>
                      <a:pt x="800323" y="141573"/>
                      <a:pt x="800323" y="138969"/>
                    </a:cubicBezTo>
                    <a:cubicBezTo>
                      <a:pt x="800323" y="136364"/>
                      <a:pt x="801234" y="134151"/>
                      <a:pt x="803057" y="132327"/>
                    </a:cubicBezTo>
                    <a:cubicBezTo>
                      <a:pt x="804881" y="130504"/>
                      <a:pt x="807094" y="129593"/>
                      <a:pt x="809699" y="129593"/>
                    </a:cubicBezTo>
                    <a:lnTo>
                      <a:pt x="875779" y="129593"/>
                    </a:lnTo>
                    <a:lnTo>
                      <a:pt x="875779" y="92981"/>
                    </a:lnTo>
                    <a:cubicBezTo>
                      <a:pt x="875779" y="90376"/>
                      <a:pt x="874867" y="88125"/>
                      <a:pt x="873044" y="86228"/>
                    </a:cubicBezTo>
                    <a:cubicBezTo>
                      <a:pt x="871221" y="84330"/>
                      <a:pt x="869007" y="83382"/>
                      <a:pt x="866402" y="83382"/>
                    </a:cubicBezTo>
                    <a:lnTo>
                      <a:pt x="828675" y="83382"/>
                    </a:lnTo>
                    <a:cubicBezTo>
                      <a:pt x="826070" y="83382"/>
                      <a:pt x="823856" y="82489"/>
                      <a:pt x="822033" y="80703"/>
                    </a:cubicBezTo>
                    <a:cubicBezTo>
                      <a:pt x="820210" y="78917"/>
                      <a:pt x="819298" y="76684"/>
                      <a:pt x="819298" y="74005"/>
                    </a:cubicBezTo>
                    <a:cubicBezTo>
                      <a:pt x="819298" y="71401"/>
                      <a:pt x="820210" y="69187"/>
                      <a:pt x="822033" y="67364"/>
                    </a:cubicBezTo>
                    <a:cubicBezTo>
                      <a:pt x="823856" y="65541"/>
                      <a:pt x="826070" y="64629"/>
                      <a:pt x="828675" y="64629"/>
                    </a:cubicBezTo>
                    <a:lnTo>
                      <a:pt x="866626" y="64629"/>
                    </a:lnTo>
                    <a:cubicBezTo>
                      <a:pt x="869156" y="64629"/>
                      <a:pt x="871351" y="63717"/>
                      <a:pt x="873211" y="61894"/>
                    </a:cubicBezTo>
                    <a:cubicBezTo>
                      <a:pt x="875072" y="60071"/>
                      <a:pt x="876002" y="57857"/>
                      <a:pt x="876002" y="55253"/>
                    </a:cubicBezTo>
                    <a:lnTo>
                      <a:pt x="876002" y="18976"/>
                    </a:lnTo>
                    <a:lnTo>
                      <a:pt x="809029" y="18976"/>
                    </a:lnTo>
                    <a:cubicBezTo>
                      <a:pt x="806425" y="18976"/>
                      <a:pt x="804211" y="18064"/>
                      <a:pt x="802388" y="16241"/>
                    </a:cubicBezTo>
                    <a:cubicBezTo>
                      <a:pt x="800565" y="14418"/>
                      <a:pt x="799653" y="12204"/>
                      <a:pt x="799653" y="9600"/>
                    </a:cubicBezTo>
                    <a:cubicBezTo>
                      <a:pt x="799653" y="6995"/>
                      <a:pt x="800565" y="4782"/>
                      <a:pt x="802388" y="2958"/>
                    </a:cubicBezTo>
                    <a:cubicBezTo>
                      <a:pt x="804211" y="1135"/>
                      <a:pt x="806425" y="224"/>
                      <a:pt x="809029" y="224"/>
                    </a:cubicBezTo>
                    <a:close/>
                    <a:moveTo>
                      <a:pt x="408756" y="224"/>
                    </a:moveTo>
                    <a:lnTo>
                      <a:pt x="475729" y="224"/>
                    </a:lnTo>
                    <a:cubicBezTo>
                      <a:pt x="480938" y="224"/>
                      <a:pt x="485402" y="2065"/>
                      <a:pt x="489123" y="5749"/>
                    </a:cubicBezTo>
                    <a:cubicBezTo>
                      <a:pt x="492844" y="9432"/>
                      <a:pt x="494704" y="13841"/>
                      <a:pt x="494704" y="18976"/>
                    </a:cubicBezTo>
                    <a:lnTo>
                      <a:pt x="494704" y="64629"/>
                    </a:lnTo>
                    <a:cubicBezTo>
                      <a:pt x="494704" y="69912"/>
                      <a:pt x="492844" y="74396"/>
                      <a:pt x="489123" y="78080"/>
                    </a:cubicBezTo>
                    <a:cubicBezTo>
                      <a:pt x="485402" y="81763"/>
                      <a:pt x="480938" y="83605"/>
                      <a:pt x="475729" y="83605"/>
                    </a:cubicBezTo>
                    <a:lnTo>
                      <a:pt x="418802" y="83605"/>
                    </a:lnTo>
                    <a:lnTo>
                      <a:pt x="418802" y="129593"/>
                    </a:lnTo>
                    <a:lnTo>
                      <a:pt x="485328" y="129593"/>
                    </a:lnTo>
                    <a:cubicBezTo>
                      <a:pt x="487858" y="129593"/>
                      <a:pt x="490053" y="130504"/>
                      <a:pt x="491914" y="132327"/>
                    </a:cubicBezTo>
                    <a:cubicBezTo>
                      <a:pt x="493774" y="134151"/>
                      <a:pt x="494704" y="136364"/>
                      <a:pt x="494704" y="138969"/>
                    </a:cubicBezTo>
                    <a:cubicBezTo>
                      <a:pt x="494704" y="141573"/>
                      <a:pt x="493774" y="143787"/>
                      <a:pt x="491914" y="145610"/>
                    </a:cubicBezTo>
                    <a:cubicBezTo>
                      <a:pt x="490053" y="147433"/>
                      <a:pt x="487858" y="148345"/>
                      <a:pt x="485328" y="148345"/>
                    </a:cubicBezTo>
                    <a:lnTo>
                      <a:pt x="400050" y="148345"/>
                    </a:lnTo>
                    <a:lnTo>
                      <a:pt x="400050" y="83605"/>
                    </a:lnTo>
                    <a:cubicBezTo>
                      <a:pt x="400050" y="78396"/>
                      <a:pt x="401891" y="73931"/>
                      <a:pt x="405575" y="70210"/>
                    </a:cubicBezTo>
                    <a:cubicBezTo>
                      <a:pt x="409258" y="66489"/>
                      <a:pt x="413667" y="64629"/>
                      <a:pt x="418802" y="64629"/>
                    </a:cubicBezTo>
                    <a:lnTo>
                      <a:pt x="475729" y="64629"/>
                    </a:lnTo>
                    <a:lnTo>
                      <a:pt x="475729" y="18976"/>
                    </a:lnTo>
                    <a:lnTo>
                      <a:pt x="408756" y="18976"/>
                    </a:lnTo>
                    <a:cubicBezTo>
                      <a:pt x="406077" y="18976"/>
                      <a:pt x="403845" y="18064"/>
                      <a:pt x="402059" y="16241"/>
                    </a:cubicBezTo>
                    <a:cubicBezTo>
                      <a:pt x="400273" y="14418"/>
                      <a:pt x="399380" y="12204"/>
                      <a:pt x="399380" y="9600"/>
                    </a:cubicBezTo>
                    <a:cubicBezTo>
                      <a:pt x="399380" y="6995"/>
                      <a:pt x="400273" y="4782"/>
                      <a:pt x="402059" y="2958"/>
                    </a:cubicBezTo>
                    <a:cubicBezTo>
                      <a:pt x="403845" y="1135"/>
                      <a:pt x="406077" y="224"/>
                      <a:pt x="408756" y="224"/>
                    </a:cubicBezTo>
                    <a:close/>
                    <a:moveTo>
                      <a:pt x="266923" y="224"/>
                    </a:moveTo>
                    <a:lnTo>
                      <a:pt x="291699" y="224"/>
                    </a:lnTo>
                    <a:lnTo>
                      <a:pt x="342379" y="115194"/>
                    </a:lnTo>
                    <a:lnTo>
                      <a:pt x="342379" y="9823"/>
                    </a:lnTo>
                    <a:cubicBezTo>
                      <a:pt x="342379" y="7219"/>
                      <a:pt x="343327" y="4968"/>
                      <a:pt x="345225" y="3070"/>
                    </a:cubicBezTo>
                    <a:cubicBezTo>
                      <a:pt x="347123" y="1172"/>
                      <a:pt x="349374" y="224"/>
                      <a:pt x="351978" y="224"/>
                    </a:cubicBezTo>
                    <a:cubicBezTo>
                      <a:pt x="354583" y="224"/>
                      <a:pt x="356796" y="1154"/>
                      <a:pt x="358620" y="3014"/>
                    </a:cubicBezTo>
                    <a:cubicBezTo>
                      <a:pt x="360443" y="4875"/>
                      <a:pt x="361354" y="7144"/>
                      <a:pt x="361354" y="9823"/>
                    </a:cubicBezTo>
                    <a:lnTo>
                      <a:pt x="361354" y="148568"/>
                    </a:lnTo>
                    <a:lnTo>
                      <a:pt x="336206" y="148568"/>
                    </a:lnTo>
                    <a:lnTo>
                      <a:pt x="285675" y="33375"/>
                    </a:lnTo>
                    <a:lnTo>
                      <a:pt x="285675" y="139192"/>
                    </a:lnTo>
                    <a:cubicBezTo>
                      <a:pt x="285675" y="141797"/>
                      <a:pt x="284764" y="144010"/>
                      <a:pt x="282940" y="145834"/>
                    </a:cubicBezTo>
                    <a:cubicBezTo>
                      <a:pt x="281117" y="147657"/>
                      <a:pt x="278903" y="148568"/>
                      <a:pt x="276299" y="148568"/>
                    </a:cubicBezTo>
                    <a:cubicBezTo>
                      <a:pt x="273695" y="148568"/>
                      <a:pt x="271481" y="147657"/>
                      <a:pt x="269658" y="145834"/>
                    </a:cubicBezTo>
                    <a:cubicBezTo>
                      <a:pt x="267834" y="144010"/>
                      <a:pt x="266923" y="141797"/>
                      <a:pt x="266923" y="139192"/>
                    </a:cubicBezTo>
                    <a:close/>
                    <a:moveTo>
                      <a:pt x="142949" y="224"/>
                    </a:moveTo>
                    <a:cubicBezTo>
                      <a:pt x="145479" y="224"/>
                      <a:pt x="147674" y="1154"/>
                      <a:pt x="149535" y="3014"/>
                    </a:cubicBezTo>
                    <a:cubicBezTo>
                      <a:pt x="151395" y="4875"/>
                      <a:pt x="152325" y="7070"/>
                      <a:pt x="152325" y="9600"/>
                    </a:cubicBezTo>
                    <a:lnTo>
                      <a:pt x="152325" y="129816"/>
                    </a:lnTo>
                    <a:lnTo>
                      <a:pt x="218628" y="129816"/>
                    </a:lnTo>
                    <a:cubicBezTo>
                      <a:pt x="221233" y="129816"/>
                      <a:pt x="223484" y="130727"/>
                      <a:pt x="225381" y="132551"/>
                    </a:cubicBezTo>
                    <a:cubicBezTo>
                      <a:pt x="227279" y="134374"/>
                      <a:pt x="228228" y="136588"/>
                      <a:pt x="228228" y="139192"/>
                    </a:cubicBezTo>
                    <a:cubicBezTo>
                      <a:pt x="228228" y="141797"/>
                      <a:pt x="227279" y="144010"/>
                      <a:pt x="225381" y="145834"/>
                    </a:cubicBezTo>
                    <a:cubicBezTo>
                      <a:pt x="223484" y="147657"/>
                      <a:pt x="221233" y="148568"/>
                      <a:pt x="218628" y="148568"/>
                    </a:cubicBezTo>
                    <a:lnTo>
                      <a:pt x="133573" y="148568"/>
                    </a:lnTo>
                    <a:lnTo>
                      <a:pt x="133573" y="9600"/>
                    </a:lnTo>
                    <a:cubicBezTo>
                      <a:pt x="133573" y="7070"/>
                      <a:pt x="134503" y="4875"/>
                      <a:pt x="136363" y="3014"/>
                    </a:cubicBezTo>
                    <a:cubicBezTo>
                      <a:pt x="138224" y="1154"/>
                      <a:pt x="140419" y="224"/>
                      <a:pt x="142949" y="224"/>
                    </a:cubicBezTo>
                    <a:close/>
                    <a:moveTo>
                      <a:pt x="9376" y="224"/>
                    </a:moveTo>
                    <a:cubicBezTo>
                      <a:pt x="11906" y="224"/>
                      <a:pt x="14101" y="1154"/>
                      <a:pt x="15961" y="3014"/>
                    </a:cubicBezTo>
                    <a:cubicBezTo>
                      <a:pt x="17822" y="4875"/>
                      <a:pt x="18752" y="7070"/>
                      <a:pt x="18752" y="9600"/>
                    </a:cubicBezTo>
                    <a:lnTo>
                      <a:pt x="18752" y="120440"/>
                    </a:lnTo>
                    <a:cubicBezTo>
                      <a:pt x="18752" y="122895"/>
                      <a:pt x="19682" y="125035"/>
                      <a:pt x="21542" y="126858"/>
                    </a:cubicBezTo>
                    <a:cubicBezTo>
                      <a:pt x="23403" y="128681"/>
                      <a:pt x="25598" y="129593"/>
                      <a:pt x="28128" y="129593"/>
                    </a:cubicBezTo>
                    <a:lnTo>
                      <a:pt x="66526" y="129593"/>
                    </a:lnTo>
                    <a:cubicBezTo>
                      <a:pt x="69130" y="129593"/>
                      <a:pt x="71344" y="128700"/>
                      <a:pt x="73167" y="126914"/>
                    </a:cubicBezTo>
                    <a:cubicBezTo>
                      <a:pt x="74990" y="125128"/>
                      <a:pt x="75902" y="122970"/>
                      <a:pt x="75902" y="120440"/>
                    </a:cubicBezTo>
                    <a:lnTo>
                      <a:pt x="75902" y="9823"/>
                    </a:lnTo>
                    <a:cubicBezTo>
                      <a:pt x="75902" y="7144"/>
                      <a:pt x="76814" y="4875"/>
                      <a:pt x="78637" y="3014"/>
                    </a:cubicBezTo>
                    <a:cubicBezTo>
                      <a:pt x="80460" y="1154"/>
                      <a:pt x="82674" y="224"/>
                      <a:pt x="85278" y="224"/>
                    </a:cubicBezTo>
                    <a:cubicBezTo>
                      <a:pt x="87883" y="224"/>
                      <a:pt x="90096" y="1154"/>
                      <a:pt x="91920" y="3014"/>
                    </a:cubicBezTo>
                    <a:cubicBezTo>
                      <a:pt x="93743" y="4875"/>
                      <a:pt x="94654" y="7144"/>
                      <a:pt x="94654" y="9823"/>
                    </a:cubicBezTo>
                    <a:lnTo>
                      <a:pt x="94654" y="120216"/>
                    </a:lnTo>
                    <a:cubicBezTo>
                      <a:pt x="94654" y="127956"/>
                      <a:pt x="91882" y="134616"/>
                      <a:pt x="86339" y="140197"/>
                    </a:cubicBezTo>
                    <a:cubicBezTo>
                      <a:pt x="80795" y="145778"/>
                      <a:pt x="74190" y="148568"/>
                      <a:pt x="66526" y="148568"/>
                    </a:cubicBezTo>
                    <a:lnTo>
                      <a:pt x="28128" y="148568"/>
                    </a:lnTo>
                    <a:cubicBezTo>
                      <a:pt x="20389" y="148568"/>
                      <a:pt x="13766" y="145815"/>
                      <a:pt x="8260" y="140308"/>
                    </a:cubicBezTo>
                    <a:cubicBezTo>
                      <a:pt x="2753" y="134802"/>
                      <a:pt x="0" y="128179"/>
                      <a:pt x="0" y="120440"/>
                    </a:cubicBezTo>
                    <a:lnTo>
                      <a:pt x="0" y="9823"/>
                    </a:lnTo>
                    <a:cubicBezTo>
                      <a:pt x="0" y="7219"/>
                      <a:pt x="930" y="4968"/>
                      <a:pt x="2790" y="3070"/>
                    </a:cubicBezTo>
                    <a:cubicBezTo>
                      <a:pt x="4650" y="1172"/>
                      <a:pt x="6846" y="224"/>
                      <a:pt x="9376" y="224"/>
                    </a:cubicBezTo>
                    <a:close/>
                    <a:moveTo>
                      <a:pt x="684609" y="0"/>
                    </a:moveTo>
                    <a:lnTo>
                      <a:pt x="743098" y="0"/>
                    </a:lnTo>
                    <a:cubicBezTo>
                      <a:pt x="747935" y="0"/>
                      <a:pt x="752121" y="1786"/>
                      <a:pt x="755656" y="5358"/>
                    </a:cubicBezTo>
                    <a:cubicBezTo>
                      <a:pt x="759190" y="8930"/>
                      <a:pt x="760958" y="13172"/>
                      <a:pt x="760958" y="18083"/>
                    </a:cubicBezTo>
                    <a:lnTo>
                      <a:pt x="760958" y="130262"/>
                    </a:lnTo>
                    <a:cubicBezTo>
                      <a:pt x="760958" y="135248"/>
                      <a:pt x="759190" y="139508"/>
                      <a:pt x="755656" y="143043"/>
                    </a:cubicBezTo>
                    <a:cubicBezTo>
                      <a:pt x="752121" y="146578"/>
                      <a:pt x="747861" y="148345"/>
                      <a:pt x="742875" y="148345"/>
                    </a:cubicBezTo>
                    <a:lnTo>
                      <a:pt x="684609" y="148345"/>
                    </a:lnTo>
                    <a:cubicBezTo>
                      <a:pt x="679549" y="148345"/>
                      <a:pt x="675270" y="146578"/>
                      <a:pt x="671772" y="143043"/>
                    </a:cubicBezTo>
                    <a:cubicBezTo>
                      <a:pt x="668275" y="139508"/>
                      <a:pt x="666526" y="135248"/>
                      <a:pt x="666526" y="130262"/>
                    </a:cubicBezTo>
                    <a:lnTo>
                      <a:pt x="666526" y="18083"/>
                    </a:lnTo>
                    <a:cubicBezTo>
                      <a:pt x="666526" y="13172"/>
                      <a:pt x="668312" y="8930"/>
                      <a:pt x="671884" y="5358"/>
                    </a:cubicBezTo>
                    <a:cubicBezTo>
                      <a:pt x="675456" y="1786"/>
                      <a:pt x="679698" y="0"/>
                      <a:pt x="684609" y="0"/>
                    </a:cubicBezTo>
                    <a:close/>
                    <a:moveTo>
                      <a:pt x="551259" y="0"/>
                    </a:moveTo>
                    <a:lnTo>
                      <a:pt x="609748" y="0"/>
                    </a:lnTo>
                    <a:cubicBezTo>
                      <a:pt x="614585" y="0"/>
                      <a:pt x="618771" y="1786"/>
                      <a:pt x="622306" y="5358"/>
                    </a:cubicBezTo>
                    <a:cubicBezTo>
                      <a:pt x="625840" y="8930"/>
                      <a:pt x="627608" y="13172"/>
                      <a:pt x="627608" y="18083"/>
                    </a:cubicBezTo>
                    <a:lnTo>
                      <a:pt x="627608" y="130262"/>
                    </a:lnTo>
                    <a:cubicBezTo>
                      <a:pt x="627608" y="135248"/>
                      <a:pt x="625840" y="139508"/>
                      <a:pt x="622306" y="143043"/>
                    </a:cubicBezTo>
                    <a:cubicBezTo>
                      <a:pt x="618771" y="146578"/>
                      <a:pt x="614511" y="148345"/>
                      <a:pt x="609525" y="148345"/>
                    </a:cubicBezTo>
                    <a:lnTo>
                      <a:pt x="551259" y="148345"/>
                    </a:lnTo>
                    <a:cubicBezTo>
                      <a:pt x="546199" y="148345"/>
                      <a:pt x="541920" y="146578"/>
                      <a:pt x="538422" y="143043"/>
                    </a:cubicBezTo>
                    <a:cubicBezTo>
                      <a:pt x="534925" y="139508"/>
                      <a:pt x="533176" y="135248"/>
                      <a:pt x="533176" y="130262"/>
                    </a:cubicBezTo>
                    <a:lnTo>
                      <a:pt x="533176" y="18083"/>
                    </a:lnTo>
                    <a:cubicBezTo>
                      <a:pt x="533176" y="13172"/>
                      <a:pt x="534962" y="8930"/>
                      <a:pt x="538534" y="5358"/>
                    </a:cubicBezTo>
                    <a:cubicBezTo>
                      <a:pt x="542106" y="1786"/>
                      <a:pt x="546348" y="0"/>
                      <a:pt x="5512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OCR A Extended" panose="02010509020102010303" pitchFamily="50" charset="0"/>
                </a:endParaRPr>
              </a:p>
            </p:txBody>
          </p:sp>
          <p:sp>
            <p:nvSpPr>
              <p:cNvPr id="516" name="Chip Pins"/>
              <p:cNvSpPr/>
              <p:nvPr/>
            </p:nvSpPr>
            <p:spPr>
              <a:xfrm>
                <a:off x="5500785" y="4031205"/>
                <a:ext cx="692452" cy="276663"/>
              </a:xfrm>
              <a:custGeom>
                <a:avLst/>
                <a:gdLst>
                  <a:gd name="connsiteX0" fmla="*/ 660448 w 692452"/>
                  <a:gd name="connsiteY0" fmla="*/ 249231 h 276663"/>
                  <a:gd name="connsiteX1" fmla="*/ 687880 w 692452"/>
                  <a:gd name="connsiteY1" fmla="*/ 249231 h 276663"/>
                  <a:gd name="connsiteX2" fmla="*/ 692452 w 692452"/>
                  <a:gd name="connsiteY2" fmla="*/ 253803 h 276663"/>
                  <a:gd name="connsiteX3" fmla="*/ 692452 w 692452"/>
                  <a:gd name="connsiteY3" fmla="*/ 272091 h 276663"/>
                  <a:gd name="connsiteX4" fmla="*/ 687880 w 692452"/>
                  <a:gd name="connsiteY4" fmla="*/ 276663 h 276663"/>
                  <a:gd name="connsiteX5" fmla="*/ 660448 w 692452"/>
                  <a:gd name="connsiteY5" fmla="*/ 276663 h 276663"/>
                  <a:gd name="connsiteX6" fmla="*/ 655876 w 692452"/>
                  <a:gd name="connsiteY6" fmla="*/ 272091 h 276663"/>
                  <a:gd name="connsiteX7" fmla="*/ 655876 w 692452"/>
                  <a:gd name="connsiteY7" fmla="*/ 253803 h 276663"/>
                  <a:gd name="connsiteX8" fmla="*/ 660448 w 692452"/>
                  <a:gd name="connsiteY8" fmla="*/ 249231 h 276663"/>
                  <a:gd name="connsiteX9" fmla="*/ 4572 w 692452"/>
                  <a:gd name="connsiteY9" fmla="*/ 249231 h 276663"/>
                  <a:gd name="connsiteX10" fmla="*/ 32004 w 692452"/>
                  <a:gd name="connsiteY10" fmla="*/ 249231 h 276663"/>
                  <a:gd name="connsiteX11" fmla="*/ 36576 w 692452"/>
                  <a:gd name="connsiteY11" fmla="*/ 253803 h 276663"/>
                  <a:gd name="connsiteX12" fmla="*/ 36576 w 692452"/>
                  <a:gd name="connsiteY12" fmla="*/ 272091 h 276663"/>
                  <a:gd name="connsiteX13" fmla="*/ 32004 w 692452"/>
                  <a:gd name="connsiteY13" fmla="*/ 276663 h 276663"/>
                  <a:gd name="connsiteX14" fmla="*/ 4572 w 692452"/>
                  <a:gd name="connsiteY14" fmla="*/ 276663 h 276663"/>
                  <a:gd name="connsiteX15" fmla="*/ 0 w 692452"/>
                  <a:gd name="connsiteY15" fmla="*/ 272091 h 276663"/>
                  <a:gd name="connsiteX16" fmla="*/ 0 w 692452"/>
                  <a:gd name="connsiteY16" fmla="*/ 253803 h 276663"/>
                  <a:gd name="connsiteX17" fmla="*/ 4572 w 692452"/>
                  <a:gd name="connsiteY17" fmla="*/ 249231 h 276663"/>
                  <a:gd name="connsiteX18" fmla="*/ 564138 w 692452"/>
                  <a:gd name="connsiteY18" fmla="*/ 248391 h 276663"/>
                  <a:gd name="connsiteX19" fmla="*/ 609858 w 692452"/>
                  <a:gd name="connsiteY19" fmla="*/ 248391 h 276663"/>
                  <a:gd name="connsiteX20" fmla="*/ 614430 w 692452"/>
                  <a:gd name="connsiteY20" fmla="*/ 252963 h 276663"/>
                  <a:gd name="connsiteX21" fmla="*/ 614430 w 692452"/>
                  <a:gd name="connsiteY21" fmla="*/ 271251 h 276663"/>
                  <a:gd name="connsiteX22" fmla="*/ 609858 w 692452"/>
                  <a:gd name="connsiteY22" fmla="*/ 275823 h 276663"/>
                  <a:gd name="connsiteX23" fmla="*/ 564138 w 692452"/>
                  <a:gd name="connsiteY23" fmla="*/ 275823 h 276663"/>
                  <a:gd name="connsiteX24" fmla="*/ 559566 w 692452"/>
                  <a:gd name="connsiteY24" fmla="*/ 271251 h 276663"/>
                  <a:gd name="connsiteX25" fmla="*/ 559566 w 692452"/>
                  <a:gd name="connsiteY25" fmla="*/ 252963 h 276663"/>
                  <a:gd name="connsiteX26" fmla="*/ 564138 w 692452"/>
                  <a:gd name="connsiteY26" fmla="*/ 248391 h 276663"/>
                  <a:gd name="connsiteX27" fmla="*/ 467829 w 692452"/>
                  <a:gd name="connsiteY27" fmla="*/ 248391 h 276663"/>
                  <a:gd name="connsiteX28" fmla="*/ 513549 w 692452"/>
                  <a:gd name="connsiteY28" fmla="*/ 248391 h 276663"/>
                  <a:gd name="connsiteX29" fmla="*/ 518121 w 692452"/>
                  <a:gd name="connsiteY29" fmla="*/ 252963 h 276663"/>
                  <a:gd name="connsiteX30" fmla="*/ 518121 w 692452"/>
                  <a:gd name="connsiteY30" fmla="*/ 271251 h 276663"/>
                  <a:gd name="connsiteX31" fmla="*/ 513549 w 692452"/>
                  <a:gd name="connsiteY31" fmla="*/ 275823 h 276663"/>
                  <a:gd name="connsiteX32" fmla="*/ 467829 w 692452"/>
                  <a:gd name="connsiteY32" fmla="*/ 275823 h 276663"/>
                  <a:gd name="connsiteX33" fmla="*/ 463257 w 692452"/>
                  <a:gd name="connsiteY33" fmla="*/ 271251 h 276663"/>
                  <a:gd name="connsiteX34" fmla="*/ 463257 w 692452"/>
                  <a:gd name="connsiteY34" fmla="*/ 252963 h 276663"/>
                  <a:gd name="connsiteX35" fmla="*/ 467829 w 692452"/>
                  <a:gd name="connsiteY35" fmla="*/ 248391 h 276663"/>
                  <a:gd name="connsiteX36" fmla="*/ 371520 w 692452"/>
                  <a:gd name="connsiteY36" fmla="*/ 248391 h 276663"/>
                  <a:gd name="connsiteX37" fmla="*/ 417240 w 692452"/>
                  <a:gd name="connsiteY37" fmla="*/ 248391 h 276663"/>
                  <a:gd name="connsiteX38" fmla="*/ 421812 w 692452"/>
                  <a:gd name="connsiteY38" fmla="*/ 252963 h 276663"/>
                  <a:gd name="connsiteX39" fmla="*/ 421812 w 692452"/>
                  <a:gd name="connsiteY39" fmla="*/ 271251 h 276663"/>
                  <a:gd name="connsiteX40" fmla="*/ 417240 w 692452"/>
                  <a:gd name="connsiteY40" fmla="*/ 275823 h 276663"/>
                  <a:gd name="connsiteX41" fmla="*/ 371520 w 692452"/>
                  <a:gd name="connsiteY41" fmla="*/ 275823 h 276663"/>
                  <a:gd name="connsiteX42" fmla="*/ 366948 w 692452"/>
                  <a:gd name="connsiteY42" fmla="*/ 271251 h 276663"/>
                  <a:gd name="connsiteX43" fmla="*/ 366948 w 692452"/>
                  <a:gd name="connsiteY43" fmla="*/ 252963 h 276663"/>
                  <a:gd name="connsiteX44" fmla="*/ 371520 w 692452"/>
                  <a:gd name="connsiteY44" fmla="*/ 248391 h 276663"/>
                  <a:gd name="connsiteX45" fmla="*/ 275211 w 692452"/>
                  <a:gd name="connsiteY45" fmla="*/ 248391 h 276663"/>
                  <a:gd name="connsiteX46" fmla="*/ 320931 w 692452"/>
                  <a:gd name="connsiteY46" fmla="*/ 248391 h 276663"/>
                  <a:gd name="connsiteX47" fmla="*/ 325503 w 692452"/>
                  <a:gd name="connsiteY47" fmla="*/ 252963 h 276663"/>
                  <a:gd name="connsiteX48" fmla="*/ 325503 w 692452"/>
                  <a:gd name="connsiteY48" fmla="*/ 271251 h 276663"/>
                  <a:gd name="connsiteX49" fmla="*/ 320931 w 692452"/>
                  <a:gd name="connsiteY49" fmla="*/ 275823 h 276663"/>
                  <a:gd name="connsiteX50" fmla="*/ 275211 w 692452"/>
                  <a:gd name="connsiteY50" fmla="*/ 275823 h 276663"/>
                  <a:gd name="connsiteX51" fmla="*/ 270639 w 692452"/>
                  <a:gd name="connsiteY51" fmla="*/ 271251 h 276663"/>
                  <a:gd name="connsiteX52" fmla="*/ 270639 w 692452"/>
                  <a:gd name="connsiteY52" fmla="*/ 252963 h 276663"/>
                  <a:gd name="connsiteX53" fmla="*/ 275211 w 692452"/>
                  <a:gd name="connsiteY53" fmla="*/ 248391 h 276663"/>
                  <a:gd name="connsiteX54" fmla="*/ 178902 w 692452"/>
                  <a:gd name="connsiteY54" fmla="*/ 248391 h 276663"/>
                  <a:gd name="connsiteX55" fmla="*/ 224622 w 692452"/>
                  <a:gd name="connsiteY55" fmla="*/ 248391 h 276663"/>
                  <a:gd name="connsiteX56" fmla="*/ 229194 w 692452"/>
                  <a:gd name="connsiteY56" fmla="*/ 252963 h 276663"/>
                  <a:gd name="connsiteX57" fmla="*/ 229194 w 692452"/>
                  <a:gd name="connsiteY57" fmla="*/ 271251 h 276663"/>
                  <a:gd name="connsiteX58" fmla="*/ 224622 w 692452"/>
                  <a:gd name="connsiteY58" fmla="*/ 275823 h 276663"/>
                  <a:gd name="connsiteX59" fmla="*/ 178902 w 692452"/>
                  <a:gd name="connsiteY59" fmla="*/ 275823 h 276663"/>
                  <a:gd name="connsiteX60" fmla="*/ 174330 w 692452"/>
                  <a:gd name="connsiteY60" fmla="*/ 271251 h 276663"/>
                  <a:gd name="connsiteX61" fmla="*/ 174330 w 692452"/>
                  <a:gd name="connsiteY61" fmla="*/ 252963 h 276663"/>
                  <a:gd name="connsiteX62" fmla="*/ 178902 w 692452"/>
                  <a:gd name="connsiteY62" fmla="*/ 248391 h 276663"/>
                  <a:gd name="connsiteX63" fmla="*/ 82593 w 692452"/>
                  <a:gd name="connsiteY63" fmla="*/ 248391 h 276663"/>
                  <a:gd name="connsiteX64" fmla="*/ 128313 w 692452"/>
                  <a:gd name="connsiteY64" fmla="*/ 248391 h 276663"/>
                  <a:gd name="connsiteX65" fmla="*/ 132885 w 692452"/>
                  <a:gd name="connsiteY65" fmla="*/ 252963 h 276663"/>
                  <a:gd name="connsiteX66" fmla="*/ 132885 w 692452"/>
                  <a:gd name="connsiteY66" fmla="*/ 271251 h 276663"/>
                  <a:gd name="connsiteX67" fmla="*/ 128313 w 692452"/>
                  <a:gd name="connsiteY67" fmla="*/ 275823 h 276663"/>
                  <a:gd name="connsiteX68" fmla="*/ 82593 w 692452"/>
                  <a:gd name="connsiteY68" fmla="*/ 275823 h 276663"/>
                  <a:gd name="connsiteX69" fmla="*/ 78021 w 692452"/>
                  <a:gd name="connsiteY69" fmla="*/ 271251 h 276663"/>
                  <a:gd name="connsiteX70" fmla="*/ 78021 w 692452"/>
                  <a:gd name="connsiteY70" fmla="*/ 252963 h 276663"/>
                  <a:gd name="connsiteX71" fmla="*/ 82593 w 692452"/>
                  <a:gd name="connsiteY71" fmla="*/ 248391 h 276663"/>
                  <a:gd name="connsiteX72" fmla="*/ 660448 w 692452"/>
                  <a:gd name="connsiteY72" fmla="*/ 840 h 276663"/>
                  <a:gd name="connsiteX73" fmla="*/ 687880 w 692452"/>
                  <a:gd name="connsiteY73" fmla="*/ 840 h 276663"/>
                  <a:gd name="connsiteX74" fmla="*/ 692452 w 692452"/>
                  <a:gd name="connsiteY74" fmla="*/ 5412 h 276663"/>
                  <a:gd name="connsiteX75" fmla="*/ 692452 w 692452"/>
                  <a:gd name="connsiteY75" fmla="*/ 23700 h 276663"/>
                  <a:gd name="connsiteX76" fmla="*/ 687880 w 692452"/>
                  <a:gd name="connsiteY76" fmla="*/ 28272 h 276663"/>
                  <a:gd name="connsiteX77" fmla="*/ 660448 w 692452"/>
                  <a:gd name="connsiteY77" fmla="*/ 28272 h 276663"/>
                  <a:gd name="connsiteX78" fmla="*/ 655876 w 692452"/>
                  <a:gd name="connsiteY78" fmla="*/ 23700 h 276663"/>
                  <a:gd name="connsiteX79" fmla="*/ 655876 w 692452"/>
                  <a:gd name="connsiteY79" fmla="*/ 5412 h 276663"/>
                  <a:gd name="connsiteX80" fmla="*/ 660448 w 692452"/>
                  <a:gd name="connsiteY80" fmla="*/ 840 h 276663"/>
                  <a:gd name="connsiteX81" fmla="*/ 4572 w 692452"/>
                  <a:gd name="connsiteY81" fmla="*/ 840 h 276663"/>
                  <a:gd name="connsiteX82" fmla="*/ 32004 w 692452"/>
                  <a:gd name="connsiteY82" fmla="*/ 840 h 276663"/>
                  <a:gd name="connsiteX83" fmla="*/ 36576 w 692452"/>
                  <a:gd name="connsiteY83" fmla="*/ 5412 h 276663"/>
                  <a:gd name="connsiteX84" fmla="*/ 36576 w 692452"/>
                  <a:gd name="connsiteY84" fmla="*/ 23700 h 276663"/>
                  <a:gd name="connsiteX85" fmla="*/ 32004 w 692452"/>
                  <a:gd name="connsiteY85" fmla="*/ 28272 h 276663"/>
                  <a:gd name="connsiteX86" fmla="*/ 4572 w 692452"/>
                  <a:gd name="connsiteY86" fmla="*/ 28272 h 276663"/>
                  <a:gd name="connsiteX87" fmla="*/ 0 w 692452"/>
                  <a:gd name="connsiteY87" fmla="*/ 23700 h 276663"/>
                  <a:gd name="connsiteX88" fmla="*/ 0 w 692452"/>
                  <a:gd name="connsiteY88" fmla="*/ 5412 h 276663"/>
                  <a:gd name="connsiteX89" fmla="*/ 4572 w 692452"/>
                  <a:gd name="connsiteY89" fmla="*/ 840 h 276663"/>
                  <a:gd name="connsiteX90" fmla="*/ 564138 w 692452"/>
                  <a:gd name="connsiteY90" fmla="*/ 0 h 276663"/>
                  <a:gd name="connsiteX91" fmla="*/ 609858 w 692452"/>
                  <a:gd name="connsiteY91" fmla="*/ 0 h 276663"/>
                  <a:gd name="connsiteX92" fmla="*/ 614430 w 692452"/>
                  <a:gd name="connsiteY92" fmla="*/ 4572 h 276663"/>
                  <a:gd name="connsiteX93" fmla="*/ 614430 w 692452"/>
                  <a:gd name="connsiteY93" fmla="*/ 22860 h 276663"/>
                  <a:gd name="connsiteX94" fmla="*/ 609858 w 692452"/>
                  <a:gd name="connsiteY94" fmla="*/ 27432 h 276663"/>
                  <a:gd name="connsiteX95" fmla="*/ 564138 w 692452"/>
                  <a:gd name="connsiteY95" fmla="*/ 27432 h 276663"/>
                  <a:gd name="connsiteX96" fmla="*/ 559566 w 692452"/>
                  <a:gd name="connsiteY96" fmla="*/ 22860 h 276663"/>
                  <a:gd name="connsiteX97" fmla="*/ 559566 w 692452"/>
                  <a:gd name="connsiteY97" fmla="*/ 4572 h 276663"/>
                  <a:gd name="connsiteX98" fmla="*/ 564138 w 692452"/>
                  <a:gd name="connsiteY98" fmla="*/ 0 h 276663"/>
                  <a:gd name="connsiteX99" fmla="*/ 467829 w 692452"/>
                  <a:gd name="connsiteY99" fmla="*/ 0 h 276663"/>
                  <a:gd name="connsiteX100" fmla="*/ 513549 w 692452"/>
                  <a:gd name="connsiteY100" fmla="*/ 0 h 276663"/>
                  <a:gd name="connsiteX101" fmla="*/ 518121 w 692452"/>
                  <a:gd name="connsiteY101" fmla="*/ 4572 h 276663"/>
                  <a:gd name="connsiteX102" fmla="*/ 518121 w 692452"/>
                  <a:gd name="connsiteY102" fmla="*/ 22860 h 276663"/>
                  <a:gd name="connsiteX103" fmla="*/ 513549 w 692452"/>
                  <a:gd name="connsiteY103" fmla="*/ 27432 h 276663"/>
                  <a:gd name="connsiteX104" fmla="*/ 467829 w 692452"/>
                  <a:gd name="connsiteY104" fmla="*/ 27432 h 276663"/>
                  <a:gd name="connsiteX105" fmla="*/ 463257 w 692452"/>
                  <a:gd name="connsiteY105" fmla="*/ 22860 h 276663"/>
                  <a:gd name="connsiteX106" fmla="*/ 463257 w 692452"/>
                  <a:gd name="connsiteY106" fmla="*/ 4572 h 276663"/>
                  <a:gd name="connsiteX107" fmla="*/ 467829 w 692452"/>
                  <a:gd name="connsiteY107" fmla="*/ 0 h 276663"/>
                  <a:gd name="connsiteX108" fmla="*/ 371520 w 692452"/>
                  <a:gd name="connsiteY108" fmla="*/ 0 h 276663"/>
                  <a:gd name="connsiteX109" fmla="*/ 417240 w 692452"/>
                  <a:gd name="connsiteY109" fmla="*/ 0 h 276663"/>
                  <a:gd name="connsiteX110" fmla="*/ 421812 w 692452"/>
                  <a:gd name="connsiteY110" fmla="*/ 4572 h 276663"/>
                  <a:gd name="connsiteX111" fmla="*/ 421812 w 692452"/>
                  <a:gd name="connsiteY111" fmla="*/ 22860 h 276663"/>
                  <a:gd name="connsiteX112" fmla="*/ 417240 w 692452"/>
                  <a:gd name="connsiteY112" fmla="*/ 27432 h 276663"/>
                  <a:gd name="connsiteX113" fmla="*/ 371520 w 692452"/>
                  <a:gd name="connsiteY113" fmla="*/ 27432 h 276663"/>
                  <a:gd name="connsiteX114" fmla="*/ 366948 w 692452"/>
                  <a:gd name="connsiteY114" fmla="*/ 22860 h 276663"/>
                  <a:gd name="connsiteX115" fmla="*/ 366948 w 692452"/>
                  <a:gd name="connsiteY115" fmla="*/ 4572 h 276663"/>
                  <a:gd name="connsiteX116" fmla="*/ 371520 w 692452"/>
                  <a:gd name="connsiteY116" fmla="*/ 0 h 276663"/>
                  <a:gd name="connsiteX117" fmla="*/ 275211 w 692452"/>
                  <a:gd name="connsiteY117" fmla="*/ 0 h 276663"/>
                  <a:gd name="connsiteX118" fmla="*/ 320931 w 692452"/>
                  <a:gd name="connsiteY118" fmla="*/ 0 h 276663"/>
                  <a:gd name="connsiteX119" fmla="*/ 325503 w 692452"/>
                  <a:gd name="connsiteY119" fmla="*/ 4572 h 276663"/>
                  <a:gd name="connsiteX120" fmla="*/ 325503 w 692452"/>
                  <a:gd name="connsiteY120" fmla="*/ 22860 h 276663"/>
                  <a:gd name="connsiteX121" fmla="*/ 320931 w 692452"/>
                  <a:gd name="connsiteY121" fmla="*/ 27432 h 276663"/>
                  <a:gd name="connsiteX122" fmla="*/ 275211 w 692452"/>
                  <a:gd name="connsiteY122" fmla="*/ 27432 h 276663"/>
                  <a:gd name="connsiteX123" fmla="*/ 270639 w 692452"/>
                  <a:gd name="connsiteY123" fmla="*/ 22860 h 276663"/>
                  <a:gd name="connsiteX124" fmla="*/ 270639 w 692452"/>
                  <a:gd name="connsiteY124" fmla="*/ 4572 h 276663"/>
                  <a:gd name="connsiteX125" fmla="*/ 275211 w 692452"/>
                  <a:gd name="connsiteY125" fmla="*/ 0 h 276663"/>
                  <a:gd name="connsiteX126" fmla="*/ 178902 w 692452"/>
                  <a:gd name="connsiteY126" fmla="*/ 0 h 276663"/>
                  <a:gd name="connsiteX127" fmla="*/ 224622 w 692452"/>
                  <a:gd name="connsiteY127" fmla="*/ 0 h 276663"/>
                  <a:gd name="connsiteX128" fmla="*/ 229194 w 692452"/>
                  <a:gd name="connsiteY128" fmla="*/ 4572 h 276663"/>
                  <a:gd name="connsiteX129" fmla="*/ 229194 w 692452"/>
                  <a:gd name="connsiteY129" fmla="*/ 22860 h 276663"/>
                  <a:gd name="connsiteX130" fmla="*/ 224622 w 692452"/>
                  <a:gd name="connsiteY130" fmla="*/ 27432 h 276663"/>
                  <a:gd name="connsiteX131" fmla="*/ 178902 w 692452"/>
                  <a:gd name="connsiteY131" fmla="*/ 27432 h 276663"/>
                  <a:gd name="connsiteX132" fmla="*/ 174330 w 692452"/>
                  <a:gd name="connsiteY132" fmla="*/ 22860 h 276663"/>
                  <a:gd name="connsiteX133" fmla="*/ 174330 w 692452"/>
                  <a:gd name="connsiteY133" fmla="*/ 4572 h 276663"/>
                  <a:gd name="connsiteX134" fmla="*/ 178902 w 692452"/>
                  <a:gd name="connsiteY134" fmla="*/ 0 h 276663"/>
                  <a:gd name="connsiteX135" fmla="*/ 82593 w 692452"/>
                  <a:gd name="connsiteY135" fmla="*/ 0 h 276663"/>
                  <a:gd name="connsiteX136" fmla="*/ 128313 w 692452"/>
                  <a:gd name="connsiteY136" fmla="*/ 0 h 276663"/>
                  <a:gd name="connsiteX137" fmla="*/ 132885 w 692452"/>
                  <a:gd name="connsiteY137" fmla="*/ 4572 h 276663"/>
                  <a:gd name="connsiteX138" fmla="*/ 132885 w 692452"/>
                  <a:gd name="connsiteY138" fmla="*/ 22860 h 276663"/>
                  <a:gd name="connsiteX139" fmla="*/ 128313 w 692452"/>
                  <a:gd name="connsiteY139" fmla="*/ 27432 h 276663"/>
                  <a:gd name="connsiteX140" fmla="*/ 82593 w 692452"/>
                  <a:gd name="connsiteY140" fmla="*/ 27432 h 276663"/>
                  <a:gd name="connsiteX141" fmla="*/ 78021 w 692452"/>
                  <a:gd name="connsiteY141" fmla="*/ 22860 h 276663"/>
                  <a:gd name="connsiteX142" fmla="*/ 78021 w 692452"/>
                  <a:gd name="connsiteY142" fmla="*/ 4572 h 276663"/>
                  <a:gd name="connsiteX143" fmla="*/ 82593 w 692452"/>
                  <a:gd name="connsiteY143" fmla="*/ 0 h 276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692452" h="276663">
                    <a:moveTo>
                      <a:pt x="660448" y="249231"/>
                    </a:moveTo>
                    <a:lnTo>
                      <a:pt x="687880" y="249231"/>
                    </a:lnTo>
                    <a:cubicBezTo>
                      <a:pt x="690405" y="249231"/>
                      <a:pt x="692452" y="251278"/>
                      <a:pt x="692452" y="253803"/>
                    </a:cubicBezTo>
                    <a:lnTo>
                      <a:pt x="692452" y="272091"/>
                    </a:lnTo>
                    <a:cubicBezTo>
                      <a:pt x="692452" y="274616"/>
                      <a:pt x="690405" y="276663"/>
                      <a:pt x="687880" y="276663"/>
                    </a:cubicBezTo>
                    <a:lnTo>
                      <a:pt x="660448" y="276663"/>
                    </a:lnTo>
                    <a:cubicBezTo>
                      <a:pt x="657923" y="276663"/>
                      <a:pt x="655876" y="274616"/>
                      <a:pt x="655876" y="272091"/>
                    </a:cubicBezTo>
                    <a:lnTo>
                      <a:pt x="655876" y="253803"/>
                    </a:lnTo>
                    <a:cubicBezTo>
                      <a:pt x="655876" y="251278"/>
                      <a:pt x="657923" y="249231"/>
                      <a:pt x="660448" y="249231"/>
                    </a:cubicBezTo>
                    <a:close/>
                    <a:moveTo>
                      <a:pt x="4572" y="249231"/>
                    </a:moveTo>
                    <a:lnTo>
                      <a:pt x="32004" y="249231"/>
                    </a:lnTo>
                    <a:cubicBezTo>
                      <a:pt x="34529" y="249231"/>
                      <a:pt x="36576" y="251278"/>
                      <a:pt x="36576" y="253803"/>
                    </a:cubicBezTo>
                    <a:lnTo>
                      <a:pt x="36576" y="272091"/>
                    </a:lnTo>
                    <a:cubicBezTo>
                      <a:pt x="36576" y="274616"/>
                      <a:pt x="34529" y="276663"/>
                      <a:pt x="32004" y="276663"/>
                    </a:cubicBezTo>
                    <a:lnTo>
                      <a:pt x="4572" y="276663"/>
                    </a:lnTo>
                    <a:cubicBezTo>
                      <a:pt x="2047" y="276663"/>
                      <a:pt x="0" y="274616"/>
                      <a:pt x="0" y="272091"/>
                    </a:cubicBezTo>
                    <a:lnTo>
                      <a:pt x="0" y="253803"/>
                    </a:lnTo>
                    <a:cubicBezTo>
                      <a:pt x="0" y="251278"/>
                      <a:pt x="2047" y="249231"/>
                      <a:pt x="4572" y="249231"/>
                    </a:cubicBezTo>
                    <a:close/>
                    <a:moveTo>
                      <a:pt x="564138" y="248391"/>
                    </a:moveTo>
                    <a:lnTo>
                      <a:pt x="609858" y="248391"/>
                    </a:lnTo>
                    <a:cubicBezTo>
                      <a:pt x="612383" y="248391"/>
                      <a:pt x="614430" y="250438"/>
                      <a:pt x="614430" y="252963"/>
                    </a:cubicBezTo>
                    <a:lnTo>
                      <a:pt x="614430" y="271251"/>
                    </a:lnTo>
                    <a:cubicBezTo>
                      <a:pt x="614430" y="273776"/>
                      <a:pt x="612383" y="275823"/>
                      <a:pt x="609858" y="275823"/>
                    </a:cubicBezTo>
                    <a:lnTo>
                      <a:pt x="564138" y="275823"/>
                    </a:lnTo>
                    <a:cubicBezTo>
                      <a:pt x="561613" y="275823"/>
                      <a:pt x="559566" y="273776"/>
                      <a:pt x="559566" y="271251"/>
                    </a:cubicBezTo>
                    <a:lnTo>
                      <a:pt x="559566" y="252963"/>
                    </a:lnTo>
                    <a:cubicBezTo>
                      <a:pt x="559566" y="250438"/>
                      <a:pt x="561613" y="248391"/>
                      <a:pt x="564138" y="248391"/>
                    </a:cubicBezTo>
                    <a:close/>
                    <a:moveTo>
                      <a:pt x="467829" y="248391"/>
                    </a:moveTo>
                    <a:lnTo>
                      <a:pt x="513549" y="248391"/>
                    </a:lnTo>
                    <a:cubicBezTo>
                      <a:pt x="516074" y="248391"/>
                      <a:pt x="518121" y="250438"/>
                      <a:pt x="518121" y="252963"/>
                    </a:cubicBezTo>
                    <a:lnTo>
                      <a:pt x="518121" y="271251"/>
                    </a:lnTo>
                    <a:cubicBezTo>
                      <a:pt x="518121" y="273776"/>
                      <a:pt x="516074" y="275823"/>
                      <a:pt x="513549" y="275823"/>
                    </a:cubicBezTo>
                    <a:lnTo>
                      <a:pt x="467829" y="275823"/>
                    </a:lnTo>
                    <a:cubicBezTo>
                      <a:pt x="465304" y="275823"/>
                      <a:pt x="463257" y="273776"/>
                      <a:pt x="463257" y="271251"/>
                    </a:cubicBezTo>
                    <a:lnTo>
                      <a:pt x="463257" y="252963"/>
                    </a:lnTo>
                    <a:cubicBezTo>
                      <a:pt x="463257" y="250438"/>
                      <a:pt x="465304" y="248391"/>
                      <a:pt x="467829" y="248391"/>
                    </a:cubicBezTo>
                    <a:close/>
                    <a:moveTo>
                      <a:pt x="371520" y="248391"/>
                    </a:moveTo>
                    <a:lnTo>
                      <a:pt x="417240" y="248391"/>
                    </a:lnTo>
                    <a:cubicBezTo>
                      <a:pt x="419765" y="248391"/>
                      <a:pt x="421812" y="250438"/>
                      <a:pt x="421812" y="252963"/>
                    </a:cubicBezTo>
                    <a:lnTo>
                      <a:pt x="421812" y="271251"/>
                    </a:lnTo>
                    <a:cubicBezTo>
                      <a:pt x="421812" y="273776"/>
                      <a:pt x="419765" y="275823"/>
                      <a:pt x="417240" y="275823"/>
                    </a:cubicBezTo>
                    <a:lnTo>
                      <a:pt x="371520" y="275823"/>
                    </a:lnTo>
                    <a:cubicBezTo>
                      <a:pt x="368995" y="275823"/>
                      <a:pt x="366948" y="273776"/>
                      <a:pt x="366948" y="271251"/>
                    </a:cubicBezTo>
                    <a:lnTo>
                      <a:pt x="366948" y="252963"/>
                    </a:lnTo>
                    <a:cubicBezTo>
                      <a:pt x="366948" y="250438"/>
                      <a:pt x="368995" y="248391"/>
                      <a:pt x="371520" y="248391"/>
                    </a:cubicBezTo>
                    <a:close/>
                    <a:moveTo>
                      <a:pt x="275211" y="248391"/>
                    </a:moveTo>
                    <a:lnTo>
                      <a:pt x="320931" y="248391"/>
                    </a:lnTo>
                    <a:cubicBezTo>
                      <a:pt x="323456" y="248391"/>
                      <a:pt x="325503" y="250438"/>
                      <a:pt x="325503" y="252963"/>
                    </a:cubicBezTo>
                    <a:lnTo>
                      <a:pt x="325503" y="271251"/>
                    </a:lnTo>
                    <a:cubicBezTo>
                      <a:pt x="325503" y="273776"/>
                      <a:pt x="323456" y="275823"/>
                      <a:pt x="320931" y="275823"/>
                    </a:cubicBezTo>
                    <a:lnTo>
                      <a:pt x="275211" y="275823"/>
                    </a:lnTo>
                    <a:cubicBezTo>
                      <a:pt x="272686" y="275823"/>
                      <a:pt x="270639" y="273776"/>
                      <a:pt x="270639" y="271251"/>
                    </a:cubicBezTo>
                    <a:lnTo>
                      <a:pt x="270639" y="252963"/>
                    </a:lnTo>
                    <a:cubicBezTo>
                      <a:pt x="270639" y="250438"/>
                      <a:pt x="272686" y="248391"/>
                      <a:pt x="275211" y="248391"/>
                    </a:cubicBezTo>
                    <a:close/>
                    <a:moveTo>
                      <a:pt x="178902" y="248391"/>
                    </a:moveTo>
                    <a:lnTo>
                      <a:pt x="224622" y="248391"/>
                    </a:lnTo>
                    <a:cubicBezTo>
                      <a:pt x="227147" y="248391"/>
                      <a:pt x="229194" y="250438"/>
                      <a:pt x="229194" y="252963"/>
                    </a:cubicBezTo>
                    <a:lnTo>
                      <a:pt x="229194" y="271251"/>
                    </a:lnTo>
                    <a:cubicBezTo>
                      <a:pt x="229194" y="273776"/>
                      <a:pt x="227147" y="275823"/>
                      <a:pt x="224622" y="275823"/>
                    </a:cubicBezTo>
                    <a:lnTo>
                      <a:pt x="178902" y="275823"/>
                    </a:lnTo>
                    <a:cubicBezTo>
                      <a:pt x="176377" y="275823"/>
                      <a:pt x="174330" y="273776"/>
                      <a:pt x="174330" y="271251"/>
                    </a:cubicBezTo>
                    <a:lnTo>
                      <a:pt x="174330" y="252963"/>
                    </a:lnTo>
                    <a:cubicBezTo>
                      <a:pt x="174330" y="250438"/>
                      <a:pt x="176377" y="248391"/>
                      <a:pt x="178902" y="248391"/>
                    </a:cubicBezTo>
                    <a:close/>
                    <a:moveTo>
                      <a:pt x="82593" y="248391"/>
                    </a:moveTo>
                    <a:lnTo>
                      <a:pt x="128313" y="248391"/>
                    </a:lnTo>
                    <a:cubicBezTo>
                      <a:pt x="130838" y="248391"/>
                      <a:pt x="132885" y="250438"/>
                      <a:pt x="132885" y="252963"/>
                    </a:cubicBezTo>
                    <a:lnTo>
                      <a:pt x="132885" y="271251"/>
                    </a:lnTo>
                    <a:cubicBezTo>
                      <a:pt x="132885" y="273776"/>
                      <a:pt x="130838" y="275823"/>
                      <a:pt x="128313" y="275823"/>
                    </a:cubicBezTo>
                    <a:lnTo>
                      <a:pt x="82593" y="275823"/>
                    </a:lnTo>
                    <a:cubicBezTo>
                      <a:pt x="80068" y="275823"/>
                      <a:pt x="78021" y="273776"/>
                      <a:pt x="78021" y="271251"/>
                    </a:cubicBezTo>
                    <a:lnTo>
                      <a:pt x="78021" y="252963"/>
                    </a:lnTo>
                    <a:cubicBezTo>
                      <a:pt x="78021" y="250438"/>
                      <a:pt x="80068" y="248391"/>
                      <a:pt x="82593" y="248391"/>
                    </a:cubicBezTo>
                    <a:close/>
                    <a:moveTo>
                      <a:pt x="660448" y="840"/>
                    </a:moveTo>
                    <a:lnTo>
                      <a:pt x="687880" y="840"/>
                    </a:lnTo>
                    <a:cubicBezTo>
                      <a:pt x="690405" y="840"/>
                      <a:pt x="692452" y="2887"/>
                      <a:pt x="692452" y="5412"/>
                    </a:cubicBezTo>
                    <a:lnTo>
                      <a:pt x="692452" y="23700"/>
                    </a:lnTo>
                    <a:cubicBezTo>
                      <a:pt x="692452" y="26225"/>
                      <a:pt x="690405" y="28272"/>
                      <a:pt x="687880" y="28272"/>
                    </a:cubicBezTo>
                    <a:lnTo>
                      <a:pt x="660448" y="28272"/>
                    </a:lnTo>
                    <a:cubicBezTo>
                      <a:pt x="657923" y="28272"/>
                      <a:pt x="655876" y="26225"/>
                      <a:pt x="655876" y="23700"/>
                    </a:cubicBezTo>
                    <a:lnTo>
                      <a:pt x="655876" y="5412"/>
                    </a:lnTo>
                    <a:cubicBezTo>
                      <a:pt x="655876" y="2887"/>
                      <a:pt x="657923" y="840"/>
                      <a:pt x="660448" y="840"/>
                    </a:cubicBezTo>
                    <a:close/>
                    <a:moveTo>
                      <a:pt x="4572" y="840"/>
                    </a:moveTo>
                    <a:lnTo>
                      <a:pt x="32004" y="840"/>
                    </a:lnTo>
                    <a:cubicBezTo>
                      <a:pt x="34529" y="840"/>
                      <a:pt x="36576" y="2887"/>
                      <a:pt x="36576" y="5412"/>
                    </a:cubicBezTo>
                    <a:lnTo>
                      <a:pt x="36576" y="23700"/>
                    </a:lnTo>
                    <a:cubicBezTo>
                      <a:pt x="36576" y="26225"/>
                      <a:pt x="34529" y="28272"/>
                      <a:pt x="32004" y="28272"/>
                    </a:cubicBezTo>
                    <a:lnTo>
                      <a:pt x="4572" y="28272"/>
                    </a:lnTo>
                    <a:cubicBezTo>
                      <a:pt x="2047" y="28272"/>
                      <a:pt x="0" y="26225"/>
                      <a:pt x="0" y="23700"/>
                    </a:cubicBezTo>
                    <a:lnTo>
                      <a:pt x="0" y="5412"/>
                    </a:lnTo>
                    <a:cubicBezTo>
                      <a:pt x="0" y="2887"/>
                      <a:pt x="2047" y="840"/>
                      <a:pt x="4572" y="840"/>
                    </a:cubicBezTo>
                    <a:close/>
                    <a:moveTo>
                      <a:pt x="564138" y="0"/>
                    </a:moveTo>
                    <a:lnTo>
                      <a:pt x="609858" y="0"/>
                    </a:lnTo>
                    <a:cubicBezTo>
                      <a:pt x="612383" y="0"/>
                      <a:pt x="614430" y="2047"/>
                      <a:pt x="614430" y="4572"/>
                    </a:cubicBezTo>
                    <a:lnTo>
                      <a:pt x="614430" y="22860"/>
                    </a:lnTo>
                    <a:cubicBezTo>
                      <a:pt x="614430" y="25385"/>
                      <a:pt x="612383" y="27432"/>
                      <a:pt x="609858" y="27432"/>
                    </a:cubicBezTo>
                    <a:lnTo>
                      <a:pt x="564138" y="27432"/>
                    </a:lnTo>
                    <a:cubicBezTo>
                      <a:pt x="561613" y="27432"/>
                      <a:pt x="559566" y="25385"/>
                      <a:pt x="559566" y="22860"/>
                    </a:cubicBezTo>
                    <a:lnTo>
                      <a:pt x="559566" y="4572"/>
                    </a:lnTo>
                    <a:cubicBezTo>
                      <a:pt x="559566" y="2047"/>
                      <a:pt x="561613" y="0"/>
                      <a:pt x="564138" y="0"/>
                    </a:cubicBezTo>
                    <a:close/>
                    <a:moveTo>
                      <a:pt x="467829" y="0"/>
                    </a:moveTo>
                    <a:lnTo>
                      <a:pt x="513549" y="0"/>
                    </a:lnTo>
                    <a:cubicBezTo>
                      <a:pt x="516074" y="0"/>
                      <a:pt x="518121" y="2047"/>
                      <a:pt x="518121" y="4572"/>
                    </a:cubicBezTo>
                    <a:lnTo>
                      <a:pt x="518121" y="22860"/>
                    </a:lnTo>
                    <a:cubicBezTo>
                      <a:pt x="518121" y="25385"/>
                      <a:pt x="516074" y="27432"/>
                      <a:pt x="513549" y="27432"/>
                    </a:cubicBezTo>
                    <a:lnTo>
                      <a:pt x="467829" y="27432"/>
                    </a:lnTo>
                    <a:cubicBezTo>
                      <a:pt x="465304" y="27432"/>
                      <a:pt x="463257" y="25385"/>
                      <a:pt x="463257" y="22860"/>
                    </a:cubicBezTo>
                    <a:lnTo>
                      <a:pt x="463257" y="4572"/>
                    </a:lnTo>
                    <a:cubicBezTo>
                      <a:pt x="463257" y="2047"/>
                      <a:pt x="465304" y="0"/>
                      <a:pt x="467829" y="0"/>
                    </a:cubicBezTo>
                    <a:close/>
                    <a:moveTo>
                      <a:pt x="371520" y="0"/>
                    </a:moveTo>
                    <a:lnTo>
                      <a:pt x="417240" y="0"/>
                    </a:lnTo>
                    <a:cubicBezTo>
                      <a:pt x="419765" y="0"/>
                      <a:pt x="421812" y="2047"/>
                      <a:pt x="421812" y="4572"/>
                    </a:cubicBezTo>
                    <a:lnTo>
                      <a:pt x="421812" y="22860"/>
                    </a:lnTo>
                    <a:cubicBezTo>
                      <a:pt x="421812" y="25385"/>
                      <a:pt x="419765" y="27432"/>
                      <a:pt x="417240" y="27432"/>
                    </a:cubicBezTo>
                    <a:lnTo>
                      <a:pt x="371520" y="27432"/>
                    </a:lnTo>
                    <a:cubicBezTo>
                      <a:pt x="368995" y="27432"/>
                      <a:pt x="366948" y="25385"/>
                      <a:pt x="366948" y="22860"/>
                    </a:cubicBezTo>
                    <a:lnTo>
                      <a:pt x="366948" y="4572"/>
                    </a:lnTo>
                    <a:cubicBezTo>
                      <a:pt x="366948" y="2047"/>
                      <a:pt x="368995" y="0"/>
                      <a:pt x="371520" y="0"/>
                    </a:cubicBezTo>
                    <a:close/>
                    <a:moveTo>
                      <a:pt x="275211" y="0"/>
                    </a:moveTo>
                    <a:lnTo>
                      <a:pt x="320931" y="0"/>
                    </a:lnTo>
                    <a:cubicBezTo>
                      <a:pt x="323456" y="0"/>
                      <a:pt x="325503" y="2047"/>
                      <a:pt x="325503" y="4572"/>
                    </a:cubicBezTo>
                    <a:lnTo>
                      <a:pt x="325503" y="22860"/>
                    </a:lnTo>
                    <a:cubicBezTo>
                      <a:pt x="325503" y="25385"/>
                      <a:pt x="323456" y="27432"/>
                      <a:pt x="320931" y="27432"/>
                    </a:cubicBezTo>
                    <a:lnTo>
                      <a:pt x="275211" y="27432"/>
                    </a:lnTo>
                    <a:cubicBezTo>
                      <a:pt x="272686" y="27432"/>
                      <a:pt x="270639" y="25385"/>
                      <a:pt x="270639" y="22860"/>
                    </a:cubicBezTo>
                    <a:lnTo>
                      <a:pt x="270639" y="4572"/>
                    </a:lnTo>
                    <a:cubicBezTo>
                      <a:pt x="270639" y="2047"/>
                      <a:pt x="272686" y="0"/>
                      <a:pt x="275211" y="0"/>
                    </a:cubicBezTo>
                    <a:close/>
                    <a:moveTo>
                      <a:pt x="178902" y="0"/>
                    </a:moveTo>
                    <a:lnTo>
                      <a:pt x="224622" y="0"/>
                    </a:lnTo>
                    <a:cubicBezTo>
                      <a:pt x="227147" y="0"/>
                      <a:pt x="229194" y="2047"/>
                      <a:pt x="229194" y="4572"/>
                    </a:cubicBezTo>
                    <a:lnTo>
                      <a:pt x="229194" y="22860"/>
                    </a:lnTo>
                    <a:cubicBezTo>
                      <a:pt x="229194" y="25385"/>
                      <a:pt x="227147" y="27432"/>
                      <a:pt x="224622" y="27432"/>
                    </a:cubicBezTo>
                    <a:lnTo>
                      <a:pt x="178902" y="27432"/>
                    </a:lnTo>
                    <a:cubicBezTo>
                      <a:pt x="176377" y="27432"/>
                      <a:pt x="174330" y="25385"/>
                      <a:pt x="174330" y="22860"/>
                    </a:cubicBezTo>
                    <a:lnTo>
                      <a:pt x="174330" y="4572"/>
                    </a:lnTo>
                    <a:cubicBezTo>
                      <a:pt x="174330" y="2047"/>
                      <a:pt x="176377" y="0"/>
                      <a:pt x="178902" y="0"/>
                    </a:cubicBezTo>
                    <a:close/>
                    <a:moveTo>
                      <a:pt x="82593" y="0"/>
                    </a:moveTo>
                    <a:lnTo>
                      <a:pt x="128313" y="0"/>
                    </a:lnTo>
                    <a:cubicBezTo>
                      <a:pt x="130838" y="0"/>
                      <a:pt x="132885" y="2047"/>
                      <a:pt x="132885" y="4572"/>
                    </a:cubicBezTo>
                    <a:lnTo>
                      <a:pt x="132885" y="22860"/>
                    </a:lnTo>
                    <a:cubicBezTo>
                      <a:pt x="132885" y="25385"/>
                      <a:pt x="130838" y="27432"/>
                      <a:pt x="128313" y="27432"/>
                    </a:cubicBezTo>
                    <a:lnTo>
                      <a:pt x="82593" y="27432"/>
                    </a:lnTo>
                    <a:cubicBezTo>
                      <a:pt x="80068" y="27432"/>
                      <a:pt x="78021" y="25385"/>
                      <a:pt x="78021" y="22860"/>
                    </a:cubicBezTo>
                    <a:lnTo>
                      <a:pt x="78021" y="4572"/>
                    </a:lnTo>
                    <a:cubicBezTo>
                      <a:pt x="78021" y="2047"/>
                      <a:pt x="80068" y="0"/>
                      <a:pt x="8259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3" name="Input Headers"/>
            <p:cNvGrpSpPr/>
            <p:nvPr/>
          </p:nvGrpSpPr>
          <p:grpSpPr>
            <a:xfrm>
              <a:off x="5863389" y="4237058"/>
              <a:ext cx="393262" cy="231717"/>
              <a:chOff x="6702111" y="4657537"/>
              <a:chExt cx="361627" cy="213077"/>
            </a:xfrm>
          </p:grpSpPr>
          <p:grpSp>
            <p:nvGrpSpPr>
              <p:cNvPr id="495" name="Input Headers"/>
              <p:cNvGrpSpPr/>
              <p:nvPr/>
            </p:nvGrpSpPr>
            <p:grpSpPr>
              <a:xfrm>
                <a:off x="6702111" y="4657537"/>
                <a:ext cx="361627" cy="91440"/>
                <a:chOff x="5541333" y="4595094"/>
                <a:chExt cx="361627" cy="91440"/>
              </a:xfrm>
            </p:grpSpPr>
            <p:grpSp>
              <p:nvGrpSpPr>
                <p:cNvPr id="501" name="Header Pin"/>
                <p:cNvGrpSpPr/>
                <p:nvPr/>
              </p:nvGrpSpPr>
              <p:grpSpPr>
                <a:xfrm>
                  <a:off x="5541333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11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2" name="Header Pin"/>
                <p:cNvGrpSpPr/>
                <p:nvPr/>
              </p:nvGrpSpPr>
              <p:grpSpPr>
                <a:xfrm>
                  <a:off x="5631921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09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3" name="Header Pin"/>
                <p:cNvGrpSpPr/>
                <p:nvPr/>
              </p:nvGrpSpPr>
              <p:grpSpPr>
                <a:xfrm>
                  <a:off x="5721705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07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" name="Header Pin"/>
                <p:cNvGrpSpPr/>
                <p:nvPr/>
              </p:nvGrpSpPr>
              <p:grpSpPr>
                <a:xfrm>
                  <a:off x="5811520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05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" name="Input Header Labels"/>
              <p:cNvGrpSpPr/>
              <p:nvPr/>
            </p:nvGrpSpPr>
            <p:grpSpPr>
              <a:xfrm>
                <a:off x="6718290" y="4777080"/>
                <a:ext cx="327720" cy="93534"/>
                <a:chOff x="6718290" y="4777080"/>
                <a:chExt cx="327720" cy="93534"/>
              </a:xfrm>
            </p:grpSpPr>
            <p:sp>
              <p:nvSpPr>
                <p:cNvPr id="497" name="IN1"/>
                <p:cNvSpPr txBox="1"/>
                <p:nvPr/>
              </p:nvSpPr>
              <p:spPr>
                <a:xfrm rot="16200000">
                  <a:off x="6695980" y="4799682"/>
                  <a:ext cx="93242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485" h="148345">
                      <a:moveTo>
                        <a:pt x="199876" y="0"/>
                      </a:moveTo>
                      <a:lnTo>
                        <a:pt x="246980" y="0"/>
                      </a:lnTo>
                      <a:lnTo>
                        <a:pt x="246980" y="129369"/>
                      </a:lnTo>
                      <a:lnTo>
                        <a:pt x="265733" y="129369"/>
                      </a:lnTo>
                      <a:lnTo>
                        <a:pt x="265733" y="90302"/>
                      </a:lnTo>
                      <a:cubicBezTo>
                        <a:pt x="265733" y="87772"/>
                        <a:pt x="266644" y="85576"/>
                        <a:pt x="268467" y="83716"/>
                      </a:cubicBezTo>
                      <a:cubicBezTo>
                        <a:pt x="270291" y="81856"/>
                        <a:pt x="272504" y="80926"/>
                        <a:pt x="275109" y="80926"/>
                      </a:cubicBezTo>
                      <a:cubicBezTo>
                        <a:pt x="277713" y="80926"/>
                        <a:pt x="279927" y="81837"/>
                        <a:pt x="281750" y="83660"/>
                      </a:cubicBezTo>
                      <a:cubicBezTo>
                        <a:pt x="283573" y="85483"/>
                        <a:pt x="284485" y="87697"/>
                        <a:pt x="284485" y="90302"/>
                      </a:cubicBezTo>
                      <a:lnTo>
                        <a:pt x="284485" y="138745"/>
                      </a:lnTo>
                      <a:cubicBezTo>
                        <a:pt x="284485" y="141350"/>
                        <a:pt x="283573" y="143564"/>
                        <a:pt x="281750" y="145387"/>
                      </a:cubicBezTo>
                      <a:cubicBezTo>
                        <a:pt x="279927" y="147210"/>
                        <a:pt x="277713" y="148122"/>
                        <a:pt x="275109" y="148122"/>
                      </a:cubicBezTo>
                      <a:lnTo>
                        <a:pt x="199430" y="148122"/>
                      </a:lnTo>
                      <a:cubicBezTo>
                        <a:pt x="196825" y="148122"/>
                        <a:pt x="194611" y="147173"/>
                        <a:pt x="192788" y="145275"/>
                      </a:cubicBezTo>
                      <a:cubicBezTo>
                        <a:pt x="190965" y="143378"/>
                        <a:pt x="190054" y="141127"/>
                        <a:pt x="190054" y="138522"/>
                      </a:cubicBezTo>
                      <a:cubicBezTo>
                        <a:pt x="190054" y="135992"/>
                        <a:pt x="190965" y="133834"/>
                        <a:pt x="192788" y="132048"/>
                      </a:cubicBezTo>
                      <a:cubicBezTo>
                        <a:pt x="194611" y="130262"/>
                        <a:pt x="196825" y="129369"/>
                        <a:pt x="199430" y="129369"/>
                      </a:cubicBezTo>
                      <a:lnTo>
                        <a:pt x="228228" y="129369"/>
                      </a:lnTo>
                      <a:lnTo>
                        <a:pt x="228228" y="18753"/>
                      </a:lnTo>
                      <a:lnTo>
                        <a:pt x="199876" y="18753"/>
                      </a:lnTo>
                      <a:cubicBezTo>
                        <a:pt x="197272" y="18753"/>
                        <a:pt x="195058" y="17841"/>
                        <a:pt x="193235" y="16018"/>
                      </a:cubicBezTo>
                      <a:cubicBezTo>
                        <a:pt x="191412" y="14195"/>
                        <a:pt x="190500" y="11981"/>
                        <a:pt x="190500" y="9376"/>
                      </a:cubicBezTo>
                      <a:cubicBezTo>
                        <a:pt x="190500" y="6772"/>
                        <a:pt x="191412" y="4558"/>
                        <a:pt x="193235" y="2735"/>
                      </a:cubicBezTo>
                      <a:cubicBezTo>
                        <a:pt x="195058" y="912"/>
                        <a:pt x="197272" y="0"/>
                        <a:pt x="199876" y="0"/>
                      </a:cubicBezTo>
                      <a:close/>
                      <a:moveTo>
                        <a:pt x="95473" y="0"/>
                      </a:moveTo>
                      <a:lnTo>
                        <a:pt x="120250" y="0"/>
                      </a:lnTo>
                      <a:lnTo>
                        <a:pt x="170929" y="114970"/>
                      </a:lnTo>
                      <a:lnTo>
                        <a:pt x="170929" y="9600"/>
                      </a:lnTo>
                      <a:cubicBezTo>
                        <a:pt x="170929" y="6995"/>
                        <a:pt x="171878" y="4744"/>
                        <a:pt x="173776" y="2847"/>
                      </a:cubicBezTo>
                      <a:cubicBezTo>
                        <a:pt x="175673" y="949"/>
                        <a:pt x="177924" y="0"/>
                        <a:pt x="180529" y="0"/>
                      </a:cubicBezTo>
                      <a:cubicBezTo>
                        <a:pt x="183133" y="0"/>
                        <a:pt x="185347" y="930"/>
                        <a:pt x="187170" y="2791"/>
                      </a:cubicBezTo>
                      <a:cubicBezTo>
                        <a:pt x="188993" y="4651"/>
                        <a:pt x="189905" y="6921"/>
                        <a:pt x="189905" y="9600"/>
                      </a:cubicBezTo>
                      <a:lnTo>
                        <a:pt x="189905" y="148345"/>
                      </a:lnTo>
                      <a:lnTo>
                        <a:pt x="164757" y="148345"/>
                      </a:lnTo>
                      <a:lnTo>
                        <a:pt x="114226" y="33152"/>
                      </a:lnTo>
                      <a:lnTo>
                        <a:pt x="114226" y="138969"/>
                      </a:lnTo>
                      <a:cubicBezTo>
                        <a:pt x="114226" y="141573"/>
                        <a:pt x="113314" y="143787"/>
                        <a:pt x="111491" y="145610"/>
                      </a:cubicBezTo>
                      <a:cubicBezTo>
                        <a:pt x="109668" y="147433"/>
                        <a:pt x="107454" y="148345"/>
                        <a:pt x="104849" y="148345"/>
                      </a:cubicBezTo>
                      <a:cubicBezTo>
                        <a:pt x="102245" y="148345"/>
                        <a:pt x="100031" y="147433"/>
                        <a:pt x="98208" y="145610"/>
                      </a:cubicBezTo>
                      <a:cubicBezTo>
                        <a:pt x="96385" y="143787"/>
                        <a:pt x="95473" y="141573"/>
                        <a:pt x="95473" y="138969"/>
                      </a:cubicBezTo>
                      <a:close/>
                      <a:moveTo>
                        <a:pt x="9376" y="0"/>
                      </a:moveTo>
                      <a:lnTo>
                        <a:pt x="85279" y="0"/>
                      </a:lnTo>
                      <a:cubicBezTo>
                        <a:pt x="87734" y="0"/>
                        <a:pt x="89911" y="930"/>
                        <a:pt x="91808" y="2791"/>
                      </a:cubicBezTo>
                      <a:cubicBezTo>
                        <a:pt x="93706" y="4651"/>
                        <a:pt x="94655" y="6846"/>
                        <a:pt x="94655" y="9376"/>
                      </a:cubicBezTo>
                      <a:cubicBezTo>
                        <a:pt x="94655" y="11981"/>
                        <a:pt x="93725" y="14232"/>
                        <a:pt x="91864" y="16130"/>
                      </a:cubicBezTo>
                      <a:cubicBezTo>
                        <a:pt x="90004" y="18027"/>
                        <a:pt x="87809" y="18976"/>
                        <a:pt x="85279" y="18976"/>
                      </a:cubicBezTo>
                      <a:lnTo>
                        <a:pt x="56927" y="18976"/>
                      </a:lnTo>
                      <a:lnTo>
                        <a:pt x="56927" y="129592"/>
                      </a:lnTo>
                      <a:lnTo>
                        <a:pt x="85279" y="129592"/>
                      </a:lnTo>
                      <a:cubicBezTo>
                        <a:pt x="87883" y="129592"/>
                        <a:pt x="90097" y="130504"/>
                        <a:pt x="91920" y="132327"/>
                      </a:cubicBezTo>
                      <a:cubicBezTo>
                        <a:pt x="93743" y="134150"/>
                        <a:pt x="94655" y="136364"/>
                        <a:pt x="94655" y="138969"/>
                      </a:cubicBezTo>
                      <a:cubicBezTo>
                        <a:pt x="94655" y="141573"/>
                        <a:pt x="93725" y="143787"/>
                        <a:pt x="91864" y="145610"/>
                      </a:cubicBezTo>
                      <a:cubicBezTo>
                        <a:pt x="90004" y="147433"/>
                        <a:pt x="87809" y="148345"/>
                        <a:pt x="85279" y="148345"/>
                      </a:cubicBezTo>
                      <a:lnTo>
                        <a:pt x="9376" y="148345"/>
                      </a:lnTo>
                      <a:cubicBezTo>
                        <a:pt x="6772" y="148345"/>
                        <a:pt x="4558" y="147433"/>
                        <a:pt x="2735" y="145610"/>
                      </a:cubicBezTo>
                      <a:cubicBezTo>
                        <a:pt x="912" y="143787"/>
                        <a:pt x="0" y="141573"/>
                        <a:pt x="0" y="138969"/>
                      </a:cubicBezTo>
                      <a:cubicBezTo>
                        <a:pt x="0" y="136364"/>
                        <a:pt x="912" y="134150"/>
                        <a:pt x="2735" y="132327"/>
                      </a:cubicBezTo>
                      <a:cubicBezTo>
                        <a:pt x="4558" y="130504"/>
                        <a:pt x="6772" y="129592"/>
                        <a:pt x="9376" y="129592"/>
                      </a:cubicBezTo>
                      <a:lnTo>
                        <a:pt x="38174" y="129592"/>
                      </a:lnTo>
                      <a:lnTo>
                        <a:pt x="38174" y="18976"/>
                      </a:lnTo>
                      <a:lnTo>
                        <a:pt x="9376" y="18976"/>
                      </a:lnTo>
                      <a:cubicBezTo>
                        <a:pt x="6772" y="18976"/>
                        <a:pt x="4558" y="18046"/>
                        <a:pt x="2735" y="16185"/>
                      </a:cubicBezTo>
                      <a:cubicBezTo>
                        <a:pt x="912" y="14325"/>
                        <a:pt x="0" y="12130"/>
                        <a:pt x="0" y="9600"/>
                      </a:cubicBezTo>
                      <a:cubicBezTo>
                        <a:pt x="0" y="6921"/>
                        <a:pt x="912" y="4651"/>
                        <a:pt x="2735" y="2791"/>
                      </a:cubicBezTo>
                      <a:cubicBezTo>
                        <a:pt x="4558" y="930"/>
                        <a:pt x="6772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98" name="IN2"/>
                <p:cNvSpPr txBox="1"/>
                <p:nvPr/>
              </p:nvSpPr>
              <p:spPr>
                <a:xfrm rot="16200000">
                  <a:off x="6789243" y="4799573"/>
                  <a:ext cx="93461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55" h="148345">
                      <a:moveTo>
                        <a:pt x="199207" y="0"/>
                      </a:moveTo>
                      <a:lnTo>
                        <a:pt x="266179" y="0"/>
                      </a:lnTo>
                      <a:cubicBezTo>
                        <a:pt x="271388" y="0"/>
                        <a:pt x="275853" y="1842"/>
                        <a:pt x="279574" y="5526"/>
                      </a:cubicBezTo>
                      <a:cubicBezTo>
                        <a:pt x="283294" y="9209"/>
                        <a:pt x="285155" y="13618"/>
                        <a:pt x="285155" y="18753"/>
                      </a:cubicBezTo>
                      <a:lnTo>
                        <a:pt x="285155" y="64406"/>
                      </a:lnTo>
                      <a:cubicBezTo>
                        <a:pt x="285155" y="69689"/>
                        <a:pt x="283294" y="74173"/>
                        <a:pt x="279574" y="77856"/>
                      </a:cubicBezTo>
                      <a:cubicBezTo>
                        <a:pt x="275853" y="81540"/>
                        <a:pt x="271388" y="83381"/>
                        <a:pt x="266179" y="83381"/>
                      </a:cubicBezTo>
                      <a:lnTo>
                        <a:pt x="209252" y="83381"/>
                      </a:lnTo>
                      <a:lnTo>
                        <a:pt x="209252" y="129369"/>
                      </a:lnTo>
                      <a:lnTo>
                        <a:pt x="275779" y="129369"/>
                      </a:lnTo>
                      <a:cubicBezTo>
                        <a:pt x="278309" y="129369"/>
                        <a:pt x="280504" y="130281"/>
                        <a:pt x="282364" y="132104"/>
                      </a:cubicBezTo>
                      <a:cubicBezTo>
                        <a:pt x="284225" y="133927"/>
                        <a:pt x="285155" y="136141"/>
                        <a:pt x="285155" y="138745"/>
                      </a:cubicBezTo>
                      <a:cubicBezTo>
                        <a:pt x="285155" y="141350"/>
                        <a:pt x="284225" y="143564"/>
                        <a:pt x="282364" y="145387"/>
                      </a:cubicBezTo>
                      <a:cubicBezTo>
                        <a:pt x="280504" y="147210"/>
                        <a:pt x="278309" y="148122"/>
                        <a:pt x="275779" y="148122"/>
                      </a:cubicBezTo>
                      <a:lnTo>
                        <a:pt x="190500" y="148122"/>
                      </a:lnTo>
                      <a:lnTo>
                        <a:pt x="190500" y="83381"/>
                      </a:lnTo>
                      <a:cubicBezTo>
                        <a:pt x="190500" y="78172"/>
                        <a:pt x="192342" y="73707"/>
                        <a:pt x="196025" y="69987"/>
                      </a:cubicBezTo>
                      <a:cubicBezTo>
                        <a:pt x="199709" y="66266"/>
                        <a:pt x="204118" y="64406"/>
                        <a:pt x="209252" y="64406"/>
                      </a:cubicBezTo>
                      <a:lnTo>
                        <a:pt x="266179" y="64406"/>
                      </a:lnTo>
                      <a:lnTo>
                        <a:pt x="266179" y="18753"/>
                      </a:lnTo>
                      <a:lnTo>
                        <a:pt x="199207" y="18753"/>
                      </a:lnTo>
                      <a:cubicBezTo>
                        <a:pt x="196528" y="18753"/>
                        <a:pt x="194295" y="17841"/>
                        <a:pt x="192509" y="16018"/>
                      </a:cubicBezTo>
                      <a:cubicBezTo>
                        <a:pt x="190723" y="14195"/>
                        <a:pt x="189830" y="11981"/>
                        <a:pt x="189830" y="9376"/>
                      </a:cubicBezTo>
                      <a:cubicBezTo>
                        <a:pt x="189830" y="6772"/>
                        <a:pt x="190723" y="4558"/>
                        <a:pt x="192509" y="2735"/>
                      </a:cubicBezTo>
                      <a:cubicBezTo>
                        <a:pt x="194295" y="912"/>
                        <a:pt x="196528" y="0"/>
                        <a:pt x="199207" y="0"/>
                      </a:cubicBezTo>
                      <a:close/>
                      <a:moveTo>
                        <a:pt x="95473" y="0"/>
                      </a:moveTo>
                      <a:lnTo>
                        <a:pt x="120250" y="0"/>
                      </a:lnTo>
                      <a:lnTo>
                        <a:pt x="170929" y="114970"/>
                      </a:lnTo>
                      <a:lnTo>
                        <a:pt x="170929" y="9600"/>
                      </a:lnTo>
                      <a:cubicBezTo>
                        <a:pt x="170929" y="6995"/>
                        <a:pt x="171878" y="4744"/>
                        <a:pt x="173776" y="2847"/>
                      </a:cubicBezTo>
                      <a:cubicBezTo>
                        <a:pt x="175673" y="949"/>
                        <a:pt x="177924" y="0"/>
                        <a:pt x="180529" y="0"/>
                      </a:cubicBezTo>
                      <a:cubicBezTo>
                        <a:pt x="183133" y="0"/>
                        <a:pt x="185347" y="930"/>
                        <a:pt x="187170" y="2791"/>
                      </a:cubicBezTo>
                      <a:cubicBezTo>
                        <a:pt x="188993" y="4651"/>
                        <a:pt x="189905" y="6921"/>
                        <a:pt x="189905" y="9600"/>
                      </a:cubicBezTo>
                      <a:lnTo>
                        <a:pt x="189905" y="148345"/>
                      </a:lnTo>
                      <a:lnTo>
                        <a:pt x="164757" y="148345"/>
                      </a:lnTo>
                      <a:lnTo>
                        <a:pt x="114226" y="33152"/>
                      </a:lnTo>
                      <a:lnTo>
                        <a:pt x="114226" y="138969"/>
                      </a:lnTo>
                      <a:cubicBezTo>
                        <a:pt x="114226" y="141573"/>
                        <a:pt x="113314" y="143787"/>
                        <a:pt x="111491" y="145610"/>
                      </a:cubicBezTo>
                      <a:cubicBezTo>
                        <a:pt x="109668" y="147433"/>
                        <a:pt x="107454" y="148345"/>
                        <a:pt x="104849" y="148345"/>
                      </a:cubicBezTo>
                      <a:cubicBezTo>
                        <a:pt x="102245" y="148345"/>
                        <a:pt x="100031" y="147433"/>
                        <a:pt x="98208" y="145610"/>
                      </a:cubicBezTo>
                      <a:cubicBezTo>
                        <a:pt x="96385" y="143787"/>
                        <a:pt x="95473" y="141573"/>
                        <a:pt x="95473" y="138969"/>
                      </a:cubicBezTo>
                      <a:close/>
                      <a:moveTo>
                        <a:pt x="9376" y="0"/>
                      </a:moveTo>
                      <a:lnTo>
                        <a:pt x="85279" y="0"/>
                      </a:lnTo>
                      <a:cubicBezTo>
                        <a:pt x="87734" y="0"/>
                        <a:pt x="89911" y="930"/>
                        <a:pt x="91808" y="2791"/>
                      </a:cubicBezTo>
                      <a:cubicBezTo>
                        <a:pt x="93706" y="4651"/>
                        <a:pt x="94655" y="6846"/>
                        <a:pt x="94655" y="9376"/>
                      </a:cubicBezTo>
                      <a:cubicBezTo>
                        <a:pt x="94655" y="11981"/>
                        <a:pt x="93725" y="14232"/>
                        <a:pt x="91864" y="16130"/>
                      </a:cubicBezTo>
                      <a:cubicBezTo>
                        <a:pt x="90004" y="18027"/>
                        <a:pt x="87809" y="18976"/>
                        <a:pt x="85279" y="18976"/>
                      </a:cubicBezTo>
                      <a:lnTo>
                        <a:pt x="56927" y="18976"/>
                      </a:lnTo>
                      <a:lnTo>
                        <a:pt x="56927" y="129592"/>
                      </a:lnTo>
                      <a:lnTo>
                        <a:pt x="85279" y="129592"/>
                      </a:lnTo>
                      <a:cubicBezTo>
                        <a:pt x="87883" y="129592"/>
                        <a:pt x="90097" y="130504"/>
                        <a:pt x="91920" y="132327"/>
                      </a:cubicBezTo>
                      <a:cubicBezTo>
                        <a:pt x="93743" y="134150"/>
                        <a:pt x="94655" y="136364"/>
                        <a:pt x="94655" y="138969"/>
                      </a:cubicBezTo>
                      <a:cubicBezTo>
                        <a:pt x="94655" y="141573"/>
                        <a:pt x="93725" y="143787"/>
                        <a:pt x="91864" y="145610"/>
                      </a:cubicBezTo>
                      <a:cubicBezTo>
                        <a:pt x="90004" y="147433"/>
                        <a:pt x="87809" y="148345"/>
                        <a:pt x="85279" y="148345"/>
                      </a:cubicBezTo>
                      <a:lnTo>
                        <a:pt x="9376" y="148345"/>
                      </a:lnTo>
                      <a:cubicBezTo>
                        <a:pt x="6772" y="148345"/>
                        <a:pt x="4558" y="147433"/>
                        <a:pt x="2735" y="145610"/>
                      </a:cubicBezTo>
                      <a:cubicBezTo>
                        <a:pt x="912" y="143787"/>
                        <a:pt x="0" y="141573"/>
                        <a:pt x="0" y="138969"/>
                      </a:cubicBezTo>
                      <a:cubicBezTo>
                        <a:pt x="0" y="136364"/>
                        <a:pt x="912" y="134150"/>
                        <a:pt x="2735" y="132327"/>
                      </a:cubicBezTo>
                      <a:cubicBezTo>
                        <a:pt x="4558" y="130504"/>
                        <a:pt x="6772" y="129592"/>
                        <a:pt x="9376" y="129592"/>
                      </a:cubicBezTo>
                      <a:lnTo>
                        <a:pt x="38174" y="129592"/>
                      </a:lnTo>
                      <a:lnTo>
                        <a:pt x="38174" y="18976"/>
                      </a:lnTo>
                      <a:lnTo>
                        <a:pt x="9376" y="18976"/>
                      </a:lnTo>
                      <a:cubicBezTo>
                        <a:pt x="6772" y="18976"/>
                        <a:pt x="4558" y="18046"/>
                        <a:pt x="2735" y="16185"/>
                      </a:cubicBezTo>
                      <a:cubicBezTo>
                        <a:pt x="912" y="14325"/>
                        <a:pt x="0" y="12130"/>
                        <a:pt x="0" y="9600"/>
                      </a:cubicBezTo>
                      <a:cubicBezTo>
                        <a:pt x="0" y="6921"/>
                        <a:pt x="912" y="4651"/>
                        <a:pt x="2735" y="2791"/>
                      </a:cubicBezTo>
                      <a:cubicBezTo>
                        <a:pt x="4558" y="930"/>
                        <a:pt x="6772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99" name="IN3"/>
                <p:cNvSpPr txBox="1"/>
                <p:nvPr/>
              </p:nvSpPr>
              <p:spPr>
                <a:xfrm rot="16200000">
                  <a:off x="6882639" y="4799536"/>
                  <a:ext cx="93534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78" h="148345">
                      <a:moveTo>
                        <a:pt x="199430" y="0"/>
                      </a:moveTo>
                      <a:lnTo>
                        <a:pt x="266402" y="0"/>
                      </a:lnTo>
                      <a:cubicBezTo>
                        <a:pt x="271611" y="0"/>
                        <a:pt x="276039" y="1842"/>
                        <a:pt x="279685" y="5526"/>
                      </a:cubicBezTo>
                      <a:cubicBezTo>
                        <a:pt x="283332" y="9209"/>
                        <a:pt x="285155" y="13618"/>
                        <a:pt x="285155" y="18753"/>
                      </a:cubicBezTo>
                      <a:lnTo>
                        <a:pt x="285155" y="53913"/>
                      </a:lnTo>
                      <a:cubicBezTo>
                        <a:pt x="285155" y="62099"/>
                        <a:pt x="282625" y="68722"/>
                        <a:pt x="277565" y="73782"/>
                      </a:cubicBezTo>
                      <a:cubicBezTo>
                        <a:pt x="282774" y="79586"/>
                        <a:pt x="285378" y="85911"/>
                        <a:pt x="285378" y="92757"/>
                      </a:cubicBezTo>
                      <a:lnTo>
                        <a:pt x="285378" y="129369"/>
                      </a:lnTo>
                      <a:cubicBezTo>
                        <a:pt x="285378" y="134504"/>
                        <a:pt x="283518" y="138913"/>
                        <a:pt x="279797" y="142596"/>
                      </a:cubicBezTo>
                      <a:cubicBezTo>
                        <a:pt x="276076" y="146280"/>
                        <a:pt x="271611" y="148122"/>
                        <a:pt x="266402" y="148122"/>
                      </a:cubicBezTo>
                      <a:lnTo>
                        <a:pt x="200099" y="148122"/>
                      </a:lnTo>
                      <a:cubicBezTo>
                        <a:pt x="197495" y="148122"/>
                        <a:pt x="195281" y="147210"/>
                        <a:pt x="193458" y="145387"/>
                      </a:cubicBezTo>
                      <a:cubicBezTo>
                        <a:pt x="191635" y="143564"/>
                        <a:pt x="190723" y="141350"/>
                        <a:pt x="190723" y="138745"/>
                      </a:cubicBezTo>
                      <a:cubicBezTo>
                        <a:pt x="190723" y="136141"/>
                        <a:pt x="191635" y="133927"/>
                        <a:pt x="193458" y="132104"/>
                      </a:cubicBezTo>
                      <a:cubicBezTo>
                        <a:pt x="195281" y="130281"/>
                        <a:pt x="197495" y="129369"/>
                        <a:pt x="200099" y="129369"/>
                      </a:cubicBezTo>
                      <a:lnTo>
                        <a:pt x="266179" y="129369"/>
                      </a:lnTo>
                      <a:lnTo>
                        <a:pt x="266179" y="92757"/>
                      </a:lnTo>
                      <a:cubicBezTo>
                        <a:pt x="266179" y="90153"/>
                        <a:pt x="265268" y="87902"/>
                        <a:pt x="263444" y="86004"/>
                      </a:cubicBezTo>
                      <a:cubicBezTo>
                        <a:pt x="261621" y="84107"/>
                        <a:pt x="259407" y="83158"/>
                        <a:pt x="256803" y="83158"/>
                      </a:cubicBezTo>
                      <a:lnTo>
                        <a:pt x="219075" y="83158"/>
                      </a:lnTo>
                      <a:cubicBezTo>
                        <a:pt x="216471" y="83158"/>
                        <a:pt x="214257" y="82265"/>
                        <a:pt x="212434" y="80479"/>
                      </a:cubicBezTo>
                      <a:cubicBezTo>
                        <a:pt x="210610" y="78693"/>
                        <a:pt x="209699" y="76461"/>
                        <a:pt x="209699" y="73782"/>
                      </a:cubicBezTo>
                      <a:cubicBezTo>
                        <a:pt x="209699" y="71177"/>
                        <a:pt x="210610" y="68964"/>
                        <a:pt x="212434" y="67140"/>
                      </a:cubicBezTo>
                      <a:cubicBezTo>
                        <a:pt x="214257" y="65317"/>
                        <a:pt x="216471" y="64406"/>
                        <a:pt x="219075" y="64406"/>
                      </a:cubicBezTo>
                      <a:lnTo>
                        <a:pt x="257026" y="64406"/>
                      </a:lnTo>
                      <a:cubicBezTo>
                        <a:pt x="259556" y="64406"/>
                        <a:pt x="261752" y="63494"/>
                        <a:pt x="263612" y="61671"/>
                      </a:cubicBezTo>
                      <a:cubicBezTo>
                        <a:pt x="265472" y="59848"/>
                        <a:pt x="266402" y="57634"/>
                        <a:pt x="266402" y="55030"/>
                      </a:cubicBezTo>
                      <a:lnTo>
                        <a:pt x="266402" y="18753"/>
                      </a:lnTo>
                      <a:lnTo>
                        <a:pt x="199430" y="18753"/>
                      </a:lnTo>
                      <a:cubicBezTo>
                        <a:pt x="196825" y="18753"/>
                        <a:pt x="194611" y="17841"/>
                        <a:pt x="192788" y="16018"/>
                      </a:cubicBezTo>
                      <a:cubicBezTo>
                        <a:pt x="190965" y="14195"/>
                        <a:pt x="190054" y="11981"/>
                        <a:pt x="190054" y="9376"/>
                      </a:cubicBezTo>
                      <a:cubicBezTo>
                        <a:pt x="190054" y="6772"/>
                        <a:pt x="190965" y="4558"/>
                        <a:pt x="192788" y="2735"/>
                      </a:cubicBezTo>
                      <a:cubicBezTo>
                        <a:pt x="194611" y="912"/>
                        <a:pt x="196825" y="0"/>
                        <a:pt x="199430" y="0"/>
                      </a:cubicBezTo>
                      <a:close/>
                      <a:moveTo>
                        <a:pt x="95473" y="0"/>
                      </a:moveTo>
                      <a:lnTo>
                        <a:pt x="120250" y="0"/>
                      </a:lnTo>
                      <a:lnTo>
                        <a:pt x="170929" y="114970"/>
                      </a:lnTo>
                      <a:lnTo>
                        <a:pt x="170929" y="9600"/>
                      </a:lnTo>
                      <a:cubicBezTo>
                        <a:pt x="170929" y="6995"/>
                        <a:pt x="171878" y="4744"/>
                        <a:pt x="173776" y="2847"/>
                      </a:cubicBezTo>
                      <a:cubicBezTo>
                        <a:pt x="175673" y="949"/>
                        <a:pt x="177924" y="0"/>
                        <a:pt x="180529" y="0"/>
                      </a:cubicBezTo>
                      <a:cubicBezTo>
                        <a:pt x="183133" y="0"/>
                        <a:pt x="185347" y="930"/>
                        <a:pt x="187170" y="2791"/>
                      </a:cubicBezTo>
                      <a:cubicBezTo>
                        <a:pt x="188993" y="4651"/>
                        <a:pt x="189905" y="6921"/>
                        <a:pt x="189905" y="9600"/>
                      </a:cubicBezTo>
                      <a:lnTo>
                        <a:pt x="189905" y="148345"/>
                      </a:lnTo>
                      <a:lnTo>
                        <a:pt x="164757" y="148345"/>
                      </a:lnTo>
                      <a:lnTo>
                        <a:pt x="114226" y="33152"/>
                      </a:lnTo>
                      <a:lnTo>
                        <a:pt x="114226" y="138969"/>
                      </a:lnTo>
                      <a:cubicBezTo>
                        <a:pt x="114226" y="141573"/>
                        <a:pt x="113314" y="143787"/>
                        <a:pt x="111491" y="145610"/>
                      </a:cubicBezTo>
                      <a:cubicBezTo>
                        <a:pt x="109668" y="147433"/>
                        <a:pt x="107454" y="148345"/>
                        <a:pt x="104849" y="148345"/>
                      </a:cubicBezTo>
                      <a:cubicBezTo>
                        <a:pt x="102245" y="148345"/>
                        <a:pt x="100031" y="147433"/>
                        <a:pt x="98208" y="145610"/>
                      </a:cubicBezTo>
                      <a:cubicBezTo>
                        <a:pt x="96385" y="143787"/>
                        <a:pt x="95473" y="141573"/>
                        <a:pt x="95473" y="138969"/>
                      </a:cubicBezTo>
                      <a:close/>
                      <a:moveTo>
                        <a:pt x="9376" y="0"/>
                      </a:moveTo>
                      <a:lnTo>
                        <a:pt x="85279" y="0"/>
                      </a:lnTo>
                      <a:cubicBezTo>
                        <a:pt x="87734" y="0"/>
                        <a:pt x="89911" y="930"/>
                        <a:pt x="91808" y="2791"/>
                      </a:cubicBezTo>
                      <a:cubicBezTo>
                        <a:pt x="93706" y="4651"/>
                        <a:pt x="94655" y="6846"/>
                        <a:pt x="94655" y="9376"/>
                      </a:cubicBezTo>
                      <a:cubicBezTo>
                        <a:pt x="94655" y="11981"/>
                        <a:pt x="93725" y="14232"/>
                        <a:pt x="91864" y="16130"/>
                      </a:cubicBezTo>
                      <a:cubicBezTo>
                        <a:pt x="90004" y="18027"/>
                        <a:pt x="87809" y="18976"/>
                        <a:pt x="85279" y="18976"/>
                      </a:cubicBezTo>
                      <a:lnTo>
                        <a:pt x="56927" y="18976"/>
                      </a:lnTo>
                      <a:lnTo>
                        <a:pt x="56927" y="129592"/>
                      </a:lnTo>
                      <a:lnTo>
                        <a:pt x="85279" y="129592"/>
                      </a:lnTo>
                      <a:cubicBezTo>
                        <a:pt x="87883" y="129592"/>
                        <a:pt x="90097" y="130504"/>
                        <a:pt x="91920" y="132327"/>
                      </a:cubicBezTo>
                      <a:cubicBezTo>
                        <a:pt x="93743" y="134150"/>
                        <a:pt x="94655" y="136364"/>
                        <a:pt x="94655" y="138969"/>
                      </a:cubicBezTo>
                      <a:cubicBezTo>
                        <a:pt x="94655" y="141573"/>
                        <a:pt x="93725" y="143787"/>
                        <a:pt x="91864" y="145610"/>
                      </a:cubicBezTo>
                      <a:cubicBezTo>
                        <a:pt x="90004" y="147433"/>
                        <a:pt x="87809" y="148345"/>
                        <a:pt x="85279" y="148345"/>
                      </a:cubicBezTo>
                      <a:lnTo>
                        <a:pt x="9376" y="148345"/>
                      </a:lnTo>
                      <a:cubicBezTo>
                        <a:pt x="6772" y="148345"/>
                        <a:pt x="4558" y="147433"/>
                        <a:pt x="2735" y="145610"/>
                      </a:cubicBezTo>
                      <a:cubicBezTo>
                        <a:pt x="912" y="143787"/>
                        <a:pt x="0" y="141573"/>
                        <a:pt x="0" y="138969"/>
                      </a:cubicBezTo>
                      <a:cubicBezTo>
                        <a:pt x="0" y="136364"/>
                        <a:pt x="912" y="134150"/>
                        <a:pt x="2735" y="132327"/>
                      </a:cubicBezTo>
                      <a:cubicBezTo>
                        <a:pt x="4558" y="130504"/>
                        <a:pt x="6772" y="129592"/>
                        <a:pt x="9376" y="129592"/>
                      </a:cubicBezTo>
                      <a:lnTo>
                        <a:pt x="38174" y="129592"/>
                      </a:lnTo>
                      <a:lnTo>
                        <a:pt x="38174" y="18976"/>
                      </a:lnTo>
                      <a:lnTo>
                        <a:pt x="9376" y="18976"/>
                      </a:lnTo>
                      <a:cubicBezTo>
                        <a:pt x="6772" y="18976"/>
                        <a:pt x="4558" y="18046"/>
                        <a:pt x="2735" y="16185"/>
                      </a:cubicBezTo>
                      <a:cubicBezTo>
                        <a:pt x="912" y="14325"/>
                        <a:pt x="0" y="12130"/>
                        <a:pt x="0" y="9600"/>
                      </a:cubicBezTo>
                      <a:cubicBezTo>
                        <a:pt x="0" y="6921"/>
                        <a:pt x="912" y="4651"/>
                        <a:pt x="2735" y="2791"/>
                      </a:cubicBezTo>
                      <a:cubicBezTo>
                        <a:pt x="4558" y="930"/>
                        <a:pt x="6772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500" name="IN4"/>
                <p:cNvSpPr txBox="1"/>
                <p:nvPr/>
              </p:nvSpPr>
              <p:spPr>
                <a:xfrm rot="16200000">
                  <a:off x="6975755" y="4800359"/>
                  <a:ext cx="91815" cy="48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32" h="148568">
                      <a:moveTo>
                        <a:pt x="95473" y="223"/>
                      </a:moveTo>
                      <a:lnTo>
                        <a:pt x="120250" y="223"/>
                      </a:lnTo>
                      <a:lnTo>
                        <a:pt x="170929" y="115193"/>
                      </a:lnTo>
                      <a:lnTo>
                        <a:pt x="170929" y="9823"/>
                      </a:lnTo>
                      <a:cubicBezTo>
                        <a:pt x="170929" y="7218"/>
                        <a:pt x="171878" y="4967"/>
                        <a:pt x="173776" y="3070"/>
                      </a:cubicBezTo>
                      <a:cubicBezTo>
                        <a:pt x="175673" y="1172"/>
                        <a:pt x="177924" y="223"/>
                        <a:pt x="180529" y="223"/>
                      </a:cubicBezTo>
                      <a:cubicBezTo>
                        <a:pt x="183133" y="223"/>
                        <a:pt x="185347" y="1153"/>
                        <a:pt x="187170" y="3014"/>
                      </a:cubicBezTo>
                      <a:cubicBezTo>
                        <a:pt x="188993" y="4874"/>
                        <a:pt x="189905" y="7144"/>
                        <a:pt x="189905" y="9823"/>
                      </a:cubicBezTo>
                      <a:lnTo>
                        <a:pt x="189905" y="148568"/>
                      </a:lnTo>
                      <a:lnTo>
                        <a:pt x="164757" y="148568"/>
                      </a:lnTo>
                      <a:lnTo>
                        <a:pt x="114226" y="33375"/>
                      </a:lnTo>
                      <a:lnTo>
                        <a:pt x="114226" y="139192"/>
                      </a:lnTo>
                      <a:cubicBezTo>
                        <a:pt x="114226" y="141796"/>
                        <a:pt x="113314" y="144010"/>
                        <a:pt x="111491" y="145833"/>
                      </a:cubicBezTo>
                      <a:cubicBezTo>
                        <a:pt x="109668" y="147656"/>
                        <a:pt x="107454" y="148568"/>
                        <a:pt x="104849" y="148568"/>
                      </a:cubicBezTo>
                      <a:cubicBezTo>
                        <a:pt x="102245" y="148568"/>
                        <a:pt x="100031" y="147656"/>
                        <a:pt x="98208" y="145833"/>
                      </a:cubicBezTo>
                      <a:cubicBezTo>
                        <a:pt x="96385" y="144010"/>
                        <a:pt x="95473" y="141796"/>
                        <a:pt x="95473" y="139192"/>
                      </a:cubicBezTo>
                      <a:close/>
                      <a:moveTo>
                        <a:pt x="9376" y="223"/>
                      </a:moveTo>
                      <a:lnTo>
                        <a:pt x="85279" y="223"/>
                      </a:lnTo>
                      <a:cubicBezTo>
                        <a:pt x="87734" y="223"/>
                        <a:pt x="89911" y="1153"/>
                        <a:pt x="91808" y="3014"/>
                      </a:cubicBezTo>
                      <a:cubicBezTo>
                        <a:pt x="93706" y="4874"/>
                        <a:pt x="94655" y="7069"/>
                        <a:pt x="94655" y="9599"/>
                      </a:cubicBezTo>
                      <a:cubicBezTo>
                        <a:pt x="94655" y="12204"/>
                        <a:pt x="93725" y="14455"/>
                        <a:pt x="91864" y="16353"/>
                      </a:cubicBezTo>
                      <a:cubicBezTo>
                        <a:pt x="90004" y="18250"/>
                        <a:pt x="87809" y="19199"/>
                        <a:pt x="85279" y="19199"/>
                      </a:cubicBezTo>
                      <a:lnTo>
                        <a:pt x="56927" y="19199"/>
                      </a:lnTo>
                      <a:lnTo>
                        <a:pt x="56927" y="129815"/>
                      </a:lnTo>
                      <a:lnTo>
                        <a:pt x="85279" y="129815"/>
                      </a:lnTo>
                      <a:cubicBezTo>
                        <a:pt x="87883" y="129815"/>
                        <a:pt x="90097" y="130727"/>
                        <a:pt x="91920" y="132550"/>
                      </a:cubicBezTo>
                      <a:cubicBezTo>
                        <a:pt x="93743" y="134373"/>
                        <a:pt x="94655" y="136587"/>
                        <a:pt x="94655" y="139192"/>
                      </a:cubicBezTo>
                      <a:cubicBezTo>
                        <a:pt x="94655" y="141796"/>
                        <a:pt x="93725" y="144010"/>
                        <a:pt x="91864" y="145833"/>
                      </a:cubicBezTo>
                      <a:cubicBezTo>
                        <a:pt x="90004" y="147656"/>
                        <a:pt x="87809" y="148568"/>
                        <a:pt x="85279" y="148568"/>
                      </a:cubicBezTo>
                      <a:lnTo>
                        <a:pt x="9376" y="148568"/>
                      </a:lnTo>
                      <a:cubicBezTo>
                        <a:pt x="6772" y="148568"/>
                        <a:pt x="4558" y="147656"/>
                        <a:pt x="2735" y="145833"/>
                      </a:cubicBezTo>
                      <a:cubicBezTo>
                        <a:pt x="912" y="144010"/>
                        <a:pt x="0" y="141796"/>
                        <a:pt x="0" y="139192"/>
                      </a:cubicBezTo>
                      <a:cubicBezTo>
                        <a:pt x="0" y="136587"/>
                        <a:pt x="912" y="134373"/>
                        <a:pt x="2735" y="132550"/>
                      </a:cubicBezTo>
                      <a:cubicBezTo>
                        <a:pt x="4558" y="130727"/>
                        <a:pt x="6772" y="129815"/>
                        <a:pt x="9376" y="129815"/>
                      </a:cubicBezTo>
                      <a:lnTo>
                        <a:pt x="38174" y="129815"/>
                      </a:lnTo>
                      <a:lnTo>
                        <a:pt x="38174" y="19199"/>
                      </a:lnTo>
                      <a:lnTo>
                        <a:pt x="9376" y="19199"/>
                      </a:lnTo>
                      <a:cubicBezTo>
                        <a:pt x="6772" y="19199"/>
                        <a:pt x="4558" y="18269"/>
                        <a:pt x="2735" y="16408"/>
                      </a:cubicBezTo>
                      <a:cubicBezTo>
                        <a:pt x="912" y="14548"/>
                        <a:pt x="0" y="12353"/>
                        <a:pt x="0" y="9823"/>
                      </a:cubicBezTo>
                      <a:cubicBezTo>
                        <a:pt x="0" y="7144"/>
                        <a:pt x="912" y="4874"/>
                        <a:pt x="2735" y="3014"/>
                      </a:cubicBezTo>
                      <a:cubicBezTo>
                        <a:pt x="4558" y="1153"/>
                        <a:pt x="6772" y="223"/>
                        <a:pt x="9376" y="223"/>
                      </a:cubicBezTo>
                      <a:close/>
                      <a:moveTo>
                        <a:pt x="205122" y="0"/>
                      </a:moveTo>
                      <a:cubicBezTo>
                        <a:pt x="207653" y="0"/>
                        <a:pt x="209848" y="949"/>
                        <a:pt x="211708" y="2846"/>
                      </a:cubicBezTo>
                      <a:cubicBezTo>
                        <a:pt x="213568" y="4744"/>
                        <a:pt x="214499" y="6995"/>
                        <a:pt x="214499" y="9599"/>
                      </a:cubicBezTo>
                      <a:lnTo>
                        <a:pt x="214499" y="80925"/>
                      </a:lnTo>
                      <a:lnTo>
                        <a:pt x="252003" y="80925"/>
                      </a:lnTo>
                      <a:lnTo>
                        <a:pt x="252003" y="26008"/>
                      </a:lnTo>
                      <a:cubicBezTo>
                        <a:pt x="252003" y="23403"/>
                        <a:pt x="252915" y="21152"/>
                        <a:pt x="254738" y="19255"/>
                      </a:cubicBezTo>
                      <a:cubicBezTo>
                        <a:pt x="256561" y="17357"/>
                        <a:pt x="258775" y="16408"/>
                        <a:pt x="261379" y="16408"/>
                      </a:cubicBezTo>
                      <a:cubicBezTo>
                        <a:pt x="263984" y="16408"/>
                        <a:pt x="266198" y="17357"/>
                        <a:pt x="268021" y="19255"/>
                      </a:cubicBezTo>
                      <a:cubicBezTo>
                        <a:pt x="269844" y="21152"/>
                        <a:pt x="270756" y="23403"/>
                        <a:pt x="270756" y="26008"/>
                      </a:cubicBezTo>
                      <a:lnTo>
                        <a:pt x="270756" y="80925"/>
                      </a:lnTo>
                      <a:cubicBezTo>
                        <a:pt x="273360" y="80925"/>
                        <a:pt x="275574" y="81837"/>
                        <a:pt x="277397" y="83660"/>
                      </a:cubicBezTo>
                      <a:cubicBezTo>
                        <a:pt x="279220" y="85483"/>
                        <a:pt x="280132" y="87697"/>
                        <a:pt x="280132" y="90302"/>
                      </a:cubicBezTo>
                      <a:cubicBezTo>
                        <a:pt x="280132" y="92906"/>
                        <a:pt x="279220" y="95120"/>
                        <a:pt x="277397" y="96943"/>
                      </a:cubicBezTo>
                      <a:cubicBezTo>
                        <a:pt x="275574" y="98766"/>
                        <a:pt x="273360" y="99678"/>
                        <a:pt x="270756" y="99678"/>
                      </a:cubicBezTo>
                      <a:lnTo>
                        <a:pt x="270756" y="138968"/>
                      </a:lnTo>
                      <a:cubicBezTo>
                        <a:pt x="270756" y="141573"/>
                        <a:pt x="269825" y="143787"/>
                        <a:pt x="267965" y="145610"/>
                      </a:cubicBezTo>
                      <a:cubicBezTo>
                        <a:pt x="266105" y="147433"/>
                        <a:pt x="263910" y="148345"/>
                        <a:pt x="261379" y="148345"/>
                      </a:cubicBezTo>
                      <a:cubicBezTo>
                        <a:pt x="258775" y="148345"/>
                        <a:pt x="256561" y="147433"/>
                        <a:pt x="254738" y="145610"/>
                      </a:cubicBezTo>
                      <a:cubicBezTo>
                        <a:pt x="252915" y="143787"/>
                        <a:pt x="252003" y="141573"/>
                        <a:pt x="252003" y="138968"/>
                      </a:cubicBezTo>
                      <a:lnTo>
                        <a:pt x="252003" y="99901"/>
                      </a:lnTo>
                      <a:lnTo>
                        <a:pt x="195523" y="99901"/>
                      </a:lnTo>
                      <a:lnTo>
                        <a:pt x="195523" y="9599"/>
                      </a:lnTo>
                      <a:cubicBezTo>
                        <a:pt x="195523" y="6995"/>
                        <a:pt x="196472" y="4744"/>
                        <a:pt x="198369" y="2846"/>
                      </a:cubicBezTo>
                      <a:cubicBezTo>
                        <a:pt x="200267" y="949"/>
                        <a:pt x="202518" y="0"/>
                        <a:pt x="20512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</p:grpSp>
        </p:grpSp>
        <p:grpSp>
          <p:nvGrpSpPr>
            <p:cNvPr id="474" name="Power Headers"/>
            <p:cNvGrpSpPr/>
            <p:nvPr/>
          </p:nvGrpSpPr>
          <p:grpSpPr>
            <a:xfrm>
              <a:off x="6599307" y="3830827"/>
              <a:ext cx="222575" cy="399499"/>
              <a:chOff x="7378830" y="4283984"/>
              <a:chExt cx="204671" cy="367362"/>
            </a:xfrm>
          </p:grpSpPr>
          <p:grpSp>
            <p:nvGrpSpPr>
              <p:cNvPr id="478" name="Power Headers"/>
              <p:cNvGrpSpPr/>
              <p:nvPr/>
            </p:nvGrpSpPr>
            <p:grpSpPr>
              <a:xfrm>
                <a:off x="7378830" y="4283984"/>
                <a:ext cx="91440" cy="367362"/>
                <a:chOff x="5811520" y="3888099"/>
                <a:chExt cx="91440" cy="367362"/>
              </a:xfrm>
            </p:grpSpPr>
            <p:grpSp>
              <p:nvGrpSpPr>
                <p:cNvPr id="483" name="Header Pin"/>
                <p:cNvGrpSpPr/>
                <p:nvPr/>
              </p:nvGrpSpPr>
              <p:grpSpPr>
                <a:xfrm>
                  <a:off x="5811520" y="3888099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93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4" name="Header Pin"/>
                <p:cNvGrpSpPr/>
                <p:nvPr/>
              </p:nvGrpSpPr>
              <p:grpSpPr>
                <a:xfrm>
                  <a:off x="5811520" y="3979223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91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5" name="Header Pin"/>
                <p:cNvGrpSpPr/>
                <p:nvPr/>
              </p:nvGrpSpPr>
              <p:grpSpPr>
                <a:xfrm>
                  <a:off x="5811520" y="4070857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89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6" name="Header Pin"/>
                <p:cNvGrpSpPr/>
                <p:nvPr/>
              </p:nvGrpSpPr>
              <p:grpSpPr>
                <a:xfrm>
                  <a:off x="5811520" y="4164021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87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79" name="Power Header Labels"/>
              <p:cNvGrpSpPr/>
              <p:nvPr/>
            </p:nvGrpSpPr>
            <p:grpSpPr>
              <a:xfrm>
                <a:off x="7485892" y="4427352"/>
                <a:ext cx="97609" cy="223994"/>
                <a:chOff x="7485892" y="4427352"/>
                <a:chExt cx="97609" cy="223994"/>
              </a:xfrm>
            </p:grpSpPr>
            <p:sp>
              <p:nvSpPr>
                <p:cNvPr id="480" name="-"/>
                <p:cNvSpPr txBox="1"/>
                <p:nvPr/>
              </p:nvSpPr>
              <p:spPr>
                <a:xfrm rot="16200000">
                  <a:off x="7481537" y="4602545"/>
                  <a:ext cx="30950" cy="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31" h="27236">
                      <a:moveTo>
                        <a:pt x="9376" y="0"/>
                      </a:moveTo>
                      <a:lnTo>
                        <a:pt x="85055" y="0"/>
                      </a:lnTo>
                      <a:cubicBezTo>
                        <a:pt x="87436" y="0"/>
                        <a:pt x="89594" y="875"/>
                        <a:pt x="91529" y="2624"/>
                      </a:cubicBezTo>
                      <a:cubicBezTo>
                        <a:pt x="93464" y="4372"/>
                        <a:pt x="94431" y="6623"/>
                        <a:pt x="94431" y="9377"/>
                      </a:cubicBezTo>
                      <a:lnTo>
                        <a:pt x="94431" y="17637"/>
                      </a:lnTo>
                      <a:cubicBezTo>
                        <a:pt x="94431" y="20241"/>
                        <a:pt x="93520" y="22492"/>
                        <a:pt x="91697" y="24390"/>
                      </a:cubicBezTo>
                      <a:cubicBezTo>
                        <a:pt x="89873" y="26287"/>
                        <a:pt x="87660" y="27236"/>
                        <a:pt x="85055" y="27236"/>
                      </a:cubicBezTo>
                      <a:lnTo>
                        <a:pt x="9376" y="27236"/>
                      </a:lnTo>
                      <a:cubicBezTo>
                        <a:pt x="6771" y="27236"/>
                        <a:pt x="4558" y="26287"/>
                        <a:pt x="2735" y="24390"/>
                      </a:cubicBezTo>
                      <a:cubicBezTo>
                        <a:pt x="911" y="22492"/>
                        <a:pt x="0" y="20241"/>
                        <a:pt x="0" y="17637"/>
                      </a:cubicBezTo>
                      <a:lnTo>
                        <a:pt x="0" y="9377"/>
                      </a:lnTo>
                      <a:cubicBezTo>
                        <a:pt x="0" y="6772"/>
                        <a:pt x="911" y="4558"/>
                        <a:pt x="2735" y="2735"/>
                      </a:cubicBezTo>
                      <a:cubicBezTo>
                        <a:pt x="4558" y="912"/>
                        <a:pt x="6771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81" name="+"/>
                <p:cNvSpPr txBox="1"/>
                <p:nvPr/>
              </p:nvSpPr>
              <p:spPr>
                <a:xfrm rot="16200000">
                  <a:off x="7485855" y="4500290"/>
                  <a:ext cx="31243" cy="3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25" h="95101">
                      <a:moveTo>
                        <a:pt x="47774" y="0"/>
                      </a:moveTo>
                      <a:cubicBezTo>
                        <a:pt x="50304" y="0"/>
                        <a:pt x="52462" y="892"/>
                        <a:pt x="54248" y="2678"/>
                      </a:cubicBezTo>
                      <a:cubicBezTo>
                        <a:pt x="56034" y="4464"/>
                        <a:pt x="56927" y="6622"/>
                        <a:pt x="56927" y="9152"/>
                      </a:cubicBezTo>
                      <a:lnTo>
                        <a:pt x="56927" y="37951"/>
                      </a:lnTo>
                      <a:lnTo>
                        <a:pt x="85725" y="37951"/>
                      </a:lnTo>
                      <a:cubicBezTo>
                        <a:pt x="88330" y="37951"/>
                        <a:pt x="90581" y="38862"/>
                        <a:pt x="92478" y="40685"/>
                      </a:cubicBezTo>
                      <a:cubicBezTo>
                        <a:pt x="94376" y="42509"/>
                        <a:pt x="95325" y="44722"/>
                        <a:pt x="95325" y="47327"/>
                      </a:cubicBezTo>
                      <a:cubicBezTo>
                        <a:pt x="95325" y="49931"/>
                        <a:pt x="94376" y="52145"/>
                        <a:pt x="92478" y="53968"/>
                      </a:cubicBezTo>
                      <a:cubicBezTo>
                        <a:pt x="90581" y="55791"/>
                        <a:pt x="88330" y="56703"/>
                        <a:pt x="85725" y="56703"/>
                      </a:cubicBezTo>
                      <a:lnTo>
                        <a:pt x="57150" y="56703"/>
                      </a:lnTo>
                      <a:lnTo>
                        <a:pt x="57150" y="85501"/>
                      </a:lnTo>
                      <a:cubicBezTo>
                        <a:pt x="57150" y="88180"/>
                        <a:pt x="56202" y="90450"/>
                        <a:pt x="54304" y="92310"/>
                      </a:cubicBezTo>
                      <a:cubicBezTo>
                        <a:pt x="52406" y="94171"/>
                        <a:pt x="50155" y="95101"/>
                        <a:pt x="47551" y="95101"/>
                      </a:cubicBezTo>
                      <a:cubicBezTo>
                        <a:pt x="44946" y="95101"/>
                        <a:pt x="42733" y="94171"/>
                        <a:pt x="40909" y="92310"/>
                      </a:cubicBezTo>
                      <a:cubicBezTo>
                        <a:pt x="39086" y="90450"/>
                        <a:pt x="38175" y="88180"/>
                        <a:pt x="38175" y="85501"/>
                      </a:cubicBezTo>
                      <a:lnTo>
                        <a:pt x="38175" y="56703"/>
                      </a:lnTo>
                      <a:lnTo>
                        <a:pt x="9377" y="56703"/>
                      </a:lnTo>
                      <a:cubicBezTo>
                        <a:pt x="6846" y="56703"/>
                        <a:pt x="4651" y="55791"/>
                        <a:pt x="2791" y="53968"/>
                      </a:cubicBezTo>
                      <a:cubicBezTo>
                        <a:pt x="931" y="52145"/>
                        <a:pt x="0" y="49931"/>
                        <a:pt x="0" y="47327"/>
                      </a:cubicBezTo>
                      <a:cubicBezTo>
                        <a:pt x="0" y="44797"/>
                        <a:pt x="931" y="42602"/>
                        <a:pt x="2791" y="40741"/>
                      </a:cubicBezTo>
                      <a:cubicBezTo>
                        <a:pt x="4651" y="38881"/>
                        <a:pt x="6846" y="37951"/>
                        <a:pt x="9377" y="37951"/>
                      </a:cubicBezTo>
                      <a:lnTo>
                        <a:pt x="38175" y="37951"/>
                      </a:lnTo>
                      <a:lnTo>
                        <a:pt x="38175" y="9152"/>
                      </a:lnTo>
                      <a:cubicBezTo>
                        <a:pt x="38175" y="6622"/>
                        <a:pt x="39105" y="4464"/>
                        <a:pt x="40965" y="2678"/>
                      </a:cubicBezTo>
                      <a:cubicBezTo>
                        <a:pt x="42826" y="892"/>
                        <a:pt x="45095" y="0"/>
                        <a:pt x="4777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82" name="5 - 12V"/>
                <p:cNvSpPr txBox="1"/>
                <p:nvPr/>
              </p:nvSpPr>
              <p:spPr>
                <a:xfrm rot="16200000">
                  <a:off x="7447194" y="4515038"/>
                  <a:ext cx="223994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419" h="148345">
                      <a:moveTo>
                        <a:pt x="197346" y="78358"/>
                      </a:moveTo>
                      <a:lnTo>
                        <a:pt x="289657" y="78358"/>
                      </a:lnTo>
                      <a:cubicBezTo>
                        <a:pt x="291889" y="78358"/>
                        <a:pt x="293489" y="78786"/>
                        <a:pt x="294457" y="79642"/>
                      </a:cubicBezTo>
                      <a:cubicBezTo>
                        <a:pt x="295424" y="80498"/>
                        <a:pt x="295908" y="81633"/>
                        <a:pt x="295908" y="83046"/>
                      </a:cubicBezTo>
                      <a:cubicBezTo>
                        <a:pt x="295908" y="84460"/>
                        <a:pt x="295424" y="85595"/>
                        <a:pt x="294457" y="86451"/>
                      </a:cubicBezTo>
                      <a:cubicBezTo>
                        <a:pt x="293489" y="87307"/>
                        <a:pt x="291889" y="87734"/>
                        <a:pt x="289657" y="87734"/>
                      </a:cubicBezTo>
                      <a:lnTo>
                        <a:pt x="197346" y="87734"/>
                      </a:lnTo>
                      <a:cubicBezTo>
                        <a:pt x="195114" y="87734"/>
                        <a:pt x="193514" y="87307"/>
                        <a:pt x="192547" y="86451"/>
                      </a:cubicBezTo>
                      <a:cubicBezTo>
                        <a:pt x="191579" y="85595"/>
                        <a:pt x="191096" y="84460"/>
                        <a:pt x="191096" y="83046"/>
                      </a:cubicBezTo>
                      <a:cubicBezTo>
                        <a:pt x="191096" y="81633"/>
                        <a:pt x="191579" y="80498"/>
                        <a:pt x="192547" y="79642"/>
                      </a:cubicBezTo>
                      <a:cubicBezTo>
                        <a:pt x="193514" y="78786"/>
                        <a:pt x="195114" y="78358"/>
                        <a:pt x="197346" y="78358"/>
                      </a:cubicBezTo>
                      <a:close/>
                      <a:moveTo>
                        <a:pt x="598160" y="0"/>
                      </a:moveTo>
                      <a:cubicBezTo>
                        <a:pt x="600770" y="0"/>
                        <a:pt x="602988" y="930"/>
                        <a:pt x="604815" y="2790"/>
                      </a:cubicBezTo>
                      <a:cubicBezTo>
                        <a:pt x="606642" y="4650"/>
                        <a:pt x="607555" y="6918"/>
                        <a:pt x="607555" y="9596"/>
                      </a:cubicBezTo>
                      <a:lnTo>
                        <a:pt x="607555" y="40168"/>
                      </a:lnTo>
                      <a:lnTo>
                        <a:pt x="636092" y="112961"/>
                      </a:lnTo>
                      <a:lnTo>
                        <a:pt x="664620" y="40388"/>
                      </a:lnTo>
                      <a:lnTo>
                        <a:pt x="664620" y="9594"/>
                      </a:lnTo>
                      <a:cubicBezTo>
                        <a:pt x="664620" y="6917"/>
                        <a:pt x="665533" y="4648"/>
                        <a:pt x="667361" y="2789"/>
                      </a:cubicBezTo>
                      <a:cubicBezTo>
                        <a:pt x="669189" y="930"/>
                        <a:pt x="671409" y="0"/>
                        <a:pt x="674020" y="0"/>
                      </a:cubicBezTo>
                      <a:cubicBezTo>
                        <a:pt x="676630" y="0"/>
                        <a:pt x="678850" y="930"/>
                        <a:pt x="680677" y="2791"/>
                      </a:cubicBezTo>
                      <a:cubicBezTo>
                        <a:pt x="682505" y="4651"/>
                        <a:pt x="683419" y="6921"/>
                        <a:pt x="683419" y="9600"/>
                      </a:cubicBezTo>
                      <a:lnTo>
                        <a:pt x="683419" y="44091"/>
                      </a:lnTo>
                      <a:lnTo>
                        <a:pt x="645206" y="141297"/>
                      </a:lnTo>
                      <a:cubicBezTo>
                        <a:pt x="643276" y="145995"/>
                        <a:pt x="640232" y="148345"/>
                        <a:pt x="636072" y="148345"/>
                      </a:cubicBezTo>
                      <a:cubicBezTo>
                        <a:pt x="631692" y="148345"/>
                        <a:pt x="628574" y="146001"/>
                        <a:pt x="626717" y="141313"/>
                      </a:cubicBezTo>
                      <a:lnTo>
                        <a:pt x="588764" y="44091"/>
                      </a:lnTo>
                      <a:lnTo>
                        <a:pt x="588764" y="9600"/>
                      </a:lnTo>
                      <a:cubicBezTo>
                        <a:pt x="588764" y="6921"/>
                        <a:pt x="589678" y="4651"/>
                        <a:pt x="591504" y="2791"/>
                      </a:cubicBezTo>
                      <a:cubicBezTo>
                        <a:pt x="593331" y="930"/>
                        <a:pt x="595549" y="0"/>
                        <a:pt x="598160" y="0"/>
                      </a:cubicBezTo>
                      <a:close/>
                      <a:moveTo>
                        <a:pt x="501774" y="0"/>
                      </a:moveTo>
                      <a:lnTo>
                        <a:pt x="568747" y="0"/>
                      </a:lnTo>
                      <a:cubicBezTo>
                        <a:pt x="573956" y="0"/>
                        <a:pt x="578421" y="1842"/>
                        <a:pt x="582141" y="5526"/>
                      </a:cubicBezTo>
                      <a:cubicBezTo>
                        <a:pt x="585862" y="9209"/>
                        <a:pt x="587722" y="13618"/>
                        <a:pt x="587722" y="18753"/>
                      </a:cubicBezTo>
                      <a:lnTo>
                        <a:pt x="587722" y="64406"/>
                      </a:lnTo>
                      <a:cubicBezTo>
                        <a:pt x="587722" y="69689"/>
                        <a:pt x="585862" y="74173"/>
                        <a:pt x="582141" y="77856"/>
                      </a:cubicBezTo>
                      <a:cubicBezTo>
                        <a:pt x="578421" y="81540"/>
                        <a:pt x="573956" y="83381"/>
                        <a:pt x="568747" y="83381"/>
                      </a:cubicBezTo>
                      <a:lnTo>
                        <a:pt x="511820" y="83381"/>
                      </a:lnTo>
                      <a:lnTo>
                        <a:pt x="511820" y="129369"/>
                      </a:lnTo>
                      <a:lnTo>
                        <a:pt x="578346" y="129369"/>
                      </a:lnTo>
                      <a:cubicBezTo>
                        <a:pt x="580876" y="129369"/>
                        <a:pt x="583072" y="130281"/>
                        <a:pt x="584932" y="132104"/>
                      </a:cubicBezTo>
                      <a:cubicBezTo>
                        <a:pt x="586792" y="133927"/>
                        <a:pt x="587722" y="136141"/>
                        <a:pt x="587722" y="138745"/>
                      </a:cubicBezTo>
                      <a:cubicBezTo>
                        <a:pt x="587722" y="141350"/>
                        <a:pt x="586792" y="143564"/>
                        <a:pt x="584932" y="145387"/>
                      </a:cubicBezTo>
                      <a:cubicBezTo>
                        <a:pt x="583072" y="147210"/>
                        <a:pt x="580876" y="148122"/>
                        <a:pt x="578346" y="148122"/>
                      </a:cubicBezTo>
                      <a:lnTo>
                        <a:pt x="493068" y="148122"/>
                      </a:lnTo>
                      <a:lnTo>
                        <a:pt x="493068" y="83381"/>
                      </a:lnTo>
                      <a:cubicBezTo>
                        <a:pt x="493068" y="78172"/>
                        <a:pt x="494910" y="73707"/>
                        <a:pt x="498593" y="69987"/>
                      </a:cubicBezTo>
                      <a:cubicBezTo>
                        <a:pt x="502277" y="66266"/>
                        <a:pt x="506686" y="64406"/>
                        <a:pt x="511820" y="64406"/>
                      </a:cubicBezTo>
                      <a:lnTo>
                        <a:pt x="568747" y="64406"/>
                      </a:lnTo>
                      <a:lnTo>
                        <a:pt x="568747" y="18753"/>
                      </a:lnTo>
                      <a:lnTo>
                        <a:pt x="501774" y="18753"/>
                      </a:lnTo>
                      <a:cubicBezTo>
                        <a:pt x="499095" y="18753"/>
                        <a:pt x="496863" y="17841"/>
                        <a:pt x="495077" y="16018"/>
                      </a:cubicBezTo>
                      <a:cubicBezTo>
                        <a:pt x="493291" y="14195"/>
                        <a:pt x="492398" y="11981"/>
                        <a:pt x="492398" y="9376"/>
                      </a:cubicBezTo>
                      <a:cubicBezTo>
                        <a:pt x="492398" y="6772"/>
                        <a:pt x="493291" y="4558"/>
                        <a:pt x="495077" y="2735"/>
                      </a:cubicBezTo>
                      <a:cubicBezTo>
                        <a:pt x="496863" y="912"/>
                        <a:pt x="499095" y="0"/>
                        <a:pt x="501774" y="0"/>
                      </a:cubicBezTo>
                      <a:close/>
                      <a:moveTo>
                        <a:pt x="407194" y="0"/>
                      </a:moveTo>
                      <a:lnTo>
                        <a:pt x="454298" y="0"/>
                      </a:lnTo>
                      <a:lnTo>
                        <a:pt x="454298" y="129369"/>
                      </a:lnTo>
                      <a:lnTo>
                        <a:pt x="473050" y="129369"/>
                      </a:lnTo>
                      <a:lnTo>
                        <a:pt x="473050" y="90302"/>
                      </a:lnTo>
                      <a:cubicBezTo>
                        <a:pt x="473050" y="87772"/>
                        <a:pt x="473962" y="85576"/>
                        <a:pt x="475785" y="83716"/>
                      </a:cubicBezTo>
                      <a:cubicBezTo>
                        <a:pt x="477608" y="81856"/>
                        <a:pt x="479822" y="80926"/>
                        <a:pt x="482427" y="80926"/>
                      </a:cubicBezTo>
                      <a:cubicBezTo>
                        <a:pt x="485031" y="80926"/>
                        <a:pt x="487245" y="81837"/>
                        <a:pt x="489068" y="83660"/>
                      </a:cubicBezTo>
                      <a:cubicBezTo>
                        <a:pt x="490891" y="85483"/>
                        <a:pt x="491803" y="87697"/>
                        <a:pt x="491803" y="90302"/>
                      </a:cubicBezTo>
                      <a:lnTo>
                        <a:pt x="491803" y="138745"/>
                      </a:lnTo>
                      <a:cubicBezTo>
                        <a:pt x="491803" y="141350"/>
                        <a:pt x="490891" y="143564"/>
                        <a:pt x="489068" y="145387"/>
                      </a:cubicBezTo>
                      <a:cubicBezTo>
                        <a:pt x="487245" y="147210"/>
                        <a:pt x="485031" y="148122"/>
                        <a:pt x="482427" y="148122"/>
                      </a:cubicBezTo>
                      <a:lnTo>
                        <a:pt x="406748" y="148122"/>
                      </a:lnTo>
                      <a:cubicBezTo>
                        <a:pt x="404143" y="148122"/>
                        <a:pt x="401929" y="147173"/>
                        <a:pt x="400106" y="145275"/>
                      </a:cubicBezTo>
                      <a:cubicBezTo>
                        <a:pt x="398283" y="143378"/>
                        <a:pt x="397371" y="141127"/>
                        <a:pt x="397371" y="138522"/>
                      </a:cubicBezTo>
                      <a:cubicBezTo>
                        <a:pt x="397371" y="135992"/>
                        <a:pt x="398283" y="133834"/>
                        <a:pt x="400106" y="132048"/>
                      </a:cubicBezTo>
                      <a:cubicBezTo>
                        <a:pt x="401929" y="130262"/>
                        <a:pt x="404143" y="129369"/>
                        <a:pt x="406748" y="129369"/>
                      </a:cubicBezTo>
                      <a:lnTo>
                        <a:pt x="435546" y="129369"/>
                      </a:lnTo>
                      <a:lnTo>
                        <a:pt x="435546" y="18753"/>
                      </a:lnTo>
                      <a:lnTo>
                        <a:pt x="407194" y="18753"/>
                      </a:lnTo>
                      <a:cubicBezTo>
                        <a:pt x="404590" y="18753"/>
                        <a:pt x="402376" y="17841"/>
                        <a:pt x="400553" y="16018"/>
                      </a:cubicBezTo>
                      <a:cubicBezTo>
                        <a:pt x="398729" y="14195"/>
                        <a:pt x="397818" y="11981"/>
                        <a:pt x="397818" y="9376"/>
                      </a:cubicBezTo>
                      <a:cubicBezTo>
                        <a:pt x="397818" y="6772"/>
                        <a:pt x="398729" y="4558"/>
                        <a:pt x="400553" y="2735"/>
                      </a:cubicBezTo>
                      <a:cubicBezTo>
                        <a:pt x="402376" y="912"/>
                        <a:pt x="404590" y="0"/>
                        <a:pt x="407194" y="0"/>
                      </a:cubicBezTo>
                      <a:close/>
                      <a:moveTo>
                        <a:pt x="18976" y="0"/>
                      </a:moveTo>
                      <a:lnTo>
                        <a:pt x="85056" y="0"/>
                      </a:lnTo>
                      <a:cubicBezTo>
                        <a:pt x="87586" y="0"/>
                        <a:pt x="89781" y="930"/>
                        <a:pt x="91641" y="2791"/>
                      </a:cubicBezTo>
                      <a:cubicBezTo>
                        <a:pt x="93502" y="4651"/>
                        <a:pt x="94432" y="6846"/>
                        <a:pt x="94432" y="9376"/>
                      </a:cubicBezTo>
                      <a:cubicBezTo>
                        <a:pt x="94432" y="11981"/>
                        <a:pt x="93520" y="14195"/>
                        <a:pt x="91697" y="16018"/>
                      </a:cubicBezTo>
                      <a:cubicBezTo>
                        <a:pt x="89874" y="17841"/>
                        <a:pt x="87660" y="18753"/>
                        <a:pt x="85056" y="18753"/>
                      </a:cubicBezTo>
                      <a:lnTo>
                        <a:pt x="37952" y="18753"/>
                      </a:lnTo>
                      <a:lnTo>
                        <a:pt x="37952" y="64629"/>
                      </a:lnTo>
                      <a:lnTo>
                        <a:pt x="75680" y="64629"/>
                      </a:lnTo>
                      <a:cubicBezTo>
                        <a:pt x="80740" y="64629"/>
                        <a:pt x="85130" y="66489"/>
                        <a:pt x="88851" y="70210"/>
                      </a:cubicBezTo>
                      <a:cubicBezTo>
                        <a:pt x="92571" y="73931"/>
                        <a:pt x="94432" y="78321"/>
                        <a:pt x="94432" y="83381"/>
                      </a:cubicBezTo>
                      <a:lnTo>
                        <a:pt x="94432" y="129369"/>
                      </a:lnTo>
                      <a:cubicBezTo>
                        <a:pt x="94432" y="134504"/>
                        <a:pt x="92590" y="138913"/>
                        <a:pt x="88906" y="142596"/>
                      </a:cubicBezTo>
                      <a:cubicBezTo>
                        <a:pt x="85223" y="146280"/>
                        <a:pt x="80814" y="148122"/>
                        <a:pt x="75680" y="148122"/>
                      </a:cubicBezTo>
                      <a:lnTo>
                        <a:pt x="32259" y="148122"/>
                      </a:lnTo>
                      <a:cubicBezTo>
                        <a:pt x="28389" y="148122"/>
                        <a:pt x="24259" y="147191"/>
                        <a:pt x="19869" y="145331"/>
                      </a:cubicBezTo>
                      <a:lnTo>
                        <a:pt x="5693" y="139415"/>
                      </a:lnTo>
                      <a:cubicBezTo>
                        <a:pt x="1898" y="137852"/>
                        <a:pt x="0" y="134876"/>
                        <a:pt x="0" y="130485"/>
                      </a:cubicBezTo>
                      <a:cubicBezTo>
                        <a:pt x="0" y="127881"/>
                        <a:pt x="856" y="125667"/>
                        <a:pt x="2568" y="123844"/>
                      </a:cubicBezTo>
                      <a:cubicBezTo>
                        <a:pt x="4279" y="122021"/>
                        <a:pt x="6363" y="121109"/>
                        <a:pt x="8819" y="121109"/>
                      </a:cubicBezTo>
                      <a:cubicBezTo>
                        <a:pt x="10679" y="121109"/>
                        <a:pt x="12837" y="121667"/>
                        <a:pt x="15293" y="122784"/>
                      </a:cubicBezTo>
                      <a:lnTo>
                        <a:pt x="27683" y="128030"/>
                      </a:lnTo>
                      <a:cubicBezTo>
                        <a:pt x="29171" y="128923"/>
                        <a:pt x="30696" y="129369"/>
                        <a:pt x="32259" y="129369"/>
                      </a:cubicBezTo>
                      <a:lnTo>
                        <a:pt x="75680" y="129369"/>
                      </a:lnTo>
                      <a:lnTo>
                        <a:pt x="75680" y="83381"/>
                      </a:lnTo>
                      <a:lnTo>
                        <a:pt x="18976" y="8338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</p:grpSp>
        </p:grpSp>
        <p:grpSp>
          <p:nvGrpSpPr>
            <p:cNvPr id="475" name="Jumper"/>
            <p:cNvGrpSpPr/>
            <p:nvPr/>
          </p:nvGrpSpPr>
          <p:grpSpPr>
            <a:xfrm>
              <a:off x="6591440" y="3830827"/>
              <a:ext cx="115998" cy="196400"/>
              <a:chOff x="6591440" y="3830827"/>
              <a:chExt cx="115998" cy="196400"/>
            </a:xfrm>
          </p:grpSpPr>
          <p:sp>
            <p:nvSpPr>
              <p:cNvPr id="476" name="Jumper Body"/>
              <p:cNvSpPr/>
              <p:nvPr/>
            </p:nvSpPr>
            <p:spPr>
              <a:xfrm>
                <a:off x="6591440" y="3830827"/>
                <a:ext cx="115998" cy="196400"/>
              </a:xfrm>
              <a:custGeom>
                <a:avLst/>
                <a:gdLst>
                  <a:gd name="connsiteX0" fmla="*/ 30567 w 115998"/>
                  <a:gd name="connsiteY0" fmla="*/ 29620 h 196400"/>
                  <a:gd name="connsiteX1" fmla="*/ 30567 w 115998"/>
                  <a:gd name="connsiteY1" fmla="*/ 166780 h 196400"/>
                  <a:gd name="connsiteX2" fmla="*/ 85431 w 115998"/>
                  <a:gd name="connsiteY2" fmla="*/ 166780 h 196400"/>
                  <a:gd name="connsiteX3" fmla="*/ 85431 w 115998"/>
                  <a:gd name="connsiteY3" fmla="*/ 29620 h 196400"/>
                  <a:gd name="connsiteX4" fmla="*/ 0 w 115998"/>
                  <a:gd name="connsiteY4" fmla="*/ 0 h 196400"/>
                  <a:gd name="connsiteX5" fmla="*/ 115998 w 115998"/>
                  <a:gd name="connsiteY5" fmla="*/ 0 h 196400"/>
                  <a:gd name="connsiteX6" fmla="*/ 115998 w 115998"/>
                  <a:gd name="connsiteY6" fmla="*/ 196400 h 196400"/>
                  <a:gd name="connsiteX7" fmla="*/ 0 w 115998"/>
                  <a:gd name="connsiteY7" fmla="*/ 196400 h 19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998" h="196400">
                    <a:moveTo>
                      <a:pt x="30567" y="29620"/>
                    </a:moveTo>
                    <a:lnTo>
                      <a:pt x="30567" y="166780"/>
                    </a:lnTo>
                    <a:lnTo>
                      <a:pt x="85431" y="166780"/>
                    </a:lnTo>
                    <a:lnTo>
                      <a:pt x="85431" y="29620"/>
                    </a:lnTo>
                    <a:close/>
                    <a:moveTo>
                      <a:pt x="0" y="0"/>
                    </a:moveTo>
                    <a:lnTo>
                      <a:pt x="115998" y="0"/>
                    </a:lnTo>
                    <a:lnTo>
                      <a:pt x="115998" y="196400"/>
                    </a:lnTo>
                    <a:lnTo>
                      <a:pt x="0" y="19640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Jumper Contacts"/>
              <p:cNvSpPr/>
              <p:nvPr/>
            </p:nvSpPr>
            <p:spPr>
              <a:xfrm>
                <a:off x="6630084" y="3859075"/>
                <a:ext cx="39929" cy="137160"/>
              </a:xfrm>
              <a:custGeom>
                <a:avLst/>
                <a:gdLst>
                  <a:gd name="connsiteX0" fmla="*/ 30785 w 39929"/>
                  <a:gd name="connsiteY0" fmla="*/ 0 h 137160"/>
                  <a:gd name="connsiteX1" fmla="*/ 39929 w 39929"/>
                  <a:gd name="connsiteY1" fmla="*/ 0 h 137160"/>
                  <a:gd name="connsiteX2" fmla="*/ 39929 w 39929"/>
                  <a:gd name="connsiteY2" fmla="*/ 137160 h 137160"/>
                  <a:gd name="connsiteX3" fmla="*/ 30785 w 39929"/>
                  <a:gd name="connsiteY3" fmla="*/ 137160 h 137160"/>
                  <a:gd name="connsiteX4" fmla="*/ 0 w 39929"/>
                  <a:gd name="connsiteY4" fmla="*/ 0 h 137160"/>
                  <a:gd name="connsiteX5" fmla="*/ 9144 w 39929"/>
                  <a:gd name="connsiteY5" fmla="*/ 0 h 137160"/>
                  <a:gd name="connsiteX6" fmla="*/ 9144 w 39929"/>
                  <a:gd name="connsiteY6" fmla="*/ 137160 h 137160"/>
                  <a:gd name="connsiteX7" fmla="*/ 0 w 39929"/>
                  <a:gd name="connsiteY7" fmla="*/ 137160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929" h="137160">
                    <a:moveTo>
                      <a:pt x="30785" y="0"/>
                    </a:moveTo>
                    <a:lnTo>
                      <a:pt x="39929" y="0"/>
                    </a:lnTo>
                    <a:lnTo>
                      <a:pt x="39929" y="137160"/>
                    </a:lnTo>
                    <a:lnTo>
                      <a:pt x="30785" y="137160"/>
                    </a:lnTo>
                    <a:close/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137160"/>
                    </a:lnTo>
                    <a:lnTo>
                      <a:pt x="0" y="137160"/>
                    </a:lnTo>
                    <a:close/>
                  </a:path>
                </a:pathLst>
              </a:custGeom>
              <a:solidFill>
                <a:srgbClr val="B69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Freeform 2"/>
          <p:cNvSpPr/>
          <p:nvPr/>
        </p:nvSpPr>
        <p:spPr>
          <a:xfrm>
            <a:off x="3904158" y="5404423"/>
            <a:ext cx="2405886" cy="878340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375920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reeform 456"/>
          <p:cNvSpPr/>
          <p:nvPr/>
        </p:nvSpPr>
        <p:spPr>
          <a:xfrm>
            <a:off x="3988629" y="5404423"/>
            <a:ext cx="2477162" cy="781384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447299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435879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435879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7"/>
          <p:cNvSpPr/>
          <p:nvPr/>
        </p:nvSpPr>
        <p:spPr>
          <a:xfrm>
            <a:off x="4073366" y="5404423"/>
            <a:ext cx="2563929" cy="681411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493786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493786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7"/>
          <p:cNvSpPr/>
          <p:nvPr/>
        </p:nvSpPr>
        <p:spPr>
          <a:xfrm>
            <a:off x="4162330" y="5404423"/>
            <a:ext cx="2639688" cy="592787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556571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556571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ound Lead"/>
          <p:cNvSpPr/>
          <p:nvPr/>
        </p:nvSpPr>
        <p:spPr>
          <a:xfrm>
            <a:off x="4518849" y="2138745"/>
            <a:ext cx="2748104" cy="3499053"/>
          </a:xfrm>
          <a:custGeom>
            <a:avLst/>
            <a:gdLst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303283 w 3303283"/>
              <a:gd name="connsiteY0" fmla="*/ 230438 h 4259580"/>
              <a:gd name="connsiteX1" fmla="*/ 3299460 w 3303283"/>
              <a:gd name="connsiteY1" fmla="*/ 0 h 4259580"/>
              <a:gd name="connsiteX2" fmla="*/ 1150620 w 3303283"/>
              <a:gd name="connsiteY2" fmla="*/ 0 h 4259580"/>
              <a:gd name="connsiteX3" fmla="*/ 1150620 w 3303283"/>
              <a:gd name="connsiteY3" fmla="*/ 4259580 h 4259580"/>
              <a:gd name="connsiteX4" fmla="*/ 0 w 3303283"/>
              <a:gd name="connsiteY4" fmla="*/ 4259580 h 4259580"/>
              <a:gd name="connsiteX0" fmla="*/ 3295637 w 3299629"/>
              <a:gd name="connsiteY0" fmla="*/ 222646 h 4259580"/>
              <a:gd name="connsiteX1" fmla="*/ 3299460 w 3299629"/>
              <a:gd name="connsiteY1" fmla="*/ 0 h 4259580"/>
              <a:gd name="connsiteX2" fmla="*/ 1150620 w 3299629"/>
              <a:gd name="connsiteY2" fmla="*/ 0 h 4259580"/>
              <a:gd name="connsiteX3" fmla="*/ 1150620 w 3299629"/>
              <a:gd name="connsiteY3" fmla="*/ 4259580 h 4259580"/>
              <a:gd name="connsiteX4" fmla="*/ 0 w 3299629"/>
              <a:gd name="connsiteY4" fmla="*/ 4259580 h 4259580"/>
              <a:gd name="connsiteX0" fmla="*/ 3301372 w 3301372"/>
              <a:gd name="connsiteY0" fmla="*/ 226542 h 4259580"/>
              <a:gd name="connsiteX1" fmla="*/ 3299460 w 3301372"/>
              <a:gd name="connsiteY1" fmla="*/ 0 h 4259580"/>
              <a:gd name="connsiteX2" fmla="*/ 1150620 w 3301372"/>
              <a:gd name="connsiteY2" fmla="*/ 0 h 4259580"/>
              <a:gd name="connsiteX3" fmla="*/ 1150620 w 3301372"/>
              <a:gd name="connsiteY3" fmla="*/ 4259580 h 4259580"/>
              <a:gd name="connsiteX4" fmla="*/ 0 w 3301372"/>
              <a:gd name="connsiteY4" fmla="*/ 4259580 h 425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372" h="4259580">
                <a:moveTo>
                  <a:pt x="3301372" y="226542"/>
                </a:moveTo>
                <a:cubicBezTo>
                  <a:pt x="3300098" y="149729"/>
                  <a:pt x="3300734" y="76813"/>
                  <a:pt x="3299460" y="0"/>
                </a:cubicBezTo>
                <a:lnTo>
                  <a:pt x="1150620" y="0"/>
                </a:lnTo>
                <a:lnTo>
                  <a:pt x="1150620" y="4259580"/>
                </a:lnTo>
                <a:lnTo>
                  <a:pt x="0" y="4259580"/>
                </a:lnTo>
              </a:path>
            </a:pathLst>
          </a:custGeom>
          <a:noFill/>
          <a:ln w="38100"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26066" y="2980801"/>
            <a:ext cx="356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Connect IN1-IN4 on the ULN2003 board to Digital Output pins 2-5 Respectively on your Arduino.</a:t>
            </a:r>
          </a:p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Use a separate power source for the motor.  Just do it. 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8" name="Orange Teeth"/>
          <p:cNvSpPr>
            <a:spLocks/>
          </p:cNvSpPr>
          <p:nvPr/>
        </p:nvSpPr>
        <p:spPr bwMode="auto">
          <a:xfrm>
            <a:off x="2497635" y="2603985"/>
            <a:ext cx="1225970" cy="1225971"/>
          </a:xfrm>
          <a:custGeom>
            <a:avLst/>
            <a:gdLst>
              <a:gd name="connsiteX0" fmla="*/ 2195474 w 3802063"/>
              <a:gd name="connsiteY0" fmla="*/ 3605213 h 3802063"/>
              <a:gd name="connsiteX1" fmla="*/ 2228851 w 3802063"/>
              <a:gd name="connsiteY1" fmla="*/ 3774312 h 3802063"/>
              <a:gd name="connsiteX2" fmla="*/ 1944688 w 3802063"/>
              <a:gd name="connsiteY2" fmla="*/ 3802063 h 3802063"/>
              <a:gd name="connsiteX3" fmla="*/ 1944688 w 3802063"/>
              <a:gd name="connsiteY3" fmla="*/ 3629819 h 3802063"/>
              <a:gd name="connsiteX4" fmla="*/ 2195474 w 3802063"/>
              <a:gd name="connsiteY4" fmla="*/ 3605213 h 3802063"/>
              <a:gd name="connsiteX5" fmla="*/ 708653 w 3802063"/>
              <a:gd name="connsiteY5" fmla="*/ 3154363 h 3802063"/>
              <a:gd name="connsiteX6" fmla="*/ 903288 w 3802063"/>
              <a:gd name="connsiteY6" fmla="*/ 3314562 h 3802063"/>
              <a:gd name="connsiteX7" fmla="*/ 807813 w 3802063"/>
              <a:gd name="connsiteY7" fmla="*/ 3457576 h 3802063"/>
              <a:gd name="connsiteX8" fmla="*/ 587375 w 3802063"/>
              <a:gd name="connsiteY8" fmla="*/ 3275944 h 3802063"/>
              <a:gd name="connsiteX9" fmla="*/ 3314562 w 3802063"/>
              <a:gd name="connsiteY9" fmla="*/ 2897188 h 3802063"/>
              <a:gd name="connsiteX10" fmla="*/ 3457576 w 3802063"/>
              <a:gd name="connsiteY10" fmla="*/ 2993142 h 3802063"/>
              <a:gd name="connsiteX11" fmla="*/ 3275944 w 3802063"/>
              <a:gd name="connsiteY11" fmla="*/ 3214688 h 3802063"/>
              <a:gd name="connsiteX12" fmla="*/ 3154363 w 3802063"/>
              <a:gd name="connsiteY12" fmla="*/ 3092801 h 3802063"/>
              <a:gd name="connsiteX13" fmla="*/ 3314562 w 3802063"/>
              <a:gd name="connsiteY13" fmla="*/ 2897188 h 3802063"/>
              <a:gd name="connsiteX14" fmla="*/ 0 w 3802063"/>
              <a:gd name="connsiteY14" fmla="*/ 1944688 h 3802063"/>
              <a:gd name="connsiteX15" fmla="*/ 172244 w 3802063"/>
              <a:gd name="connsiteY15" fmla="*/ 1944688 h 3802063"/>
              <a:gd name="connsiteX16" fmla="*/ 196850 w 3802063"/>
              <a:gd name="connsiteY16" fmla="*/ 2195334 h 3802063"/>
              <a:gd name="connsiteX17" fmla="*/ 27751 w 3802063"/>
              <a:gd name="connsiteY17" fmla="*/ 2228851 h 3802063"/>
              <a:gd name="connsiteX18" fmla="*/ 0 w 3802063"/>
              <a:gd name="connsiteY18" fmla="*/ 1944688 h 3802063"/>
              <a:gd name="connsiteX19" fmla="*/ 3774510 w 3802063"/>
              <a:gd name="connsiteY19" fmla="*/ 1571625 h 3802063"/>
              <a:gd name="connsiteX20" fmla="*/ 3802063 w 3802063"/>
              <a:gd name="connsiteY20" fmla="*/ 1857375 h 3802063"/>
              <a:gd name="connsiteX21" fmla="*/ 3631231 w 3802063"/>
              <a:gd name="connsiteY21" fmla="*/ 1857375 h 3802063"/>
              <a:gd name="connsiteX22" fmla="*/ 3606800 w 3802063"/>
              <a:gd name="connsiteY22" fmla="*/ 1605352 h 3802063"/>
              <a:gd name="connsiteX23" fmla="*/ 526194 w 3802063"/>
              <a:gd name="connsiteY23" fmla="*/ 587375 h 3802063"/>
              <a:gd name="connsiteX24" fmla="*/ 647701 w 3802063"/>
              <a:gd name="connsiteY24" fmla="*/ 708583 h 3802063"/>
              <a:gd name="connsiteX25" fmla="*/ 487600 w 3802063"/>
              <a:gd name="connsiteY25" fmla="*/ 903288 h 3802063"/>
              <a:gd name="connsiteX26" fmla="*/ 344488 w 3802063"/>
              <a:gd name="connsiteY26" fmla="*/ 807870 h 3802063"/>
              <a:gd name="connsiteX27" fmla="*/ 526194 w 3802063"/>
              <a:gd name="connsiteY27" fmla="*/ 587375 h 3802063"/>
              <a:gd name="connsiteX28" fmla="*/ 2994010 w 3802063"/>
              <a:gd name="connsiteY28" fmla="*/ 344488 h 3802063"/>
              <a:gd name="connsiteX29" fmla="*/ 3214688 w 3802063"/>
              <a:gd name="connsiteY29" fmla="*/ 526010 h 3802063"/>
              <a:gd name="connsiteX30" fmla="*/ 3093297 w 3802063"/>
              <a:gd name="connsiteY30" fmla="*/ 647701 h 3802063"/>
              <a:gd name="connsiteX31" fmla="*/ 2898775 w 3802063"/>
              <a:gd name="connsiteY31" fmla="*/ 487416 h 3802063"/>
              <a:gd name="connsiteX32" fmla="*/ 1857376 w 3802063"/>
              <a:gd name="connsiteY32" fmla="*/ 0 h 3802063"/>
              <a:gd name="connsiteX33" fmla="*/ 1857376 w 3802063"/>
              <a:gd name="connsiteY33" fmla="*/ 170832 h 3802063"/>
              <a:gd name="connsiteX34" fmla="*/ 1606730 w 3802063"/>
              <a:gd name="connsiteY34" fmla="*/ 195263 h 3802063"/>
              <a:gd name="connsiteX35" fmla="*/ 1573213 w 3802063"/>
              <a:gd name="connsiteY35" fmla="*/ 27737 h 3802063"/>
              <a:gd name="connsiteX36" fmla="*/ 1857376 w 3802063"/>
              <a:gd name="connsiteY36" fmla="*/ 0 h 380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802063" h="3802063">
                <a:moveTo>
                  <a:pt x="2195474" y="3605213"/>
                </a:moveTo>
                <a:lnTo>
                  <a:pt x="2228851" y="3774312"/>
                </a:lnTo>
                <a:cubicBezTo>
                  <a:pt x="2136281" y="3790593"/>
                  <a:pt x="2041314" y="3799843"/>
                  <a:pt x="1944688" y="3802063"/>
                </a:cubicBezTo>
                <a:lnTo>
                  <a:pt x="1944688" y="3629819"/>
                </a:lnTo>
                <a:cubicBezTo>
                  <a:pt x="2029881" y="3627784"/>
                  <a:pt x="2113600" y="3619274"/>
                  <a:pt x="2195474" y="3605213"/>
                </a:cubicBezTo>
                <a:close/>
                <a:moveTo>
                  <a:pt x="708653" y="3154363"/>
                </a:moveTo>
                <a:cubicBezTo>
                  <a:pt x="769476" y="3212382"/>
                  <a:pt x="834539" y="3265781"/>
                  <a:pt x="903288" y="3314562"/>
                </a:cubicBezTo>
                <a:lnTo>
                  <a:pt x="807813" y="3457576"/>
                </a:lnTo>
                <a:cubicBezTo>
                  <a:pt x="729849" y="3402514"/>
                  <a:pt x="656124" y="3341723"/>
                  <a:pt x="587375" y="3275944"/>
                </a:cubicBezTo>
                <a:close/>
                <a:moveTo>
                  <a:pt x="3314562" y="2897188"/>
                </a:moveTo>
                <a:lnTo>
                  <a:pt x="3457576" y="2993142"/>
                </a:lnTo>
                <a:cubicBezTo>
                  <a:pt x="3402514" y="3071498"/>
                  <a:pt x="3341723" y="3145594"/>
                  <a:pt x="3275944" y="3214688"/>
                </a:cubicBezTo>
                <a:lnTo>
                  <a:pt x="3154363" y="3092801"/>
                </a:lnTo>
                <a:cubicBezTo>
                  <a:pt x="3212382" y="3031672"/>
                  <a:pt x="3265782" y="2966282"/>
                  <a:pt x="3314562" y="2897188"/>
                </a:cubicBezTo>
                <a:close/>
                <a:moveTo>
                  <a:pt x="0" y="1944688"/>
                </a:moveTo>
                <a:lnTo>
                  <a:pt x="172244" y="1944688"/>
                </a:lnTo>
                <a:cubicBezTo>
                  <a:pt x="174279" y="2029955"/>
                  <a:pt x="182789" y="2113565"/>
                  <a:pt x="196850" y="2195334"/>
                </a:cubicBezTo>
                <a:lnTo>
                  <a:pt x="27751" y="2228851"/>
                </a:lnTo>
                <a:cubicBezTo>
                  <a:pt x="11655" y="2136217"/>
                  <a:pt x="2035" y="2041374"/>
                  <a:pt x="0" y="1944688"/>
                </a:cubicBezTo>
                <a:close/>
                <a:moveTo>
                  <a:pt x="3774510" y="1571625"/>
                </a:moveTo>
                <a:cubicBezTo>
                  <a:pt x="3790674" y="1664837"/>
                  <a:pt x="3799859" y="1760272"/>
                  <a:pt x="3802063" y="1857375"/>
                </a:cubicBezTo>
                <a:lnTo>
                  <a:pt x="3631231" y="1857375"/>
                </a:lnTo>
                <a:cubicBezTo>
                  <a:pt x="3629027" y="1771761"/>
                  <a:pt x="3620761" y="1687630"/>
                  <a:pt x="3606800" y="1605352"/>
                </a:cubicBezTo>
                <a:close/>
                <a:moveTo>
                  <a:pt x="526194" y="587375"/>
                </a:moveTo>
                <a:lnTo>
                  <a:pt x="647701" y="708583"/>
                </a:lnTo>
                <a:cubicBezTo>
                  <a:pt x="589717" y="769371"/>
                  <a:pt x="536350" y="834579"/>
                  <a:pt x="487600" y="903288"/>
                </a:cubicBezTo>
                <a:lnTo>
                  <a:pt x="344488" y="807870"/>
                </a:lnTo>
                <a:cubicBezTo>
                  <a:pt x="399517" y="729950"/>
                  <a:pt x="460270" y="656084"/>
                  <a:pt x="526194" y="587375"/>
                </a:cubicBezTo>
                <a:close/>
                <a:moveTo>
                  <a:pt x="2994010" y="344488"/>
                </a:moveTo>
                <a:cubicBezTo>
                  <a:pt x="3072113" y="399517"/>
                  <a:pt x="3145979" y="460270"/>
                  <a:pt x="3214688" y="526010"/>
                </a:cubicBezTo>
                <a:lnTo>
                  <a:pt x="3093297" y="647701"/>
                </a:lnTo>
                <a:cubicBezTo>
                  <a:pt x="3032509" y="589718"/>
                  <a:pt x="2967484" y="536166"/>
                  <a:pt x="2898775" y="487416"/>
                </a:cubicBezTo>
                <a:close/>
                <a:moveTo>
                  <a:pt x="1857376" y="0"/>
                </a:moveTo>
                <a:lnTo>
                  <a:pt x="1857376" y="170832"/>
                </a:lnTo>
                <a:cubicBezTo>
                  <a:pt x="1772108" y="173036"/>
                  <a:pt x="1688499" y="181303"/>
                  <a:pt x="1606730" y="195263"/>
                </a:cubicBezTo>
                <a:lnTo>
                  <a:pt x="1573213" y="27737"/>
                </a:lnTo>
                <a:cubicBezTo>
                  <a:pt x="1665847" y="11572"/>
                  <a:pt x="1760690" y="2204"/>
                  <a:pt x="1857376" y="0"/>
                </a:cubicBezTo>
                <a:close/>
              </a:path>
            </a:pathLst>
          </a:custGeom>
          <a:solidFill>
            <a:srgbClr val="FF6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9" name="Yellow Teeth"/>
          <p:cNvSpPr>
            <a:spLocks/>
          </p:cNvSpPr>
          <p:nvPr/>
        </p:nvSpPr>
        <p:spPr bwMode="auto">
          <a:xfrm>
            <a:off x="2511968" y="2618317"/>
            <a:ext cx="1197304" cy="1197305"/>
          </a:xfrm>
          <a:custGeom>
            <a:avLst/>
            <a:gdLst>
              <a:gd name="connsiteX0" fmla="*/ 2478728 w 3713163"/>
              <a:gd name="connsiteY0" fmla="*/ 3470275 h 3713163"/>
              <a:gd name="connsiteX1" fmla="*/ 2544763 w 3713163"/>
              <a:gd name="connsiteY1" fmla="*/ 3629856 h 3713163"/>
              <a:gd name="connsiteX2" fmla="*/ 2270452 w 3713163"/>
              <a:gd name="connsiteY2" fmla="*/ 3713163 h 3713163"/>
              <a:gd name="connsiteX3" fmla="*/ 2236788 w 3713163"/>
              <a:gd name="connsiteY3" fmla="*/ 3543956 h 3713163"/>
              <a:gd name="connsiteX4" fmla="*/ 2478728 w 3713163"/>
              <a:gd name="connsiteY4" fmla="*/ 3470275 h 3713163"/>
              <a:gd name="connsiteX5" fmla="*/ 932065 w 3713163"/>
              <a:gd name="connsiteY5" fmla="*/ 3317875 h 3713163"/>
              <a:gd name="connsiteX6" fmla="*/ 1154113 w 3713163"/>
              <a:gd name="connsiteY6" fmla="*/ 3436859 h 3713163"/>
              <a:gd name="connsiteX7" fmla="*/ 1088328 w 3713163"/>
              <a:gd name="connsiteY7" fmla="*/ 3595688 h 3713163"/>
              <a:gd name="connsiteX8" fmla="*/ 836613 w 3713163"/>
              <a:gd name="connsiteY8" fmla="*/ 3460656 h 3713163"/>
              <a:gd name="connsiteX9" fmla="*/ 3438552 w 3713163"/>
              <a:gd name="connsiteY9" fmla="*/ 2559050 h 3713163"/>
              <a:gd name="connsiteX10" fmla="*/ 3597276 w 3713163"/>
              <a:gd name="connsiteY10" fmla="*/ 2624651 h 3713163"/>
              <a:gd name="connsiteX11" fmla="*/ 3462333 w 3713163"/>
              <a:gd name="connsiteY11" fmla="*/ 2876550 h 3713163"/>
              <a:gd name="connsiteX12" fmla="*/ 3319463 w 3713163"/>
              <a:gd name="connsiteY12" fmla="*/ 2781097 h 3713163"/>
              <a:gd name="connsiteX13" fmla="*/ 3438552 w 3713163"/>
              <a:gd name="connsiteY13" fmla="*/ 2559050 h 3713163"/>
              <a:gd name="connsiteX14" fmla="*/ 168101 w 3713163"/>
              <a:gd name="connsiteY14" fmla="*/ 2236788 h 3713163"/>
              <a:gd name="connsiteX15" fmla="*/ 241300 w 3713163"/>
              <a:gd name="connsiteY15" fmla="*/ 2477482 h 3713163"/>
              <a:gd name="connsiteX16" fmla="*/ 82763 w 3713163"/>
              <a:gd name="connsiteY16" fmla="*/ 2543176 h 3713163"/>
              <a:gd name="connsiteX17" fmla="*/ 0 w 3713163"/>
              <a:gd name="connsiteY17" fmla="*/ 2270279 h 3713163"/>
              <a:gd name="connsiteX18" fmla="*/ 3630521 w 3713163"/>
              <a:gd name="connsiteY18" fmla="*/ 1168401 h 3713163"/>
              <a:gd name="connsiteX19" fmla="*/ 3713163 w 3713163"/>
              <a:gd name="connsiteY19" fmla="*/ 1442731 h 3713163"/>
              <a:gd name="connsiteX20" fmla="*/ 3545118 w 3713163"/>
              <a:gd name="connsiteY20" fmla="*/ 1476375 h 3713163"/>
              <a:gd name="connsiteX21" fmla="*/ 3471863 w 3713163"/>
              <a:gd name="connsiteY21" fmla="*/ 1234395 h 3713163"/>
              <a:gd name="connsiteX22" fmla="*/ 250826 w 3713163"/>
              <a:gd name="connsiteY22" fmla="*/ 836613 h 3713163"/>
              <a:gd name="connsiteX23" fmla="*/ 393701 w 3713163"/>
              <a:gd name="connsiteY23" fmla="*/ 931882 h 3713163"/>
              <a:gd name="connsiteX24" fmla="*/ 274823 w 3713163"/>
              <a:gd name="connsiteY24" fmla="*/ 1154113 h 3713163"/>
              <a:gd name="connsiteX25" fmla="*/ 115888 w 3713163"/>
              <a:gd name="connsiteY25" fmla="*/ 1088144 h 3713163"/>
              <a:gd name="connsiteX26" fmla="*/ 250826 w 3713163"/>
              <a:gd name="connsiteY26" fmla="*/ 836613 h 3713163"/>
              <a:gd name="connsiteX27" fmla="*/ 2624873 w 3713163"/>
              <a:gd name="connsiteY27" fmla="*/ 115888 h 3713163"/>
              <a:gd name="connsiteX28" fmla="*/ 2876550 w 3713163"/>
              <a:gd name="connsiteY28" fmla="*/ 250921 h 3713163"/>
              <a:gd name="connsiteX29" fmla="*/ 2781226 w 3713163"/>
              <a:gd name="connsiteY29" fmla="*/ 393702 h 3713163"/>
              <a:gd name="connsiteX30" fmla="*/ 2559050 w 3713163"/>
              <a:gd name="connsiteY30" fmla="*/ 274717 h 3713163"/>
              <a:gd name="connsiteX31" fmla="*/ 1442875 w 3713163"/>
              <a:gd name="connsiteY31" fmla="*/ 0 h 3713163"/>
              <a:gd name="connsiteX32" fmla="*/ 1476375 w 3713163"/>
              <a:gd name="connsiteY32" fmla="*/ 168229 h 3713163"/>
              <a:gd name="connsiteX33" fmla="*/ 1234474 w 3713163"/>
              <a:gd name="connsiteY33" fmla="*/ 241300 h 3713163"/>
              <a:gd name="connsiteX34" fmla="*/ 1168400 w 3713163"/>
              <a:gd name="connsiteY34" fmla="*/ 82642 h 3713163"/>
              <a:gd name="connsiteX35" fmla="*/ 1442875 w 3713163"/>
              <a:gd name="connsiteY35" fmla="*/ 0 h 37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713163" h="3713163">
                <a:moveTo>
                  <a:pt x="2478728" y="3470275"/>
                </a:moveTo>
                <a:lnTo>
                  <a:pt x="2544763" y="3629856"/>
                </a:lnTo>
                <a:cubicBezTo>
                  <a:pt x="2456347" y="3664104"/>
                  <a:pt x="2364602" y="3692244"/>
                  <a:pt x="2270452" y="3713163"/>
                </a:cubicBezTo>
                <a:lnTo>
                  <a:pt x="2236788" y="3543956"/>
                </a:lnTo>
                <a:cubicBezTo>
                  <a:pt x="2319839" y="3525258"/>
                  <a:pt x="2400671" y="3500451"/>
                  <a:pt x="2478728" y="3470275"/>
                </a:cubicBezTo>
                <a:close/>
                <a:moveTo>
                  <a:pt x="932065" y="3317875"/>
                </a:moveTo>
                <a:cubicBezTo>
                  <a:pt x="1002826" y="3362702"/>
                  <a:pt x="1076903" y="3402547"/>
                  <a:pt x="1154113" y="3436859"/>
                </a:cubicBezTo>
                <a:lnTo>
                  <a:pt x="1088328" y="3595688"/>
                </a:lnTo>
                <a:cubicBezTo>
                  <a:pt x="1000799" y="3556949"/>
                  <a:pt x="916587" y="3511754"/>
                  <a:pt x="836613" y="3460656"/>
                </a:cubicBezTo>
                <a:close/>
                <a:moveTo>
                  <a:pt x="3438552" y="2559050"/>
                </a:moveTo>
                <a:lnTo>
                  <a:pt x="3597276" y="2624651"/>
                </a:lnTo>
                <a:cubicBezTo>
                  <a:pt x="3558563" y="2712364"/>
                  <a:pt x="3513398" y="2796392"/>
                  <a:pt x="3462333" y="2876550"/>
                </a:cubicBezTo>
                <a:lnTo>
                  <a:pt x="3319463" y="2781097"/>
                </a:lnTo>
                <a:cubicBezTo>
                  <a:pt x="3364444" y="2710337"/>
                  <a:pt x="3404263" y="2636260"/>
                  <a:pt x="3438552" y="2559050"/>
                </a:cubicBezTo>
                <a:close/>
                <a:moveTo>
                  <a:pt x="168101" y="2236788"/>
                </a:moveTo>
                <a:cubicBezTo>
                  <a:pt x="186676" y="2319412"/>
                  <a:pt x="211321" y="2399827"/>
                  <a:pt x="241300" y="2477482"/>
                </a:cubicBezTo>
                <a:lnTo>
                  <a:pt x="82763" y="2543176"/>
                </a:lnTo>
                <a:cubicBezTo>
                  <a:pt x="48738" y="2455216"/>
                  <a:pt x="20783" y="2363944"/>
                  <a:pt x="0" y="2270279"/>
                </a:cubicBezTo>
                <a:close/>
                <a:moveTo>
                  <a:pt x="3630521" y="1168401"/>
                </a:moveTo>
                <a:cubicBezTo>
                  <a:pt x="3664572" y="1256763"/>
                  <a:pt x="3692181" y="1348453"/>
                  <a:pt x="3713163" y="1442731"/>
                </a:cubicBezTo>
                <a:lnTo>
                  <a:pt x="3545118" y="1476375"/>
                </a:lnTo>
                <a:cubicBezTo>
                  <a:pt x="3526528" y="1393373"/>
                  <a:pt x="3501865" y="1312590"/>
                  <a:pt x="3471863" y="1234395"/>
                </a:cubicBezTo>
                <a:close/>
                <a:moveTo>
                  <a:pt x="250826" y="836613"/>
                </a:moveTo>
                <a:lnTo>
                  <a:pt x="393701" y="931882"/>
                </a:lnTo>
                <a:cubicBezTo>
                  <a:pt x="348845" y="1002642"/>
                  <a:pt x="309157" y="1076903"/>
                  <a:pt x="274823" y="1154113"/>
                </a:cubicBezTo>
                <a:lnTo>
                  <a:pt x="115888" y="1088144"/>
                </a:lnTo>
                <a:cubicBezTo>
                  <a:pt x="154652" y="1000615"/>
                  <a:pt x="199878" y="916587"/>
                  <a:pt x="250826" y="836613"/>
                </a:cubicBezTo>
                <a:close/>
                <a:moveTo>
                  <a:pt x="2624873" y="115888"/>
                </a:moveTo>
                <a:cubicBezTo>
                  <a:pt x="2712453" y="154627"/>
                  <a:pt x="2796530" y="200007"/>
                  <a:pt x="2876550" y="250921"/>
                </a:cubicBezTo>
                <a:lnTo>
                  <a:pt x="2781226" y="393702"/>
                </a:lnTo>
                <a:cubicBezTo>
                  <a:pt x="2710425" y="348875"/>
                  <a:pt x="2636305" y="309029"/>
                  <a:pt x="2559050" y="274717"/>
                </a:cubicBezTo>
                <a:close/>
                <a:moveTo>
                  <a:pt x="1442875" y="0"/>
                </a:moveTo>
                <a:lnTo>
                  <a:pt x="1476375" y="168229"/>
                </a:lnTo>
                <a:cubicBezTo>
                  <a:pt x="1393273" y="186819"/>
                  <a:pt x="1312578" y="211299"/>
                  <a:pt x="1234474" y="241300"/>
                </a:cubicBezTo>
                <a:lnTo>
                  <a:pt x="1168400" y="82642"/>
                </a:lnTo>
                <a:cubicBezTo>
                  <a:pt x="1256869" y="48591"/>
                  <a:pt x="1348669" y="20799"/>
                  <a:pt x="1442875" y="0"/>
                </a:cubicBez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0" name="Pink Teeth"/>
          <p:cNvSpPr>
            <a:spLocks/>
          </p:cNvSpPr>
          <p:nvPr/>
        </p:nvSpPr>
        <p:spPr bwMode="auto">
          <a:xfrm>
            <a:off x="2511968" y="2618317"/>
            <a:ext cx="1197304" cy="1197305"/>
          </a:xfrm>
          <a:custGeom>
            <a:avLst/>
            <a:gdLst>
              <a:gd name="connsiteX0" fmla="*/ 1234435 w 3713163"/>
              <a:gd name="connsiteY0" fmla="*/ 3470275 h 3713163"/>
              <a:gd name="connsiteX1" fmla="*/ 1476375 w 3713163"/>
              <a:gd name="connsiteY1" fmla="*/ 3543956 h 3713163"/>
              <a:gd name="connsiteX2" fmla="*/ 1442711 w 3713163"/>
              <a:gd name="connsiteY2" fmla="*/ 3713163 h 3713163"/>
              <a:gd name="connsiteX3" fmla="*/ 1168400 w 3713163"/>
              <a:gd name="connsiteY3" fmla="*/ 3629856 h 3713163"/>
              <a:gd name="connsiteX4" fmla="*/ 2781098 w 3713163"/>
              <a:gd name="connsiteY4" fmla="*/ 3317875 h 3713163"/>
              <a:gd name="connsiteX5" fmla="*/ 2876550 w 3713163"/>
              <a:gd name="connsiteY5" fmla="*/ 3460750 h 3713163"/>
              <a:gd name="connsiteX6" fmla="*/ 2625019 w 3713163"/>
              <a:gd name="connsiteY6" fmla="*/ 3595688 h 3713163"/>
              <a:gd name="connsiteX7" fmla="*/ 2559050 w 3713163"/>
              <a:gd name="connsiteY7" fmla="*/ 3436753 h 3713163"/>
              <a:gd name="connsiteX8" fmla="*/ 2781098 w 3713163"/>
              <a:gd name="connsiteY8" fmla="*/ 3317875 h 3713163"/>
              <a:gd name="connsiteX9" fmla="*/ 274717 w 3713163"/>
              <a:gd name="connsiteY9" fmla="*/ 2559050 h 3713163"/>
              <a:gd name="connsiteX10" fmla="*/ 393701 w 3713163"/>
              <a:gd name="connsiteY10" fmla="*/ 2781097 h 3713163"/>
              <a:gd name="connsiteX11" fmla="*/ 250920 w 3713163"/>
              <a:gd name="connsiteY11" fmla="*/ 2876550 h 3713163"/>
              <a:gd name="connsiteX12" fmla="*/ 115888 w 3713163"/>
              <a:gd name="connsiteY12" fmla="*/ 2624835 h 3713163"/>
              <a:gd name="connsiteX13" fmla="*/ 3545118 w 3713163"/>
              <a:gd name="connsiteY13" fmla="*/ 2236788 h 3713163"/>
              <a:gd name="connsiteX14" fmla="*/ 3713163 w 3713163"/>
              <a:gd name="connsiteY14" fmla="*/ 2270279 h 3713163"/>
              <a:gd name="connsiteX15" fmla="*/ 3630521 w 3713163"/>
              <a:gd name="connsiteY15" fmla="*/ 2543176 h 3713163"/>
              <a:gd name="connsiteX16" fmla="*/ 3471863 w 3713163"/>
              <a:gd name="connsiteY16" fmla="*/ 2477482 h 3713163"/>
              <a:gd name="connsiteX17" fmla="*/ 3545118 w 3713163"/>
              <a:gd name="connsiteY17" fmla="*/ 2236788 h 3713163"/>
              <a:gd name="connsiteX18" fmla="*/ 82763 w 3713163"/>
              <a:gd name="connsiteY18" fmla="*/ 1168400 h 3713163"/>
              <a:gd name="connsiteX19" fmla="*/ 241300 w 3713163"/>
              <a:gd name="connsiteY19" fmla="*/ 1234395 h 3713163"/>
              <a:gd name="connsiteX20" fmla="*/ 168101 w 3713163"/>
              <a:gd name="connsiteY20" fmla="*/ 1476375 h 3713163"/>
              <a:gd name="connsiteX21" fmla="*/ 0 w 3713163"/>
              <a:gd name="connsiteY21" fmla="*/ 1442731 h 3713163"/>
              <a:gd name="connsiteX22" fmla="*/ 82763 w 3713163"/>
              <a:gd name="connsiteY22" fmla="*/ 1168400 h 3713163"/>
              <a:gd name="connsiteX23" fmla="*/ 3462333 w 3713163"/>
              <a:gd name="connsiteY23" fmla="*/ 836613 h 3713163"/>
              <a:gd name="connsiteX24" fmla="*/ 3597276 w 3713163"/>
              <a:gd name="connsiteY24" fmla="*/ 1088328 h 3713163"/>
              <a:gd name="connsiteX25" fmla="*/ 3438552 w 3713163"/>
              <a:gd name="connsiteY25" fmla="*/ 1154113 h 3713163"/>
              <a:gd name="connsiteX26" fmla="*/ 3319463 w 3713163"/>
              <a:gd name="connsiteY26" fmla="*/ 931882 h 3713163"/>
              <a:gd name="connsiteX27" fmla="*/ 1088474 w 3713163"/>
              <a:gd name="connsiteY27" fmla="*/ 115888 h 3713163"/>
              <a:gd name="connsiteX28" fmla="*/ 1154113 w 3713163"/>
              <a:gd name="connsiteY28" fmla="*/ 274718 h 3713163"/>
              <a:gd name="connsiteX29" fmla="*/ 932121 w 3713163"/>
              <a:gd name="connsiteY29" fmla="*/ 393701 h 3713163"/>
              <a:gd name="connsiteX30" fmla="*/ 836613 w 3713163"/>
              <a:gd name="connsiteY30" fmla="*/ 250921 h 3713163"/>
              <a:gd name="connsiteX31" fmla="*/ 1088474 w 3713163"/>
              <a:gd name="connsiteY31" fmla="*/ 115888 h 3713163"/>
              <a:gd name="connsiteX32" fmla="*/ 2270288 w 3713163"/>
              <a:gd name="connsiteY32" fmla="*/ 0 h 3713163"/>
              <a:gd name="connsiteX33" fmla="*/ 2544763 w 3713163"/>
              <a:gd name="connsiteY33" fmla="*/ 82642 h 3713163"/>
              <a:gd name="connsiteX34" fmla="*/ 2478689 w 3713163"/>
              <a:gd name="connsiteY34" fmla="*/ 241300 h 3713163"/>
              <a:gd name="connsiteX35" fmla="*/ 2236788 w 3713163"/>
              <a:gd name="connsiteY35" fmla="*/ 168229 h 37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713163" h="3713163">
                <a:moveTo>
                  <a:pt x="1234435" y="3470275"/>
                </a:moveTo>
                <a:cubicBezTo>
                  <a:pt x="1312492" y="3500451"/>
                  <a:pt x="1393324" y="3525258"/>
                  <a:pt x="1476375" y="3543956"/>
                </a:cubicBezTo>
                <a:lnTo>
                  <a:pt x="1442711" y="3713163"/>
                </a:lnTo>
                <a:cubicBezTo>
                  <a:pt x="1348376" y="3692244"/>
                  <a:pt x="1256816" y="3664104"/>
                  <a:pt x="1168400" y="3629856"/>
                </a:cubicBezTo>
                <a:close/>
                <a:moveTo>
                  <a:pt x="2781098" y="3317875"/>
                </a:moveTo>
                <a:lnTo>
                  <a:pt x="2876550" y="3460750"/>
                </a:lnTo>
                <a:cubicBezTo>
                  <a:pt x="2796576" y="3511698"/>
                  <a:pt x="2712549" y="3556924"/>
                  <a:pt x="2625019" y="3595688"/>
                </a:cubicBezTo>
                <a:lnTo>
                  <a:pt x="2559050" y="3436753"/>
                </a:lnTo>
                <a:cubicBezTo>
                  <a:pt x="2636260" y="3402419"/>
                  <a:pt x="2710522" y="3362731"/>
                  <a:pt x="2781098" y="3317875"/>
                </a:cubicBezTo>
                <a:close/>
                <a:moveTo>
                  <a:pt x="274717" y="2559050"/>
                </a:moveTo>
                <a:cubicBezTo>
                  <a:pt x="309029" y="2636260"/>
                  <a:pt x="348874" y="2710337"/>
                  <a:pt x="393701" y="2781097"/>
                </a:cubicBezTo>
                <a:lnTo>
                  <a:pt x="250920" y="2876550"/>
                </a:lnTo>
                <a:cubicBezTo>
                  <a:pt x="199822" y="2796576"/>
                  <a:pt x="154627" y="2712364"/>
                  <a:pt x="115888" y="2624835"/>
                </a:cubicBezTo>
                <a:close/>
                <a:moveTo>
                  <a:pt x="3545118" y="2236788"/>
                </a:moveTo>
                <a:lnTo>
                  <a:pt x="3713163" y="2270279"/>
                </a:lnTo>
                <a:cubicBezTo>
                  <a:pt x="3692365" y="2363944"/>
                  <a:pt x="3664572" y="2455216"/>
                  <a:pt x="3630521" y="2543176"/>
                </a:cubicBezTo>
                <a:lnTo>
                  <a:pt x="3471863" y="2477482"/>
                </a:lnTo>
                <a:cubicBezTo>
                  <a:pt x="3501865" y="2399827"/>
                  <a:pt x="3526528" y="2319412"/>
                  <a:pt x="3545118" y="2236788"/>
                </a:cubicBezTo>
                <a:close/>
                <a:moveTo>
                  <a:pt x="82763" y="1168400"/>
                </a:moveTo>
                <a:lnTo>
                  <a:pt x="241300" y="1234395"/>
                </a:lnTo>
                <a:cubicBezTo>
                  <a:pt x="211321" y="1312590"/>
                  <a:pt x="186676" y="1393373"/>
                  <a:pt x="168101" y="1476375"/>
                </a:cubicBezTo>
                <a:lnTo>
                  <a:pt x="0" y="1442731"/>
                </a:lnTo>
                <a:cubicBezTo>
                  <a:pt x="20783" y="1348453"/>
                  <a:pt x="48554" y="1256763"/>
                  <a:pt x="82763" y="1168400"/>
                </a:cubicBezTo>
                <a:close/>
                <a:moveTo>
                  <a:pt x="3462333" y="836613"/>
                </a:moveTo>
                <a:cubicBezTo>
                  <a:pt x="3513213" y="916587"/>
                  <a:pt x="3558563" y="1000799"/>
                  <a:pt x="3597276" y="1088328"/>
                </a:cubicBezTo>
                <a:lnTo>
                  <a:pt x="3438552" y="1154113"/>
                </a:lnTo>
                <a:cubicBezTo>
                  <a:pt x="3404263" y="1076904"/>
                  <a:pt x="3364444" y="1002642"/>
                  <a:pt x="3319463" y="931882"/>
                </a:cubicBezTo>
                <a:close/>
                <a:moveTo>
                  <a:pt x="1088474" y="115888"/>
                </a:moveTo>
                <a:lnTo>
                  <a:pt x="1154113" y="274718"/>
                </a:lnTo>
                <a:cubicBezTo>
                  <a:pt x="1077043" y="309029"/>
                  <a:pt x="1002738" y="348875"/>
                  <a:pt x="932121" y="393701"/>
                </a:cubicBezTo>
                <a:lnTo>
                  <a:pt x="836613" y="250921"/>
                </a:lnTo>
                <a:cubicBezTo>
                  <a:pt x="916634" y="199823"/>
                  <a:pt x="1000895" y="154627"/>
                  <a:pt x="1088474" y="115888"/>
                </a:cubicBezTo>
                <a:close/>
                <a:moveTo>
                  <a:pt x="2270288" y="0"/>
                </a:moveTo>
                <a:cubicBezTo>
                  <a:pt x="2364494" y="20799"/>
                  <a:pt x="2456294" y="48592"/>
                  <a:pt x="2544763" y="82642"/>
                </a:cubicBezTo>
                <a:lnTo>
                  <a:pt x="2478689" y="241300"/>
                </a:lnTo>
                <a:cubicBezTo>
                  <a:pt x="2400585" y="211299"/>
                  <a:pt x="2319890" y="186819"/>
                  <a:pt x="2236788" y="168229"/>
                </a:cubicBezTo>
                <a:close/>
              </a:path>
            </a:pathLst>
          </a:custGeom>
          <a:solidFill>
            <a:srgbClr val="FF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1" name="Blue Teeth"/>
          <p:cNvSpPr>
            <a:spLocks/>
          </p:cNvSpPr>
          <p:nvPr/>
        </p:nvSpPr>
        <p:spPr bwMode="auto">
          <a:xfrm>
            <a:off x="2497635" y="2603985"/>
            <a:ext cx="1225970" cy="1225971"/>
          </a:xfrm>
          <a:custGeom>
            <a:avLst/>
            <a:gdLst>
              <a:gd name="connsiteX0" fmla="*/ 1606730 w 3802063"/>
              <a:gd name="connsiteY0" fmla="*/ 3605213 h 3802063"/>
              <a:gd name="connsiteX1" fmla="*/ 1857376 w 3802063"/>
              <a:gd name="connsiteY1" fmla="*/ 3629819 h 3802063"/>
              <a:gd name="connsiteX2" fmla="*/ 1857376 w 3802063"/>
              <a:gd name="connsiteY2" fmla="*/ 3802063 h 3802063"/>
              <a:gd name="connsiteX3" fmla="*/ 1573213 w 3802063"/>
              <a:gd name="connsiteY3" fmla="*/ 3774127 h 3802063"/>
              <a:gd name="connsiteX4" fmla="*/ 3093410 w 3802063"/>
              <a:gd name="connsiteY4" fmla="*/ 3154363 h 3802063"/>
              <a:gd name="connsiteX5" fmla="*/ 3214688 w 3802063"/>
              <a:gd name="connsiteY5" fmla="*/ 3275944 h 3802063"/>
              <a:gd name="connsiteX6" fmla="*/ 2994065 w 3802063"/>
              <a:gd name="connsiteY6" fmla="*/ 3457576 h 3802063"/>
              <a:gd name="connsiteX7" fmla="*/ 2898775 w 3802063"/>
              <a:gd name="connsiteY7" fmla="*/ 3314562 h 3802063"/>
              <a:gd name="connsiteX8" fmla="*/ 3093410 w 3802063"/>
              <a:gd name="connsiteY8" fmla="*/ 3154363 h 3802063"/>
              <a:gd name="connsiteX9" fmla="*/ 487502 w 3802063"/>
              <a:gd name="connsiteY9" fmla="*/ 2897188 h 3802063"/>
              <a:gd name="connsiteX10" fmla="*/ 647701 w 3802063"/>
              <a:gd name="connsiteY10" fmla="*/ 3092801 h 3802063"/>
              <a:gd name="connsiteX11" fmla="*/ 526120 w 3802063"/>
              <a:gd name="connsiteY11" fmla="*/ 3214688 h 3802063"/>
              <a:gd name="connsiteX12" fmla="*/ 344488 w 3802063"/>
              <a:gd name="connsiteY12" fmla="*/ 2993142 h 3802063"/>
              <a:gd name="connsiteX13" fmla="*/ 3631231 w 3802063"/>
              <a:gd name="connsiteY13" fmla="*/ 1944688 h 3802063"/>
              <a:gd name="connsiteX14" fmla="*/ 3802063 w 3802063"/>
              <a:gd name="connsiteY14" fmla="*/ 1944688 h 3802063"/>
              <a:gd name="connsiteX15" fmla="*/ 3774326 w 3802063"/>
              <a:gd name="connsiteY15" fmla="*/ 2228851 h 3802063"/>
              <a:gd name="connsiteX16" fmla="*/ 3606800 w 3802063"/>
              <a:gd name="connsiteY16" fmla="*/ 2195334 h 3802063"/>
              <a:gd name="connsiteX17" fmla="*/ 3631231 w 3802063"/>
              <a:gd name="connsiteY17" fmla="*/ 1944688 h 3802063"/>
              <a:gd name="connsiteX18" fmla="*/ 27751 w 3802063"/>
              <a:gd name="connsiteY18" fmla="*/ 1571625 h 3802063"/>
              <a:gd name="connsiteX19" fmla="*/ 196850 w 3802063"/>
              <a:gd name="connsiteY19" fmla="*/ 1605352 h 3802063"/>
              <a:gd name="connsiteX20" fmla="*/ 172244 w 3802063"/>
              <a:gd name="connsiteY20" fmla="*/ 1857375 h 3802063"/>
              <a:gd name="connsiteX21" fmla="*/ 0 w 3802063"/>
              <a:gd name="connsiteY21" fmla="*/ 1857375 h 3802063"/>
              <a:gd name="connsiteX22" fmla="*/ 27751 w 3802063"/>
              <a:gd name="connsiteY22" fmla="*/ 1571625 h 3802063"/>
              <a:gd name="connsiteX23" fmla="*/ 3275944 w 3802063"/>
              <a:gd name="connsiteY23" fmla="*/ 587375 h 3802063"/>
              <a:gd name="connsiteX24" fmla="*/ 3457576 w 3802063"/>
              <a:gd name="connsiteY24" fmla="*/ 807870 h 3802063"/>
              <a:gd name="connsiteX25" fmla="*/ 3314562 w 3802063"/>
              <a:gd name="connsiteY25" fmla="*/ 903288 h 3802063"/>
              <a:gd name="connsiteX26" fmla="*/ 3154363 w 3802063"/>
              <a:gd name="connsiteY26" fmla="*/ 708583 h 3802063"/>
              <a:gd name="connsiteX27" fmla="*/ 807869 w 3802063"/>
              <a:gd name="connsiteY27" fmla="*/ 344488 h 3802063"/>
              <a:gd name="connsiteX28" fmla="*/ 903288 w 3802063"/>
              <a:gd name="connsiteY28" fmla="*/ 487416 h 3802063"/>
              <a:gd name="connsiteX29" fmla="*/ 708766 w 3802063"/>
              <a:gd name="connsiteY29" fmla="*/ 647701 h 3802063"/>
              <a:gd name="connsiteX30" fmla="*/ 587375 w 3802063"/>
              <a:gd name="connsiteY30" fmla="*/ 526010 h 3802063"/>
              <a:gd name="connsiteX31" fmla="*/ 807869 w 3802063"/>
              <a:gd name="connsiteY31" fmla="*/ 344488 h 3802063"/>
              <a:gd name="connsiteX32" fmla="*/ 1944688 w 3802063"/>
              <a:gd name="connsiteY32" fmla="*/ 0 h 3802063"/>
              <a:gd name="connsiteX33" fmla="*/ 2228851 w 3802063"/>
              <a:gd name="connsiteY33" fmla="*/ 27554 h 3802063"/>
              <a:gd name="connsiteX34" fmla="*/ 2195475 w 3802063"/>
              <a:gd name="connsiteY34" fmla="*/ 195263 h 3802063"/>
              <a:gd name="connsiteX35" fmla="*/ 1944688 w 3802063"/>
              <a:gd name="connsiteY35" fmla="*/ 170832 h 380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802063" h="3802063">
                <a:moveTo>
                  <a:pt x="1606730" y="3605213"/>
                </a:moveTo>
                <a:cubicBezTo>
                  <a:pt x="1688499" y="3619274"/>
                  <a:pt x="1772108" y="3627599"/>
                  <a:pt x="1857376" y="3629819"/>
                </a:cubicBezTo>
                <a:lnTo>
                  <a:pt x="1857376" y="3802063"/>
                </a:lnTo>
                <a:cubicBezTo>
                  <a:pt x="1760690" y="3799843"/>
                  <a:pt x="1665847" y="3790408"/>
                  <a:pt x="1573213" y="3774127"/>
                </a:cubicBezTo>
                <a:close/>
                <a:moveTo>
                  <a:pt x="3093410" y="3154363"/>
                </a:moveTo>
                <a:lnTo>
                  <a:pt x="3214688" y="3275944"/>
                </a:lnTo>
                <a:cubicBezTo>
                  <a:pt x="3145939" y="3341723"/>
                  <a:pt x="3072214" y="3402514"/>
                  <a:pt x="2994065" y="3457576"/>
                </a:cubicBezTo>
                <a:lnTo>
                  <a:pt x="2898775" y="3314562"/>
                </a:lnTo>
                <a:cubicBezTo>
                  <a:pt x="2967524" y="3265781"/>
                  <a:pt x="3032587" y="3212382"/>
                  <a:pt x="3093410" y="3154363"/>
                </a:cubicBezTo>
                <a:close/>
                <a:moveTo>
                  <a:pt x="487502" y="2897188"/>
                </a:moveTo>
                <a:cubicBezTo>
                  <a:pt x="536282" y="2966282"/>
                  <a:pt x="589682" y="3031672"/>
                  <a:pt x="647701" y="3092801"/>
                </a:cubicBezTo>
                <a:lnTo>
                  <a:pt x="526120" y="3214688"/>
                </a:lnTo>
                <a:cubicBezTo>
                  <a:pt x="460341" y="3145594"/>
                  <a:pt x="399550" y="3071498"/>
                  <a:pt x="344488" y="2993142"/>
                </a:cubicBezTo>
                <a:close/>
                <a:moveTo>
                  <a:pt x="3631231" y="1944688"/>
                </a:moveTo>
                <a:lnTo>
                  <a:pt x="3802063" y="1944688"/>
                </a:lnTo>
                <a:cubicBezTo>
                  <a:pt x="3799859" y="2041374"/>
                  <a:pt x="3790491" y="2136217"/>
                  <a:pt x="3774326" y="2228851"/>
                </a:cubicBezTo>
                <a:lnTo>
                  <a:pt x="3606800" y="2195334"/>
                </a:lnTo>
                <a:cubicBezTo>
                  <a:pt x="3620761" y="2113565"/>
                  <a:pt x="3629027" y="2029955"/>
                  <a:pt x="3631231" y="1944688"/>
                </a:cubicBezTo>
                <a:close/>
                <a:moveTo>
                  <a:pt x="27751" y="1571625"/>
                </a:moveTo>
                <a:lnTo>
                  <a:pt x="196850" y="1605352"/>
                </a:lnTo>
                <a:cubicBezTo>
                  <a:pt x="182789" y="1687630"/>
                  <a:pt x="174279" y="1771761"/>
                  <a:pt x="172244" y="1857375"/>
                </a:cubicBezTo>
                <a:lnTo>
                  <a:pt x="0" y="1857375"/>
                </a:lnTo>
                <a:cubicBezTo>
                  <a:pt x="2035" y="1760272"/>
                  <a:pt x="11470" y="1664837"/>
                  <a:pt x="27751" y="1571625"/>
                </a:cubicBezTo>
                <a:close/>
                <a:moveTo>
                  <a:pt x="3275944" y="587375"/>
                </a:moveTo>
                <a:cubicBezTo>
                  <a:pt x="3341723" y="656084"/>
                  <a:pt x="3402514" y="729951"/>
                  <a:pt x="3457576" y="807870"/>
                </a:cubicBezTo>
                <a:lnTo>
                  <a:pt x="3314562" y="903288"/>
                </a:lnTo>
                <a:cubicBezTo>
                  <a:pt x="3265782" y="834580"/>
                  <a:pt x="3212382" y="769371"/>
                  <a:pt x="3154363" y="708583"/>
                </a:cubicBezTo>
                <a:close/>
                <a:moveTo>
                  <a:pt x="807869" y="344488"/>
                </a:moveTo>
                <a:lnTo>
                  <a:pt x="903288" y="487416"/>
                </a:lnTo>
                <a:cubicBezTo>
                  <a:pt x="834579" y="536166"/>
                  <a:pt x="769554" y="589718"/>
                  <a:pt x="708766" y="647701"/>
                </a:cubicBezTo>
                <a:lnTo>
                  <a:pt x="587375" y="526010"/>
                </a:lnTo>
                <a:cubicBezTo>
                  <a:pt x="656084" y="460270"/>
                  <a:pt x="729950" y="399517"/>
                  <a:pt x="807869" y="344488"/>
                </a:cubicBezTo>
                <a:close/>
                <a:moveTo>
                  <a:pt x="1944688" y="0"/>
                </a:moveTo>
                <a:cubicBezTo>
                  <a:pt x="2041315" y="2205"/>
                  <a:pt x="2136282" y="11389"/>
                  <a:pt x="2228851" y="27554"/>
                </a:cubicBezTo>
                <a:lnTo>
                  <a:pt x="2195475" y="195263"/>
                </a:lnTo>
                <a:cubicBezTo>
                  <a:pt x="2113600" y="181303"/>
                  <a:pt x="2029882" y="173037"/>
                  <a:pt x="1944688" y="170832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2" name="Rotor Shaft"/>
          <p:cNvSpPr>
            <a:spLocks noChangeArrowheads="1"/>
          </p:cNvSpPr>
          <p:nvPr/>
        </p:nvSpPr>
        <p:spPr bwMode="auto">
          <a:xfrm>
            <a:off x="3062759" y="3169109"/>
            <a:ext cx="95723" cy="95211"/>
          </a:xfrm>
          <a:prstGeom prst="ellipse">
            <a:avLst/>
          </a:pr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Rotor Body"/>
          <p:cNvSpPr>
            <a:spLocks noEditPoints="1"/>
          </p:cNvSpPr>
          <p:nvPr/>
        </p:nvSpPr>
        <p:spPr bwMode="auto">
          <a:xfrm>
            <a:off x="2629701" y="2735540"/>
            <a:ext cx="962348" cy="962349"/>
          </a:xfrm>
          <a:custGeom>
            <a:avLst/>
            <a:gdLst>
              <a:gd name="T0" fmla="*/ 0 w 16159"/>
              <a:gd name="T1" fmla="*/ 8080 h 16159"/>
              <a:gd name="T2" fmla="*/ 16159 w 16159"/>
              <a:gd name="T3" fmla="*/ 8080 h 16159"/>
              <a:gd name="T4" fmla="*/ 7837 w 16159"/>
              <a:gd name="T5" fmla="*/ 4181 h 16159"/>
              <a:gd name="T6" fmla="*/ 7067 w 16159"/>
              <a:gd name="T7" fmla="*/ 8080 h 16159"/>
              <a:gd name="T8" fmla="*/ 4589 w 16159"/>
              <a:gd name="T9" fmla="*/ 9807 h 16159"/>
              <a:gd name="T10" fmla="*/ 4564 w 16159"/>
              <a:gd name="T11" fmla="*/ 9754 h 16159"/>
              <a:gd name="T12" fmla="*/ 4519 w 16159"/>
              <a:gd name="T13" fmla="*/ 9657 h 16159"/>
              <a:gd name="T14" fmla="*/ 4454 w 16159"/>
              <a:gd name="T15" fmla="*/ 9502 h 16159"/>
              <a:gd name="T16" fmla="*/ 4436 w 16159"/>
              <a:gd name="T17" fmla="*/ 9455 h 16159"/>
              <a:gd name="T18" fmla="*/ 4363 w 16159"/>
              <a:gd name="T19" fmla="*/ 9245 h 16159"/>
              <a:gd name="T20" fmla="*/ 4184 w 16159"/>
              <a:gd name="T21" fmla="*/ 8072 h 16159"/>
              <a:gd name="T22" fmla="*/ 4429 w 16159"/>
              <a:gd name="T23" fmla="*/ 6710 h 16159"/>
              <a:gd name="T24" fmla="*/ 8321 w 16159"/>
              <a:gd name="T25" fmla="*/ 4181 h 16159"/>
              <a:gd name="T26" fmla="*/ 11920 w 16159"/>
              <a:gd name="T27" fmla="*/ 8721 h 16159"/>
              <a:gd name="T28" fmla="*/ 11844 w 16159"/>
              <a:gd name="T29" fmla="*/ 9074 h 16159"/>
              <a:gd name="T30" fmla="*/ 11821 w 16159"/>
              <a:gd name="T31" fmla="*/ 9160 h 16159"/>
              <a:gd name="T32" fmla="*/ 11795 w 16159"/>
              <a:gd name="T33" fmla="*/ 9245 h 16159"/>
              <a:gd name="T34" fmla="*/ 11639 w 16159"/>
              <a:gd name="T35" fmla="*/ 9657 h 16159"/>
              <a:gd name="T36" fmla="*/ 11602 w 16159"/>
              <a:gd name="T37" fmla="*/ 9738 h 16159"/>
              <a:gd name="T38" fmla="*/ 9054 w 16159"/>
              <a:gd name="T39" fmla="*/ 8354 h 16159"/>
              <a:gd name="T40" fmla="*/ 8321 w 16159"/>
              <a:gd name="T41" fmla="*/ 7097 h 16159"/>
              <a:gd name="T42" fmla="*/ 7344 w 16159"/>
              <a:gd name="T43" fmla="*/ 8775 h 16159"/>
              <a:gd name="T44" fmla="*/ 8813 w 16159"/>
              <a:gd name="T45" fmla="*/ 8776 h 16159"/>
              <a:gd name="T46" fmla="*/ 11249 w 16159"/>
              <a:gd name="T47" fmla="*/ 10339 h 16159"/>
              <a:gd name="T48" fmla="*/ 11144 w 16159"/>
              <a:gd name="T49" fmla="*/ 10479 h 16159"/>
              <a:gd name="T50" fmla="*/ 11085 w 16159"/>
              <a:gd name="T51" fmla="*/ 10552 h 16159"/>
              <a:gd name="T52" fmla="*/ 10918 w 16159"/>
              <a:gd name="T53" fmla="*/ 10741 h 16159"/>
              <a:gd name="T54" fmla="*/ 10833 w 16159"/>
              <a:gd name="T55" fmla="*/ 10829 h 16159"/>
              <a:gd name="T56" fmla="*/ 10670 w 16159"/>
              <a:gd name="T57" fmla="*/ 10984 h 16159"/>
              <a:gd name="T58" fmla="*/ 10604 w 16159"/>
              <a:gd name="T59" fmla="*/ 11041 h 16159"/>
              <a:gd name="T60" fmla="*/ 10330 w 16159"/>
              <a:gd name="T61" fmla="*/ 11254 h 16159"/>
              <a:gd name="T62" fmla="*/ 9961 w 16159"/>
              <a:gd name="T63" fmla="*/ 11486 h 16159"/>
              <a:gd name="T64" fmla="*/ 9402 w 16159"/>
              <a:gd name="T65" fmla="*/ 11741 h 16159"/>
              <a:gd name="T66" fmla="*/ 9300 w 16159"/>
              <a:gd name="T67" fmla="*/ 11775 h 16159"/>
              <a:gd name="T68" fmla="*/ 9148 w 16159"/>
              <a:gd name="T69" fmla="*/ 11822 h 16159"/>
              <a:gd name="T70" fmla="*/ 9131 w 16159"/>
              <a:gd name="T71" fmla="*/ 11827 h 16159"/>
              <a:gd name="T72" fmla="*/ 8975 w 16159"/>
              <a:gd name="T73" fmla="*/ 11869 h 16159"/>
              <a:gd name="T74" fmla="*/ 8887 w 16159"/>
              <a:gd name="T75" fmla="*/ 11888 h 16159"/>
              <a:gd name="T76" fmla="*/ 8575 w 16159"/>
              <a:gd name="T77" fmla="*/ 11941 h 16159"/>
              <a:gd name="T78" fmla="*/ 8530 w 16159"/>
              <a:gd name="T79" fmla="*/ 11946 h 16159"/>
              <a:gd name="T80" fmla="*/ 7628 w 16159"/>
              <a:gd name="T81" fmla="*/ 11945 h 16159"/>
              <a:gd name="T82" fmla="*/ 7583 w 16159"/>
              <a:gd name="T83" fmla="*/ 11941 h 16159"/>
              <a:gd name="T84" fmla="*/ 7271 w 16159"/>
              <a:gd name="T85" fmla="*/ 11888 h 16159"/>
              <a:gd name="T86" fmla="*/ 7183 w 16159"/>
              <a:gd name="T87" fmla="*/ 11869 h 16159"/>
              <a:gd name="T88" fmla="*/ 7026 w 16159"/>
              <a:gd name="T89" fmla="*/ 11827 h 16159"/>
              <a:gd name="T90" fmla="*/ 6921 w 16159"/>
              <a:gd name="T91" fmla="*/ 11796 h 16159"/>
              <a:gd name="T92" fmla="*/ 6836 w 16159"/>
              <a:gd name="T93" fmla="*/ 11768 h 16159"/>
              <a:gd name="T94" fmla="*/ 6592 w 16159"/>
              <a:gd name="T95" fmla="*/ 11676 h 16159"/>
              <a:gd name="T96" fmla="*/ 6197 w 16159"/>
              <a:gd name="T97" fmla="*/ 11486 h 16159"/>
              <a:gd name="T98" fmla="*/ 5555 w 16159"/>
              <a:gd name="T99" fmla="*/ 11043 h 16159"/>
              <a:gd name="T100" fmla="*/ 5499 w 16159"/>
              <a:gd name="T101" fmla="*/ 10993 h 16159"/>
              <a:gd name="T102" fmla="*/ 5460 w 16159"/>
              <a:gd name="T103" fmla="*/ 10959 h 16159"/>
              <a:gd name="T104" fmla="*/ 5181 w 16159"/>
              <a:gd name="T105" fmla="*/ 10677 h 16159"/>
              <a:gd name="T106" fmla="*/ 5068 w 16159"/>
              <a:gd name="T107" fmla="*/ 10545 h 16159"/>
              <a:gd name="T108" fmla="*/ 5014 w 16159"/>
              <a:gd name="T109" fmla="*/ 10478 h 16159"/>
              <a:gd name="T110" fmla="*/ 4833 w 16159"/>
              <a:gd name="T111" fmla="*/ 10226 h 16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159" h="16159">
                <a:moveTo>
                  <a:pt x="8079" y="0"/>
                </a:moveTo>
                <a:cubicBezTo>
                  <a:pt x="3617" y="0"/>
                  <a:pt x="0" y="3617"/>
                  <a:pt x="0" y="8080"/>
                </a:cubicBezTo>
                <a:cubicBezTo>
                  <a:pt x="0" y="12542"/>
                  <a:pt x="3617" y="16159"/>
                  <a:pt x="8079" y="16159"/>
                </a:cubicBezTo>
                <a:cubicBezTo>
                  <a:pt x="12542" y="16159"/>
                  <a:pt x="16159" y="12542"/>
                  <a:pt x="16159" y="8080"/>
                </a:cubicBezTo>
                <a:cubicBezTo>
                  <a:pt x="16159" y="3617"/>
                  <a:pt x="12542" y="0"/>
                  <a:pt x="8079" y="0"/>
                </a:cubicBezTo>
                <a:close/>
                <a:moveTo>
                  <a:pt x="7837" y="4181"/>
                </a:moveTo>
                <a:lnTo>
                  <a:pt x="7837" y="7097"/>
                </a:lnTo>
                <a:cubicBezTo>
                  <a:pt x="7395" y="7205"/>
                  <a:pt x="7067" y="7604"/>
                  <a:pt x="7067" y="8080"/>
                </a:cubicBezTo>
                <a:cubicBezTo>
                  <a:pt x="7067" y="8175"/>
                  <a:pt x="7080" y="8267"/>
                  <a:pt x="7105" y="8354"/>
                </a:cubicBezTo>
                <a:lnTo>
                  <a:pt x="4589" y="9807"/>
                </a:lnTo>
                <a:cubicBezTo>
                  <a:pt x="4582" y="9792"/>
                  <a:pt x="4575" y="9778"/>
                  <a:pt x="4568" y="9763"/>
                </a:cubicBezTo>
                <a:cubicBezTo>
                  <a:pt x="4567" y="9760"/>
                  <a:pt x="4566" y="9757"/>
                  <a:pt x="4564" y="9754"/>
                </a:cubicBezTo>
                <a:cubicBezTo>
                  <a:pt x="4558" y="9740"/>
                  <a:pt x="4551" y="9726"/>
                  <a:pt x="4545" y="9712"/>
                </a:cubicBezTo>
                <a:cubicBezTo>
                  <a:pt x="4536" y="9694"/>
                  <a:pt x="4528" y="9676"/>
                  <a:pt x="4519" y="9657"/>
                </a:cubicBezTo>
                <a:cubicBezTo>
                  <a:pt x="4507" y="9631"/>
                  <a:pt x="4496" y="9604"/>
                  <a:pt x="4485" y="9577"/>
                </a:cubicBezTo>
                <a:cubicBezTo>
                  <a:pt x="4474" y="9552"/>
                  <a:pt x="4464" y="9527"/>
                  <a:pt x="4454" y="9502"/>
                </a:cubicBezTo>
                <a:cubicBezTo>
                  <a:pt x="4453" y="9500"/>
                  <a:pt x="4452" y="9498"/>
                  <a:pt x="4451" y="9495"/>
                </a:cubicBezTo>
                <a:cubicBezTo>
                  <a:pt x="4446" y="9482"/>
                  <a:pt x="4441" y="9468"/>
                  <a:pt x="4436" y="9455"/>
                </a:cubicBezTo>
                <a:cubicBezTo>
                  <a:pt x="4431" y="9441"/>
                  <a:pt x="4425" y="9427"/>
                  <a:pt x="4420" y="9412"/>
                </a:cubicBezTo>
                <a:cubicBezTo>
                  <a:pt x="4400" y="9357"/>
                  <a:pt x="4381" y="9301"/>
                  <a:pt x="4363" y="9245"/>
                </a:cubicBezTo>
                <a:cubicBezTo>
                  <a:pt x="4345" y="9188"/>
                  <a:pt x="4329" y="9131"/>
                  <a:pt x="4314" y="9074"/>
                </a:cubicBezTo>
                <a:cubicBezTo>
                  <a:pt x="4229" y="8754"/>
                  <a:pt x="4184" y="8418"/>
                  <a:pt x="4184" y="8072"/>
                </a:cubicBezTo>
                <a:cubicBezTo>
                  <a:pt x="4184" y="7627"/>
                  <a:pt x="4259" y="7199"/>
                  <a:pt x="4396" y="6801"/>
                </a:cubicBezTo>
                <a:cubicBezTo>
                  <a:pt x="4406" y="6770"/>
                  <a:pt x="4417" y="6740"/>
                  <a:pt x="4429" y="6710"/>
                </a:cubicBezTo>
                <a:cubicBezTo>
                  <a:pt x="4954" y="5300"/>
                  <a:pt x="6270" y="4277"/>
                  <a:pt x="7837" y="4181"/>
                </a:cubicBezTo>
                <a:close/>
                <a:moveTo>
                  <a:pt x="8321" y="4181"/>
                </a:moveTo>
                <a:cubicBezTo>
                  <a:pt x="10360" y="4306"/>
                  <a:pt x="11974" y="5999"/>
                  <a:pt x="11974" y="8071"/>
                </a:cubicBezTo>
                <a:cubicBezTo>
                  <a:pt x="11974" y="8292"/>
                  <a:pt x="11955" y="8510"/>
                  <a:pt x="11920" y="8721"/>
                </a:cubicBezTo>
                <a:cubicBezTo>
                  <a:pt x="11915" y="8751"/>
                  <a:pt x="11910" y="8780"/>
                  <a:pt x="11904" y="8810"/>
                </a:cubicBezTo>
                <a:cubicBezTo>
                  <a:pt x="11887" y="8899"/>
                  <a:pt x="11867" y="8987"/>
                  <a:pt x="11844" y="9074"/>
                </a:cubicBezTo>
                <a:cubicBezTo>
                  <a:pt x="11838" y="9096"/>
                  <a:pt x="11833" y="9118"/>
                  <a:pt x="11827" y="9140"/>
                </a:cubicBezTo>
                <a:cubicBezTo>
                  <a:pt x="11825" y="9147"/>
                  <a:pt x="11823" y="9153"/>
                  <a:pt x="11821" y="9160"/>
                </a:cubicBezTo>
                <a:cubicBezTo>
                  <a:pt x="11819" y="9165"/>
                  <a:pt x="11817" y="9171"/>
                  <a:pt x="11815" y="9176"/>
                </a:cubicBezTo>
                <a:cubicBezTo>
                  <a:pt x="11809" y="9199"/>
                  <a:pt x="11802" y="9222"/>
                  <a:pt x="11795" y="9245"/>
                </a:cubicBezTo>
                <a:cubicBezTo>
                  <a:pt x="11768" y="9330"/>
                  <a:pt x="11739" y="9413"/>
                  <a:pt x="11707" y="9495"/>
                </a:cubicBezTo>
                <a:cubicBezTo>
                  <a:pt x="11685" y="9550"/>
                  <a:pt x="11662" y="9604"/>
                  <a:pt x="11639" y="9657"/>
                </a:cubicBezTo>
                <a:cubicBezTo>
                  <a:pt x="11636" y="9664"/>
                  <a:pt x="11633" y="9670"/>
                  <a:pt x="11630" y="9677"/>
                </a:cubicBezTo>
                <a:cubicBezTo>
                  <a:pt x="11621" y="9697"/>
                  <a:pt x="11612" y="9717"/>
                  <a:pt x="11602" y="9738"/>
                </a:cubicBezTo>
                <a:cubicBezTo>
                  <a:pt x="11591" y="9761"/>
                  <a:pt x="11580" y="9784"/>
                  <a:pt x="11568" y="9807"/>
                </a:cubicBezTo>
                <a:lnTo>
                  <a:pt x="9054" y="8354"/>
                </a:lnTo>
                <a:cubicBezTo>
                  <a:pt x="9078" y="8267"/>
                  <a:pt x="9091" y="8175"/>
                  <a:pt x="9091" y="8080"/>
                </a:cubicBezTo>
                <a:cubicBezTo>
                  <a:pt x="9091" y="7604"/>
                  <a:pt x="8763" y="7205"/>
                  <a:pt x="8321" y="7097"/>
                </a:cubicBezTo>
                <a:lnTo>
                  <a:pt x="8321" y="4181"/>
                </a:lnTo>
                <a:close/>
                <a:moveTo>
                  <a:pt x="7344" y="8775"/>
                </a:moveTo>
                <a:cubicBezTo>
                  <a:pt x="7529" y="8970"/>
                  <a:pt x="7790" y="9092"/>
                  <a:pt x="8079" y="9092"/>
                </a:cubicBezTo>
                <a:cubicBezTo>
                  <a:pt x="8369" y="9092"/>
                  <a:pt x="8629" y="8971"/>
                  <a:pt x="8813" y="8776"/>
                </a:cubicBezTo>
                <a:lnTo>
                  <a:pt x="11325" y="10226"/>
                </a:lnTo>
                <a:cubicBezTo>
                  <a:pt x="11300" y="10264"/>
                  <a:pt x="11275" y="10302"/>
                  <a:pt x="11249" y="10339"/>
                </a:cubicBezTo>
                <a:cubicBezTo>
                  <a:pt x="11215" y="10386"/>
                  <a:pt x="11180" y="10432"/>
                  <a:pt x="11144" y="10478"/>
                </a:cubicBezTo>
                <a:lnTo>
                  <a:pt x="11144" y="10479"/>
                </a:lnTo>
                <a:cubicBezTo>
                  <a:pt x="11126" y="10502"/>
                  <a:pt x="11108" y="10523"/>
                  <a:pt x="11090" y="10545"/>
                </a:cubicBezTo>
                <a:cubicBezTo>
                  <a:pt x="11088" y="10548"/>
                  <a:pt x="11087" y="10550"/>
                  <a:pt x="11085" y="10552"/>
                </a:cubicBezTo>
                <a:cubicBezTo>
                  <a:pt x="11068" y="10572"/>
                  <a:pt x="11052" y="10592"/>
                  <a:pt x="11034" y="10612"/>
                </a:cubicBezTo>
                <a:cubicBezTo>
                  <a:pt x="10997" y="10656"/>
                  <a:pt x="10958" y="10699"/>
                  <a:pt x="10918" y="10741"/>
                </a:cubicBezTo>
                <a:cubicBezTo>
                  <a:pt x="10899" y="10762"/>
                  <a:pt x="10878" y="10783"/>
                  <a:pt x="10858" y="10804"/>
                </a:cubicBezTo>
                <a:cubicBezTo>
                  <a:pt x="10849" y="10812"/>
                  <a:pt x="10842" y="10821"/>
                  <a:pt x="10833" y="10829"/>
                </a:cubicBezTo>
                <a:cubicBezTo>
                  <a:pt x="10821" y="10841"/>
                  <a:pt x="10809" y="10852"/>
                  <a:pt x="10797" y="10864"/>
                </a:cubicBezTo>
                <a:cubicBezTo>
                  <a:pt x="10755" y="10905"/>
                  <a:pt x="10713" y="10945"/>
                  <a:pt x="10670" y="10984"/>
                </a:cubicBezTo>
                <a:cubicBezTo>
                  <a:pt x="10656" y="10996"/>
                  <a:pt x="10642" y="11009"/>
                  <a:pt x="10629" y="11021"/>
                </a:cubicBezTo>
                <a:cubicBezTo>
                  <a:pt x="10621" y="11027"/>
                  <a:pt x="10612" y="11034"/>
                  <a:pt x="10604" y="11041"/>
                </a:cubicBezTo>
                <a:cubicBezTo>
                  <a:pt x="10604" y="11042"/>
                  <a:pt x="10603" y="11042"/>
                  <a:pt x="10602" y="11043"/>
                </a:cubicBezTo>
                <a:cubicBezTo>
                  <a:pt x="10515" y="11117"/>
                  <a:pt x="10424" y="11188"/>
                  <a:pt x="10330" y="11254"/>
                </a:cubicBezTo>
                <a:cubicBezTo>
                  <a:pt x="10259" y="11305"/>
                  <a:pt x="10187" y="11353"/>
                  <a:pt x="10112" y="11398"/>
                </a:cubicBezTo>
                <a:cubicBezTo>
                  <a:pt x="10063" y="11429"/>
                  <a:pt x="10012" y="11458"/>
                  <a:pt x="9961" y="11486"/>
                </a:cubicBezTo>
                <a:cubicBezTo>
                  <a:pt x="9833" y="11557"/>
                  <a:pt x="9702" y="11620"/>
                  <a:pt x="9566" y="11676"/>
                </a:cubicBezTo>
                <a:cubicBezTo>
                  <a:pt x="9512" y="11699"/>
                  <a:pt x="9457" y="11721"/>
                  <a:pt x="9402" y="11741"/>
                </a:cubicBezTo>
                <a:cubicBezTo>
                  <a:pt x="9377" y="11749"/>
                  <a:pt x="9353" y="11758"/>
                  <a:pt x="9329" y="11766"/>
                </a:cubicBezTo>
                <a:cubicBezTo>
                  <a:pt x="9319" y="11769"/>
                  <a:pt x="9309" y="11772"/>
                  <a:pt x="9300" y="11775"/>
                </a:cubicBezTo>
                <a:lnTo>
                  <a:pt x="9237" y="11796"/>
                </a:lnTo>
                <a:cubicBezTo>
                  <a:pt x="9208" y="11805"/>
                  <a:pt x="9178" y="11813"/>
                  <a:pt x="9148" y="11822"/>
                </a:cubicBezTo>
                <a:cubicBezTo>
                  <a:pt x="9147" y="11822"/>
                  <a:pt x="9146" y="11823"/>
                  <a:pt x="9145" y="11823"/>
                </a:cubicBezTo>
                <a:cubicBezTo>
                  <a:pt x="9141" y="11824"/>
                  <a:pt x="9136" y="11825"/>
                  <a:pt x="9131" y="11827"/>
                </a:cubicBezTo>
                <a:cubicBezTo>
                  <a:pt x="9105" y="11834"/>
                  <a:pt x="9079" y="11842"/>
                  <a:pt x="9053" y="11849"/>
                </a:cubicBezTo>
                <a:cubicBezTo>
                  <a:pt x="9027" y="11856"/>
                  <a:pt x="9001" y="11863"/>
                  <a:pt x="8975" y="11869"/>
                </a:cubicBezTo>
                <a:cubicBezTo>
                  <a:pt x="8970" y="11870"/>
                  <a:pt x="8964" y="11871"/>
                  <a:pt x="8958" y="11872"/>
                </a:cubicBezTo>
                <a:cubicBezTo>
                  <a:pt x="8935" y="11878"/>
                  <a:pt x="8911" y="11883"/>
                  <a:pt x="8887" y="11888"/>
                </a:cubicBezTo>
                <a:cubicBezTo>
                  <a:pt x="8880" y="11890"/>
                  <a:pt x="8872" y="11891"/>
                  <a:pt x="8864" y="11893"/>
                </a:cubicBezTo>
                <a:cubicBezTo>
                  <a:pt x="8769" y="11913"/>
                  <a:pt x="8672" y="11928"/>
                  <a:pt x="8575" y="11941"/>
                </a:cubicBezTo>
                <a:cubicBezTo>
                  <a:pt x="8560" y="11943"/>
                  <a:pt x="8545" y="11945"/>
                  <a:pt x="8530" y="11947"/>
                </a:cubicBezTo>
                <a:lnTo>
                  <a:pt x="8530" y="11946"/>
                </a:lnTo>
                <a:cubicBezTo>
                  <a:pt x="8382" y="11963"/>
                  <a:pt x="8232" y="11972"/>
                  <a:pt x="8079" y="11972"/>
                </a:cubicBezTo>
                <a:cubicBezTo>
                  <a:pt x="7927" y="11972"/>
                  <a:pt x="7776" y="11963"/>
                  <a:pt x="7628" y="11945"/>
                </a:cubicBezTo>
                <a:lnTo>
                  <a:pt x="7628" y="11947"/>
                </a:lnTo>
                <a:cubicBezTo>
                  <a:pt x="7613" y="11945"/>
                  <a:pt x="7598" y="11943"/>
                  <a:pt x="7583" y="11941"/>
                </a:cubicBezTo>
                <a:cubicBezTo>
                  <a:pt x="7485" y="11928"/>
                  <a:pt x="7389" y="11913"/>
                  <a:pt x="7294" y="11893"/>
                </a:cubicBezTo>
                <a:cubicBezTo>
                  <a:pt x="7286" y="11891"/>
                  <a:pt x="7278" y="11890"/>
                  <a:pt x="7271" y="11888"/>
                </a:cubicBezTo>
                <a:cubicBezTo>
                  <a:pt x="7247" y="11883"/>
                  <a:pt x="7223" y="11878"/>
                  <a:pt x="7199" y="11872"/>
                </a:cubicBezTo>
                <a:cubicBezTo>
                  <a:pt x="7194" y="11871"/>
                  <a:pt x="7188" y="11870"/>
                  <a:pt x="7183" y="11869"/>
                </a:cubicBezTo>
                <a:cubicBezTo>
                  <a:pt x="7157" y="11863"/>
                  <a:pt x="7131" y="11856"/>
                  <a:pt x="7105" y="11849"/>
                </a:cubicBezTo>
                <a:cubicBezTo>
                  <a:pt x="7079" y="11842"/>
                  <a:pt x="7053" y="11834"/>
                  <a:pt x="7026" y="11827"/>
                </a:cubicBezTo>
                <a:cubicBezTo>
                  <a:pt x="7021" y="11825"/>
                  <a:pt x="7015" y="11824"/>
                  <a:pt x="7010" y="11822"/>
                </a:cubicBezTo>
                <a:cubicBezTo>
                  <a:pt x="6980" y="11813"/>
                  <a:pt x="6950" y="11805"/>
                  <a:pt x="6921" y="11796"/>
                </a:cubicBezTo>
                <a:lnTo>
                  <a:pt x="6858" y="11775"/>
                </a:lnTo>
                <a:cubicBezTo>
                  <a:pt x="6851" y="11773"/>
                  <a:pt x="6843" y="11770"/>
                  <a:pt x="6836" y="11768"/>
                </a:cubicBezTo>
                <a:cubicBezTo>
                  <a:pt x="6809" y="11759"/>
                  <a:pt x="6783" y="11750"/>
                  <a:pt x="6756" y="11741"/>
                </a:cubicBezTo>
                <a:cubicBezTo>
                  <a:pt x="6701" y="11721"/>
                  <a:pt x="6646" y="11699"/>
                  <a:pt x="6592" y="11676"/>
                </a:cubicBezTo>
                <a:cubicBezTo>
                  <a:pt x="6510" y="11642"/>
                  <a:pt x="6431" y="11607"/>
                  <a:pt x="6352" y="11568"/>
                </a:cubicBezTo>
                <a:cubicBezTo>
                  <a:pt x="6300" y="11542"/>
                  <a:pt x="6248" y="11514"/>
                  <a:pt x="6197" y="11486"/>
                </a:cubicBezTo>
                <a:cubicBezTo>
                  <a:pt x="6018" y="11387"/>
                  <a:pt x="5848" y="11275"/>
                  <a:pt x="5688" y="11151"/>
                </a:cubicBezTo>
                <a:cubicBezTo>
                  <a:pt x="5643" y="11116"/>
                  <a:pt x="5599" y="11080"/>
                  <a:pt x="5555" y="11043"/>
                </a:cubicBezTo>
                <a:cubicBezTo>
                  <a:pt x="5554" y="11042"/>
                  <a:pt x="5553" y="11040"/>
                  <a:pt x="5552" y="11039"/>
                </a:cubicBezTo>
                <a:cubicBezTo>
                  <a:pt x="5534" y="11024"/>
                  <a:pt x="5517" y="11009"/>
                  <a:pt x="5499" y="10993"/>
                </a:cubicBezTo>
                <a:cubicBezTo>
                  <a:pt x="5493" y="10988"/>
                  <a:pt x="5488" y="10983"/>
                  <a:pt x="5482" y="10978"/>
                </a:cubicBezTo>
                <a:cubicBezTo>
                  <a:pt x="5474" y="10971"/>
                  <a:pt x="5467" y="10965"/>
                  <a:pt x="5460" y="10959"/>
                </a:cubicBezTo>
                <a:cubicBezTo>
                  <a:pt x="5405" y="10909"/>
                  <a:pt x="5352" y="10856"/>
                  <a:pt x="5300" y="10804"/>
                </a:cubicBezTo>
                <a:cubicBezTo>
                  <a:pt x="5260" y="10762"/>
                  <a:pt x="5220" y="10720"/>
                  <a:pt x="5181" y="10677"/>
                </a:cubicBezTo>
                <a:cubicBezTo>
                  <a:pt x="5145" y="10636"/>
                  <a:pt x="5108" y="10595"/>
                  <a:pt x="5073" y="10552"/>
                </a:cubicBezTo>
                <a:cubicBezTo>
                  <a:pt x="5071" y="10550"/>
                  <a:pt x="5070" y="10548"/>
                  <a:pt x="5068" y="10545"/>
                </a:cubicBezTo>
                <a:cubicBezTo>
                  <a:pt x="5050" y="10523"/>
                  <a:pt x="5032" y="10502"/>
                  <a:pt x="5014" y="10479"/>
                </a:cubicBezTo>
                <a:lnTo>
                  <a:pt x="5014" y="10478"/>
                </a:lnTo>
                <a:cubicBezTo>
                  <a:pt x="4978" y="10432"/>
                  <a:pt x="4943" y="10386"/>
                  <a:pt x="4909" y="10339"/>
                </a:cubicBezTo>
                <a:cubicBezTo>
                  <a:pt x="4883" y="10302"/>
                  <a:pt x="4858" y="10264"/>
                  <a:pt x="4833" y="10226"/>
                </a:cubicBezTo>
                <a:lnTo>
                  <a:pt x="7344" y="8775"/>
                </a:lnTo>
                <a:close/>
              </a:path>
            </a:pathLst>
          </a:custGeom>
          <a:solidFill>
            <a:srgbClr val="CCCC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Fat Permanent Magnet"/>
          <p:cNvSpPr>
            <a:spLocks noEditPoints="1"/>
          </p:cNvSpPr>
          <p:nvPr/>
        </p:nvSpPr>
        <p:spPr bwMode="auto">
          <a:xfrm>
            <a:off x="2594893" y="2701243"/>
            <a:ext cx="1031453" cy="1030941"/>
          </a:xfrm>
          <a:custGeom>
            <a:avLst/>
            <a:gdLst>
              <a:gd name="T0" fmla="*/ 8659 w 17318"/>
              <a:gd name="T1" fmla="*/ 0 h 17318"/>
              <a:gd name="T2" fmla="*/ 0 w 17318"/>
              <a:gd name="T3" fmla="*/ 8659 h 17318"/>
              <a:gd name="T4" fmla="*/ 8659 w 17318"/>
              <a:gd name="T5" fmla="*/ 17318 h 17318"/>
              <a:gd name="T6" fmla="*/ 17318 w 17318"/>
              <a:gd name="T7" fmla="*/ 8659 h 17318"/>
              <a:gd name="T8" fmla="*/ 8659 w 17318"/>
              <a:gd name="T9" fmla="*/ 0 h 17318"/>
              <a:gd name="T10" fmla="*/ 8659 w 17318"/>
              <a:gd name="T11" fmla="*/ 3174 h 17318"/>
              <a:gd name="T12" fmla="*/ 14144 w 17318"/>
              <a:gd name="T13" fmla="*/ 8659 h 17318"/>
              <a:gd name="T14" fmla="*/ 8659 w 17318"/>
              <a:gd name="T15" fmla="*/ 14144 h 17318"/>
              <a:gd name="T16" fmla="*/ 3175 w 17318"/>
              <a:gd name="T17" fmla="*/ 8659 h 17318"/>
              <a:gd name="T18" fmla="*/ 8659 w 17318"/>
              <a:gd name="T19" fmla="*/ 3174 h 17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18" h="17318">
                <a:moveTo>
                  <a:pt x="8659" y="0"/>
                </a:moveTo>
                <a:cubicBezTo>
                  <a:pt x="3877" y="0"/>
                  <a:pt x="0" y="3876"/>
                  <a:pt x="0" y="8659"/>
                </a:cubicBezTo>
                <a:cubicBezTo>
                  <a:pt x="0" y="13441"/>
                  <a:pt x="3877" y="17318"/>
                  <a:pt x="8659" y="17318"/>
                </a:cubicBezTo>
                <a:cubicBezTo>
                  <a:pt x="13441" y="17318"/>
                  <a:pt x="17318" y="13441"/>
                  <a:pt x="17318" y="8659"/>
                </a:cubicBezTo>
                <a:cubicBezTo>
                  <a:pt x="17318" y="3876"/>
                  <a:pt x="13441" y="0"/>
                  <a:pt x="8659" y="0"/>
                </a:cubicBezTo>
                <a:close/>
                <a:moveTo>
                  <a:pt x="8659" y="3174"/>
                </a:moveTo>
                <a:cubicBezTo>
                  <a:pt x="11689" y="3174"/>
                  <a:pt x="14144" y="5629"/>
                  <a:pt x="14144" y="8659"/>
                </a:cubicBezTo>
                <a:cubicBezTo>
                  <a:pt x="14144" y="11688"/>
                  <a:pt x="11689" y="14144"/>
                  <a:pt x="8659" y="14144"/>
                </a:cubicBezTo>
                <a:cubicBezTo>
                  <a:pt x="5630" y="14144"/>
                  <a:pt x="3175" y="11688"/>
                  <a:pt x="3175" y="8659"/>
                </a:cubicBezTo>
                <a:cubicBezTo>
                  <a:pt x="3175" y="5629"/>
                  <a:pt x="5630" y="3174"/>
                  <a:pt x="8659" y="3174"/>
                </a:cubicBez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5" name="Magnetic Poles"/>
          <p:cNvGrpSpPr/>
          <p:nvPr/>
        </p:nvGrpSpPr>
        <p:grpSpPr>
          <a:xfrm>
            <a:off x="2602060" y="2708410"/>
            <a:ext cx="1017120" cy="1016608"/>
            <a:chOff x="4032250" y="1165225"/>
            <a:chExt cx="3154363" cy="3152775"/>
          </a:xfrm>
        </p:grpSpPr>
        <p:sp>
          <p:nvSpPr>
            <p:cNvPr id="402" name="North Pole Fields"/>
            <p:cNvSpPr>
              <a:spLocks noEditPoints="1"/>
            </p:cNvSpPr>
            <p:nvPr/>
          </p:nvSpPr>
          <p:spPr bwMode="auto">
            <a:xfrm>
              <a:off x="4032250" y="1165225"/>
              <a:ext cx="3154363" cy="3152775"/>
            </a:xfrm>
            <a:custGeom>
              <a:avLst/>
              <a:gdLst>
                <a:gd name="T0" fmla="*/ 6883 w 17076"/>
                <a:gd name="T1" fmla="*/ 218 h 17076"/>
                <a:gd name="T2" fmla="*/ 7435 w 17076"/>
                <a:gd name="T3" fmla="*/ 2994 h 17076"/>
                <a:gd name="T4" fmla="*/ 7436 w 17076"/>
                <a:gd name="T5" fmla="*/ 2994 h 17076"/>
                <a:gd name="T6" fmla="*/ 9641 w 17076"/>
                <a:gd name="T7" fmla="*/ 2993 h 17076"/>
                <a:gd name="T8" fmla="*/ 10193 w 17076"/>
                <a:gd name="T9" fmla="*/ 217 h 17076"/>
                <a:gd name="T10" fmla="*/ 6883 w 17076"/>
                <a:gd name="T11" fmla="*/ 218 h 17076"/>
                <a:gd name="T12" fmla="*/ 3825 w 17076"/>
                <a:gd name="T13" fmla="*/ 1484 h 17076"/>
                <a:gd name="T14" fmla="*/ 1484 w 17076"/>
                <a:gd name="T15" fmla="*/ 3825 h 17076"/>
                <a:gd name="T16" fmla="*/ 3838 w 17076"/>
                <a:gd name="T17" fmla="*/ 5397 h 17076"/>
                <a:gd name="T18" fmla="*/ 5397 w 17076"/>
                <a:gd name="T19" fmla="*/ 3837 h 17076"/>
                <a:gd name="T20" fmla="*/ 3825 w 17076"/>
                <a:gd name="T21" fmla="*/ 1484 h 17076"/>
                <a:gd name="T22" fmla="*/ 13251 w 17076"/>
                <a:gd name="T23" fmla="*/ 1485 h 17076"/>
                <a:gd name="T24" fmla="*/ 11679 w 17076"/>
                <a:gd name="T25" fmla="*/ 3838 h 17076"/>
                <a:gd name="T26" fmla="*/ 13239 w 17076"/>
                <a:gd name="T27" fmla="*/ 5397 h 17076"/>
                <a:gd name="T28" fmla="*/ 15592 w 17076"/>
                <a:gd name="T29" fmla="*/ 3825 h 17076"/>
                <a:gd name="T30" fmla="*/ 13251 w 17076"/>
                <a:gd name="T31" fmla="*/ 1485 h 17076"/>
                <a:gd name="T32" fmla="*/ 217 w 17076"/>
                <a:gd name="T33" fmla="*/ 6883 h 17076"/>
                <a:gd name="T34" fmla="*/ 218 w 17076"/>
                <a:gd name="T35" fmla="*/ 10193 h 17076"/>
                <a:gd name="T36" fmla="*/ 2994 w 17076"/>
                <a:gd name="T37" fmla="*/ 9641 h 17076"/>
                <a:gd name="T38" fmla="*/ 2993 w 17076"/>
                <a:gd name="T39" fmla="*/ 7435 h 17076"/>
                <a:gd name="T40" fmla="*/ 217 w 17076"/>
                <a:gd name="T41" fmla="*/ 6883 h 17076"/>
                <a:gd name="T42" fmla="*/ 14082 w 17076"/>
                <a:gd name="T43" fmla="*/ 7435 h 17076"/>
                <a:gd name="T44" fmla="*/ 14082 w 17076"/>
                <a:gd name="T45" fmla="*/ 7436 h 17076"/>
                <a:gd name="T46" fmla="*/ 14083 w 17076"/>
                <a:gd name="T47" fmla="*/ 9641 h 17076"/>
                <a:gd name="T48" fmla="*/ 16859 w 17076"/>
                <a:gd name="T49" fmla="*/ 10193 h 17076"/>
                <a:gd name="T50" fmla="*/ 16858 w 17076"/>
                <a:gd name="T51" fmla="*/ 6883 h 17076"/>
                <a:gd name="T52" fmla="*/ 14082 w 17076"/>
                <a:gd name="T53" fmla="*/ 7435 h 17076"/>
                <a:gd name="T54" fmla="*/ 3837 w 17076"/>
                <a:gd name="T55" fmla="*/ 11679 h 17076"/>
                <a:gd name="T56" fmla="*/ 1484 w 17076"/>
                <a:gd name="T57" fmla="*/ 13251 h 17076"/>
                <a:gd name="T58" fmla="*/ 3825 w 17076"/>
                <a:gd name="T59" fmla="*/ 15591 h 17076"/>
                <a:gd name="T60" fmla="*/ 5397 w 17076"/>
                <a:gd name="T61" fmla="*/ 13238 h 17076"/>
                <a:gd name="T62" fmla="*/ 3837 w 17076"/>
                <a:gd name="T63" fmla="*/ 11679 h 17076"/>
                <a:gd name="T64" fmla="*/ 13238 w 17076"/>
                <a:gd name="T65" fmla="*/ 11679 h 17076"/>
                <a:gd name="T66" fmla="*/ 11679 w 17076"/>
                <a:gd name="T67" fmla="*/ 13239 h 17076"/>
                <a:gd name="T68" fmla="*/ 13251 w 17076"/>
                <a:gd name="T69" fmla="*/ 15592 h 17076"/>
                <a:gd name="T70" fmla="*/ 15591 w 17076"/>
                <a:gd name="T71" fmla="*/ 13251 h 17076"/>
                <a:gd name="T72" fmla="*/ 13238 w 17076"/>
                <a:gd name="T73" fmla="*/ 11679 h 17076"/>
                <a:gd name="T74" fmla="*/ 7435 w 17076"/>
                <a:gd name="T75" fmla="*/ 14083 h 17076"/>
                <a:gd name="T76" fmla="*/ 6883 w 17076"/>
                <a:gd name="T77" fmla="*/ 16859 h 17076"/>
                <a:gd name="T78" fmla="*/ 10193 w 17076"/>
                <a:gd name="T79" fmla="*/ 16858 h 17076"/>
                <a:gd name="T80" fmla="*/ 9641 w 17076"/>
                <a:gd name="T81" fmla="*/ 14082 h 17076"/>
                <a:gd name="T82" fmla="*/ 7435 w 17076"/>
                <a:gd name="T83" fmla="*/ 14083 h 17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076" h="17076">
                  <a:moveTo>
                    <a:pt x="6883" y="218"/>
                  </a:moveTo>
                  <a:lnTo>
                    <a:pt x="7435" y="2994"/>
                  </a:lnTo>
                  <a:lnTo>
                    <a:pt x="7436" y="2994"/>
                  </a:lnTo>
                  <a:cubicBezTo>
                    <a:pt x="8187" y="2845"/>
                    <a:pt x="8933" y="2852"/>
                    <a:pt x="9641" y="2993"/>
                  </a:cubicBezTo>
                  <a:lnTo>
                    <a:pt x="10193" y="217"/>
                  </a:lnTo>
                  <a:cubicBezTo>
                    <a:pt x="9100" y="0"/>
                    <a:pt x="7975" y="1"/>
                    <a:pt x="6883" y="218"/>
                  </a:cubicBezTo>
                  <a:close/>
                  <a:moveTo>
                    <a:pt x="3825" y="1484"/>
                  </a:moveTo>
                  <a:cubicBezTo>
                    <a:pt x="2899" y="2103"/>
                    <a:pt x="2103" y="2899"/>
                    <a:pt x="1484" y="3825"/>
                  </a:cubicBezTo>
                  <a:lnTo>
                    <a:pt x="3838" y="5397"/>
                  </a:lnTo>
                  <a:cubicBezTo>
                    <a:pt x="4247" y="4785"/>
                    <a:pt x="4775" y="4253"/>
                    <a:pt x="5397" y="3837"/>
                  </a:cubicBezTo>
                  <a:lnTo>
                    <a:pt x="3825" y="1484"/>
                  </a:lnTo>
                  <a:close/>
                  <a:moveTo>
                    <a:pt x="13251" y="1485"/>
                  </a:moveTo>
                  <a:lnTo>
                    <a:pt x="11679" y="3838"/>
                  </a:lnTo>
                  <a:cubicBezTo>
                    <a:pt x="12291" y="4247"/>
                    <a:pt x="12823" y="4775"/>
                    <a:pt x="13239" y="5397"/>
                  </a:cubicBezTo>
                  <a:lnTo>
                    <a:pt x="15592" y="3825"/>
                  </a:lnTo>
                  <a:cubicBezTo>
                    <a:pt x="14973" y="2899"/>
                    <a:pt x="14177" y="2104"/>
                    <a:pt x="13251" y="1485"/>
                  </a:cubicBezTo>
                  <a:close/>
                  <a:moveTo>
                    <a:pt x="217" y="6883"/>
                  </a:moveTo>
                  <a:cubicBezTo>
                    <a:pt x="0" y="7976"/>
                    <a:pt x="1" y="9101"/>
                    <a:pt x="218" y="10193"/>
                  </a:cubicBezTo>
                  <a:lnTo>
                    <a:pt x="2994" y="9641"/>
                  </a:lnTo>
                  <a:cubicBezTo>
                    <a:pt x="2845" y="8889"/>
                    <a:pt x="2852" y="8143"/>
                    <a:pt x="2993" y="7435"/>
                  </a:cubicBezTo>
                  <a:lnTo>
                    <a:pt x="217" y="6883"/>
                  </a:lnTo>
                  <a:close/>
                  <a:moveTo>
                    <a:pt x="14082" y="7435"/>
                  </a:moveTo>
                  <a:lnTo>
                    <a:pt x="14082" y="7436"/>
                  </a:lnTo>
                  <a:cubicBezTo>
                    <a:pt x="14231" y="8187"/>
                    <a:pt x="14224" y="8933"/>
                    <a:pt x="14083" y="9641"/>
                  </a:cubicBezTo>
                  <a:lnTo>
                    <a:pt x="16859" y="10193"/>
                  </a:lnTo>
                  <a:cubicBezTo>
                    <a:pt x="17076" y="9100"/>
                    <a:pt x="17075" y="7975"/>
                    <a:pt x="16858" y="6883"/>
                  </a:cubicBezTo>
                  <a:lnTo>
                    <a:pt x="14082" y="7435"/>
                  </a:lnTo>
                  <a:close/>
                  <a:moveTo>
                    <a:pt x="3837" y="11679"/>
                  </a:moveTo>
                  <a:lnTo>
                    <a:pt x="1484" y="13251"/>
                  </a:lnTo>
                  <a:cubicBezTo>
                    <a:pt x="2103" y="14177"/>
                    <a:pt x="2899" y="14972"/>
                    <a:pt x="3825" y="15591"/>
                  </a:cubicBezTo>
                  <a:lnTo>
                    <a:pt x="5397" y="13238"/>
                  </a:lnTo>
                  <a:cubicBezTo>
                    <a:pt x="4785" y="12829"/>
                    <a:pt x="4253" y="12301"/>
                    <a:pt x="3837" y="11679"/>
                  </a:cubicBezTo>
                  <a:close/>
                  <a:moveTo>
                    <a:pt x="13238" y="11679"/>
                  </a:moveTo>
                  <a:cubicBezTo>
                    <a:pt x="12829" y="12291"/>
                    <a:pt x="12300" y="12823"/>
                    <a:pt x="11679" y="13239"/>
                  </a:cubicBezTo>
                  <a:lnTo>
                    <a:pt x="13251" y="15592"/>
                  </a:lnTo>
                  <a:cubicBezTo>
                    <a:pt x="14177" y="14973"/>
                    <a:pt x="14972" y="14177"/>
                    <a:pt x="15591" y="13251"/>
                  </a:cubicBezTo>
                  <a:lnTo>
                    <a:pt x="13238" y="11679"/>
                  </a:lnTo>
                  <a:close/>
                  <a:moveTo>
                    <a:pt x="7435" y="14083"/>
                  </a:moveTo>
                  <a:lnTo>
                    <a:pt x="6883" y="16859"/>
                  </a:lnTo>
                  <a:cubicBezTo>
                    <a:pt x="7976" y="17076"/>
                    <a:pt x="9101" y="17075"/>
                    <a:pt x="10193" y="16858"/>
                  </a:cubicBezTo>
                  <a:lnTo>
                    <a:pt x="9641" y="14082"/>
                  </a:lnTo>
                  <a:cubicBezTo>
                    <a:pt x="8889" y="14231"/>
                    <a:pt x="8143" y="14224"/>
                    <a:pt x="7435" y="14083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North Pole Labels"/>
            <p:cNvSpPr>
              <a:spLocks noEditPoints="1"/>
            </p:cNvSpPr>
            <p:nvPr/>
          </p:nvSpPr>
          <p:spPr bwMode="auto">
            <a:xfrm>
              <a:off x="4152900" y="1285875"/>
              <a:ext cx="2913063" cy="2911475"/>
            </a:xfrm>
            <a:custGeom>
              <a:avLst/>
              <a:gdLst>
                <a:gd name="T0" fmla="*/ 7238 w 15770"/>
                <a:gd name="T1" fmla="*/ 1641 h 15770"/>
                <a:gd name="T2" fmla="*/ 7447 w 15770"/>
                <a:gd name="T3" fmla="*/ 352 h 15770"/>
                <a:gd name="T4" fmla="*/ 8531 w 15770"/>
                <a:gd name="T5" fmla="*/ 1640 h 15770"/>
                <a:gd name="T6" fmla="*/ 8323 w 15770"/>
                <a:gd name="T7" fmla="*/ 0 h 15770"/>
                <a:gd name="T8" fmla="*/ 7461 w 15770"/>
                <a:gd name="T9" fmla="*/ 1 h 15770"/>
                <a:gd name="T10" fmla="*/ 2767 w 15770"/>
                <a:gd name="T11" fmla="*/ 1853 h 15770"/>
                <a:gd name="T12" fmla="*/ 3530 w 15770"/>
                <a:gd name="T13" fmla="*/ 2911 h 15770"/>
                <a:gd name="T14" fmla="*/ 1853 w 15770"/>
                <a:gd name="T15" fmla="*/ 2767 h 15770"/>
                <a:gd name="T16" fmla="*/ 3160 w 15770"/>
                <a:gd name="T17" fmla="*/ 3780 h 15770"/>
                <a:gd name="T18" fmla="*/ 3769 w 15770"/>
                <a:gd name="T19" fmla="*/ 3170 h 15770"/>
                <a:gd name="T20" fmla="*/ 2767 w 15770"/>
                <a:gd name="T21" fmla="*/ 1853 h 15770"/>
                <a:gd name="T22" fmla="*/ 11844 w 15770"/>
                <a:gd name="T23" fmla="*/ 3012 h 15770"/>
                <a:gd name="T24" fmla="*/ 12902 w 15770"/>
                <a:gd name="T25" fmla="*/ 2248 h 15770"/>
                <a:gd name="T26" fmla="*/ 12757 w 15770"/>
                <a:gd name="T27" fmla="*/ 3926 h 15770"/>
                <a:gd name="T28" fmla="*/ 13770 w 15770"/>
                <a:gd name="T29" fmla="*/ 2620 h 15770"/>
                <a:gd name="T30" fmla="*/ 13160 w 15770"/>
                <a:gd name="T31" fmla="*/ 2011 h 15770"/>
                <a:gd name="T32" fmla="*/ 0 w 15770"/>
                <a:gd name="T33" fmla="*/ 7239 h 15770"/>
                <a:gd name="T34" fmla="*/ 1288 w 15770"/>
                <a:gd name="T35" fmla="*/ 7447 h 15770"/>
                <a:gd name="T36" fmla="*/ 0 w 15770"/>
                <a:gd name="T37" fmla="*/ 8531 h 15770"/>
                <a:gd name="T38" fmla="*/ 1641 w 15770"/>
                <a:gd name="T39" fmla="*/ 8323 h 15770"/>
                <a:gd name="T40" fmla="*/ 1641 w 15770"/>
                <a:gd name="T41" fmla="*/ 7462 h 15770"/>
                <a:gd name="T42" fmla="*/ 0 w 15770"/>
                <a:gd name="T43" fmla="*/ 7239 h 15770"/>
                <a:gd name="T44" fmla="*/ 14129 w 15770"/>
                <a:gd name="T45" fmla="*/ 7447 h 15770"/>
                <a:gd name="T46" fmla="*/ 14129 w 15770"/>
                <a:gd name="T47" fmla="*/ 8308 h 15770"/>
                <a:gd name="T48" fmla="*/ 15769 w 15770"/>
                <a:gd name="T49" fmla="*/ 8531 h 15770"/>
                <a:gd name="T50" fmla="*/ 14482 w 15770"/>
                <a:gd name="T51" fmla="*/ 8323 h 15770"/>
                <a:gd name="T52" fmla="*/ 15770 w 15770"/>
                <a:gd name="T53" fmla="*/ 7239 h 15770"/>
                <a:gd name="T54" fmla="*/ 3013 w 15770"/>
                <a:gd name="T55" fmla="*/ 11844 h 15770"/>
                <a:gd name="T56" fmla="*/ 2000 w 15770"/>
                <a:gd name="T57" fmla="*/ 13150 h 15770"/>
                <a:gd name="T58" fmla="*/ 2609 w 15770"/>
                <a:gd name="T59" fmla="*/ 13759 h 15770"/>
                <a:gd name="T60" fmla="*/ 3926 w 15770"/>
                <a:gd name="T61" fmla="*/ 12758 h 15770"/>
                <a:gd name="T62" fmla="*/ 2868 w 15770"/>
                <a:gd name="T63" fmla="*/ 13522 h 15770"/>
                <a:gd name="T64" fmla="*/ 3013 w 15770"/>
                <a:gd name="T65" fmla="*/ 11844 h 15770"/>
                <a:gd name="T66" fmla="*/ 12610 w 15770"/>
                <a:gd name="T67" fmla="*/ 11990 h 15770"/>
                <a:gd name="T68" fmla="*/ 12001 w 15770"/>
                <a:gd name="T69" fmla="*/ 12600 h 15770"/>
                <a:gd name="T70" fmla="*/ 13003 w 15770"/>
                <a:gd name="T71" fmla="*/ 13917 h 15770"/>
                <a:gd name="T72" fmla="*/ 12240 w 15770"/>
                <a:gd name="T73" fmla="*/ 12859 h 15770"/>
                <a:gd name="T74" fmla="*/ 13917 w 15770"/>
                <a:gd name="T75" fmla="*/ 13003 h 15770"/>
                <a:gd name="T76" fmla="*/ 7239 w 15770"/>
                <a:gd name="T77" fmla="*/ 14130 h 15770"/>
                <a:gd name="T78" fmla="*/ 7447 w 15770"/>
                <a:gd name="T79" fmla="*/ 15770 h 15770"/>
                <a:gd name="T80" fmla="*/ 8309 w 15770"/>
                <a:gd name="T81" fmla="*/ 15769 h 15770"/>
                <a:gd name="T82" fmla="*/ 8531 w 15770"/>
                <a:gd name="T83" fmla="*/ 14129 h 15770"/>
                <a:gd name="T84" fmla="*/ 8323 w 15770"/>
                <a:gd name="T85" fmla="*/ 15418 h 15770"/>
                <a:gd name="T86" fmla="*/ 7239 w 15770"/>
                <a:gd name="T87" fmla="*/ 14130 h 15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770" h="15770">
                  <a:moveTo>
                    <a:pt x="7239" y="0"/>
                  </a:moveTo>
                  <a:lnTo>
                    <a:pt x="7238" y="1641"/>
                  </a:lnTo>
                  <a:lnTo>
                    <a:pt x="7447" y="1641"/>
                  </a:lnTo>
                  <a:lnTo>
                    <a:pt x="7447" y="352"/>
                  </a:lnTo>
                  <a:lnTo>
                    <a:pt x="8308" y="1641"/>
                  </a:lnTo>
                  <a:lnTo>
                    <a:pt x="8531" y="1640"/>
                  </a:lnTo>
                  <a:lnTo>
                    <a:pt x="8531" y="1"/>
                  </a:lnTo>
                  <a:lnTo>
                    <a:pt x="8323" y="0"/>
                  </a:lnTo>
                  <a:lnTo>
                    <a:pt x="8323" y="1288"/>
                  </a:lnTo>
                  <a:lnTo>
                    <a:pt x="7461" y="1"/>
                  </a:lnTo>
                  <a:lnTo>
                    <a:pt x="7239" y="0"/>
                  </a:lnTo>
                  <a:close/>
                  <a:moveTo>
                    <a:pt x="2767" y="1853"/>
                  </a:moveTo>
                  <a:lnTo>
                    <a:pt x="2620" y="2000"/>
                  </a:lnTo>
                  <a:lnTo>
                    <a:pt x="3530" y="2911"/>
                  </a:lnTo>
                  <a:lnTo>
                    <a:pt x="2011" y="2610"/>
                  </a:lnTo>
                  <a:lnTo>
                    <a:pt x="1853" y="2767"/>
                  </a:lnTo>
                  <a:lnTo>
                    <a:pt x="3012" y="3926"/>
                  </a:lnTo>
                  <a:lnTo>
                    <a:pt x="3160" y="3780"/>
                  </a:lnTo>
                  <a:lnTo>
                    <a:pt x="2248" y="2868"/>
                  </a:lnTo>
                  <a:lnTo>
                    <a:pt x="3769" y="3170"/>
                  </a:lnTo>
                  <a:lnTo>
                    <a:pt x="3926" y="3013"/>
                  </a:lnTo>
                  <a:lnTo>
                    <a:pt x="2767" y="1853"/>
                  </a:lnTo>
                  <a:close/>
                  <a:moveTo>
                    <a:pt x="13003" y="1853"/>
                  </a:moveTo>
                  <a:lnTo>
                    <a:pt x="11844" y="3012"/>
                  </a:lnTo>
                  <a:lnTo>
                    <a:pt x="11990" y="3160"/>
                  </a:lnTo>
                  <a:lnTo>
                    <a:pt x="12902" y="2248"/>
                  </a:lnTo>
                  <a:lnTo>
                    <a:pt x="12600" y="3769"/>
                  </a:lnTo>
                  <a:lnTo>
                    <a:pt x="12757" y="3926"/>
                  </a:lnTo>
                  <a:lnTo>
                    <a:pt x="13917" y="2767"/>
                  </a:lnTo>
                  <a:lnTo>
                    <a:pt x="13770" y="2620"/>
                  </a:lnTo>
                  <a:lnTo>
                    <a:pt x="12859" y="3530"/>
                  </a:lnTo>
                  <a:lnTo>
                    <a:pt x="13160" y="2011"/>
                  </a:lnTo>
                  <a:lnTo>
                    <a:pt x="13003" y="1853"/>
                  </a:lnTo>
                  <a:close/>
                  <a:moveTo>
                    <a:pt x="0" y="7239"/>
                  </a:moveTo>
                  <a:lnTo>
                    <a:pt x="0" y="7447"/>
                  </a:lnTo>
                  <a:lnTo>
                    <a:pt x="1288" y="7447"/>
                  </a:lnTo>
                  <a:lnTo>
                    <a:pt x="1" y="8309"/>
                  </a:lnTo>
                  <a:lnTo>
                    <a:pt x="0" y="8531"/>
                  </a:lnTo>
                  <a:lnTo>
                    <a:pt x="1641" y="8532"/>
                  </a:lnTo>
                  <a:lnTo>
                    <a:pt x="1641" y="8323"/>
                  </a:lnTo>
                  <a:lnTo>
                    <a:pt x="351" y="8323"/>
                  </a:lnTo>
                  <a:lnTo>
                    <a:pt x="1641" y="7462"/>
                  </a:lnTo>
                  <a:lnTo>
                    <a:pt x="1640" y="7239"/>
                  </a:lnTo>
                  <a:lnTo>
                    <a:pt x="0" y="7239"/>
                  </a:lnTo>
                  <a:close/>
                  <a:moveTo>
                    <a:pt x="14129" y="7238"/>
                  </a:moveTo>
                  <a:lnTo>
                    <a:pt x="14129" y="7447"/>
                  </a:lnTo>
                  <a:lnTo>
                    <a:pt x="15418" y="7447"/>
                  </a:lnTo>
                  <a:lnTo>
                    <a:pt x="14129" y="8308"/>
                  </a:lnTo>
                  <a:lnTo>
                    <a:pt x="14129" y="8531"/>
                  </a:lnTo>
                  <a:lnTo>
                    <a:pt x="15769" y="8531"/>
                  </a:lnTo>
                  <a:lnTo>
                    <a:pt x="15770" y="8323"/>
                  </a:lnTo>
                  <a:lnTo>
                    <a:pt x="14482" y="8323"/>
                  </a:lnTo>
                  <a:lnTo>
                    <a:pt x="15769" y="7461"/>
                  </a:lnTo>
                  <a:lnTo>
                    <a:pt x="15770" y="7239"/>
                  </a:lnTo>
                  <a:lnTo>
                    <a:pt x="14129" y="7238"/>
                  </a:lnTo>
                  <a:close/>
                  <a:moveTo>
                    <a:pt x="3013" y="11844"/>
                  </a:moveTo>
                  <a:lnTo>
                    <a:pt x="1853" y="13003"/>
                  </a:lnTo>
                  <a:lnTo>
                    <a:pt x="2000" y="13150"/>
                  </a:lnTo>
                  <a:lnTo>
                    <a:pt x="2911" y="12240"/>
                  </a:lnTo>
                  <a:lnTo>
                    <a:pt x="2609" y="13759"/>
                  </a:lnTo>
                  <a:lnTo>
                    <a:pt x="2767" y="13917"/>
                  </a:lnTo>
                  <a:lnTo>
                    <a:pt x="3926" y="12758"/>
                  </a:lnTo>
                  <a:lnTo>
                    <a:pt x="3780" y="12610"/>
                  </a:lnTo>
                  <a:lnTo>
                    <a:pt x="2868" y="13522"/>
                  </a:lnTo>
                  <a:lnTo>
                    <a:pt x="3170" y="12001"/>
                  </a:lnTo>
                  <a:lnTo>
                    <a:pt x="3013" y="11844"/>
                  </a:lnTo>
                  <a:close/>
                  <a:moveTo>
                    <a:pt x="12757" y="11843"/>
                  </a:moveTo>
                  <a:lnTo>
                    <a:pt x="12610" y="11990"/>
                  </a:lnTo>
                  <a:lnTo>
                    <a:pt x="13522" y="12902"/>
                  </a:lnTo>
                  <a:lnTo>
                    <a:pt x="12001" y="12600"/>
                  </a:lnTo>
                  <a:lnTo>
                    <a:pt x="11844" y="12757"/>
                  </a:lnTo>
                  <a:lnTo>
                    <a:pt x="13003" y="13917"/>
                  </a:lnTo>
                  <a:lnTo>
                    <a:pt x="13150" y="13770"/>
                  </a:lnTo>
                  <a:lnTo>
                    <a:pt x="12240" y="12859"/>
                  </a:lnTo>
                  <a:lnTo>
                    <a:pt x="13759" y="13160"/>
                  </a:lnTo>
                  <a:lnTo>
                    <a:pt x="13917" y="13003"/>
                  </a:lnTo>
                  <a:lnTo>
                    <a:pt x="12757" y="11843"/>
                  </a:lnTo>
                  <a:close/>
                  <a:moveTo>
                    <a:pt x="7239" y="14130"/>
                  </a:moveTo>
                  <a:lnTo>
                    <a:pt x="7239" y="15769"/>
                  </a:lnTo>
                  <a:lnTo>
                    <a:pt x="7447" y="15770"/>
                  </a:lnTo>
                  <a:lnTo>
                    <a:pt x="7447" y="14482"/>
                  </a:lnTo>
                  <a:lnTo>
                    <a:pt x="8309" y="15769"/>
                  </a:lnTo>
                  <a:lnTo>
                    <a:pt x="8531" y="15770"/>
                  </a:lnTo>
                  <a:lnTo>
                    <a:pt x="8531" y="14129"/>
                  </a:lnTo>
                  <a:lnTo>
                    <a:pt x="8323" y="14129"/>
                  </a:lnTo>
                  <a:lnTo>
                    <a:pt x="8323" y="15418"/>
                  </a:lnTo>
                  <a:lnTo>
                    <a:pt x="7462" y="14129"/>
                  </a:lnTo>
                  <a:lnTo>
                    <a:pt x="7239" y="1413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Sout Pole Fields"/>
            <p:cNvSpPr>
              <a:spLocks noEditPoints="1"/>
            </p:cNvSpPr>
            <p:nvPr/>
          </p:nvSpPr>
          <p:spPr bwMode="auto">
            <a:xfrm>
              <a:off x="4073525" y="1204913"/>
              <a:ext cx="3073400" cy="3073400"/>
            </a:xfrm>
            <a:custGeom>
              <a:avLst/>
              <a:gdLst>
                <a:gd name="T0" fmla="*/ 6666 w 16642"/>
                <a:gd name="T1" fmla="*/ 1 h 16642"/>
                <a:gd name="T2" fmla="*/ 3608 w 16642"/>
                <a:gd name="T3" fmla="*/ 1267 h 16642"/>
                <a:gd name="T4" fmla="*/ 5180 w 16642"/>
                <a:gd name="T5" fmla="*/ 3620 h 16642"/>
                <a:gd name="T6" fmla="*/ 7218 w 16642"/>
                <a:gd name="T7" fmla="*/ 2777 h 16642"/>
                <a:gd name="T8" fmla="*/ 6666 w 16642"/>
                <a:gd name="T9" fmla="*/ 1 h 16642"/>
                <a:gd name="T10" fmla="*/ 9976 w 16642"/>
                <a:gd name="T11" fmla="*/ 0 h 16642"/>
                <a:gd name="T12" fmla="*/ 9424 w 16642"/>
                <a:gd name="T13" fmla="*/ 2776 h 16642"/>
                <a:gd name="T14" fmla="*/ 11462 w 16642"/>
                <a:gd name="T15" fmla="*/ 3621 h 16642"/>
                <a:gd name="T16" fmla="*/ 13034 w 16642"/>
                <a:gd name="T17" fmla="*/ 1268 h 16642"/>
                <a:gd name="T18" fmla="*/ 9976 w 16642"/>
                <a:gd name="T19" fmla="*/ 0 h 16642"/>
                <a:gd name="T20" fmla="*/ 1267 w 16642"/>
                <a:gd name="T21" fmla="*/ 3608 h 16642"/>
                <a:gd name="T22" fmla="*/ 0 w 16642"/>
                <a:gd name="T23" fmla="*/ 6666 h 16642"/>
                <a:gd name="T24" fmla="*/ 2776 w 16642"/>
                <a:gd name="T25" fmla="*/ 7218 h 16642"/>
                <a:gd name="T26" fmla="*/ 3621 w 16642"/>
                <a:gd name="T27" fmla="*/ 5180 h 16642"/>
                <a:gd name="T28" fmla="*/ 1267 w 16642"/>
                <a:gd name="T29" fmla="*/ 3608 h 16642"/>
                <a:gd name="T30" fmla="*/ 15375 w 16642"/>
                <a:gd name="T31" fmla="*/ 3608 h 16642"/>
                <a:gd name="T32" fmla="*/ 13022 w 16642"/>
                <a:gd name="T33" fmla="*/ 5180 h 16642"/>
                <a:gd name="T34" fmla="*/ 13865 w 16642"/>
                <a:gd name="T35" fmla="*/ 7218 h 16642"/>
                <a:gd name="T36" fmla="*/ 16641 w 16642"/>
                <a:gd name="T37" fmla="*/ 6666 h 16642"/>
                <a:gd name="T38" fmla="*/ 15375 w 16642"/>
                <a:gd name="T39" fmla="*/ 3608 h 16642"/>
                <a:gd name="T40" fmla="*/ 1 w 16642"/>
                <a:gd name="T41" fmla="*/ 9976 h 16642"/>
                <a:gd name="T42" fmla="*/ 1267 w 16642"/>
                <a:gd name="T43" fmla="*/ 13034 h 16642"/>
                <a:gd name="T44" fmla="*/ 3620 w 16642"/>
                <a:gd name="T45" fmla="*/ 11462 h 16642"/>
                <a:gd name="T46" fmla="*/ 2777 w 16642"/>
                <a:gd name="T47" fmla="*/ 9424 h 16642"/>
                <a:gd name="T48" fmla="*/ 1 w 16642"/>
                <a:gd name="T49" fmla="*/ 9976 h 16642"/>
                <a:gd name="T50" fmla="*/ 13866 w 16642"/>
                <a:gd name="T51" fmla="*/ 9424 h 16642"/>
                <a:gd name="T52" fmla="*/ 13021 w 16642"/>
                <a:gd name="T53" fmla="*/ 11462 h 16642"/>
                <a:gd name="T54" fmla="*/ 15374 w 16642"/>
                <a:gd name="T55" fmla="*/ 13034 h 16642"/>
                <a:gd name="T56" fmla="*/ 16642 w 16642"/>
                <a:gd name="T57" fmla="*/ 9976 h 16642"/>
                <a:gd name="T58" fmla="*/ 13866 w 16642"/>
                <a:gd name="T59" fmla="*/ 9424 h 16642"/>
                <a:gd name="T60" fmla="*/ 5180 w 16642"/>
                <a:gd name="T61" fmla="*/ 13021 h 16642"/>
                <a:gd name="T62" fmla="*/ 3608 w 16642"/>
                <a:gd name="T63" fmla="*/ 15374 h 16642"/>
                <a:gd name="T64" fmla="*/ 6666 w 16642"/>
                <a:gd name="T65" fmla="*/ 16642 h 16642"/>
                <a:gd name="T66" fmla="*/ 7218 w 16642"/>
                <a:gd name="T67" fmla="*/ 13866 h 16642"/>
                <a:gd name="T68" fmla="*/ 5180 w 16642"/>
                <a:gd name="T69" fmla="*/ 13021 h 16642"/>
                <a:gd name="T70" fmla="*/ 11462 w 16642"/>
                <a:gd name="T71" fmla="*/ 13022 h 16642"/>
                <a:gd name="T72" fmla="*/ 9424 w 16642"/>
                <a:gd name="T73" fmla="*/ 13865 h 16642"/>
                <a:gd name="T74" fmla="*/ 9976 w 16642"/>
                <a:gd name="T75" fmla="*/ 16641 h 16642"/>
                <a:gd name="T76" fmla="*/ 13034 w 16642"/>
                <a:gd name="T77" fmla="*/ 15375 h 16642"/>
                <a:gd name="T78" fmla="*/ 11462 w 16642"/>
                <a:gd name="T79" fmla="*/ 13022 h 16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42" h="16642">
                  <a:moveTo>
                    <a:pt x="6666" y="1"/>
                  </a:moveTo>
                  <a:cubicBezTo>
                    <a:pt x="5573" y="218"/>
                    <a:pt x="4534" y="648"/>
                    <a:pt x="3608" y="1267"/>
                  </a:cubicBezTo>
                  <a:lnTo>
                    <a:pt x="5180" y="3620"/>
                  </a:lnTo>
                  <a:cubicBezTo>
                    <a:pt x="5780" y="3219"/>
                    <a:pt x="6466" y="2927"/>
                    <a:pt x="7218" y="2777"/>
                  </a:cubicBezTo>
                  <a:lnTo>
                    <a:pt x="6666" y="1"/>
                  </a:lnTo>
                  <a:close/>
                  <a:moveTo>
                    <a:pt x="9976" y="0"/>
                  </a:moveTo>
                  <a:lnTo>
                    <a:pt x="9424" y="2776"/>
                  </a:lnTo>
                  <a:cubicBezTo>
                    <a:pt x="10157" y="2922"/>
                    <a:pt x="10849" y="3212"/>
                    <a:pt x="11462" y="3621"/>
                  </a:cubicBezTo>
                  <a:lnTo>
                    <a:pt x="13034" y="1268"/>
                  </a:lnTo>
                  <a:cubicBezTo>
                    <a:pt x="12108" y="649"/>
                    <a:pt x="11068" y="218"/>
                    <a:pt x="9976" y="0"/>
                  </a:cubicBezTo>
                  <a:close/>
                  <a:moveTo>
                    <a:pt x="1267" y="3608"/>
                  </a:moveTo>
                  <a:cubicBezTo>
                    <a:pt x="649" y="4534"/>
                    <a:pt x="218" y="5573"/>
                    <a:pt x="0" y="6666"/>
                  </a:cubicBezTo>
                  <a:lnTo>
                    <a:pt x="2776" y="7218"/>
                  </a:lnTo>
                  <a:cubicBezTo>
                    <a:pt x="2922" y="6485"/>
                    <a:pt x="3212" y="5793"/>
                    <a:pt x="3621" y="5180"/>
                  </a:cubicBezTo>
                  <a:lnTo>
                    <a:pt x="1267" y="3608"/>
                  </a:lnTo>
                  <a:close/>
                  <a:moveTo>
                    <a:pt x="15375" y="3608"/>
                  </a:moveTo>
                  <a:lnTo>
                    <a:pt x="13022" y="5180"/>
                  </a:lnTo>
                  <a:cubicBezTo>
                    <a:pt x="13423" y="5780"/>
                    <a:pt x="13715" y="6466"/>
                    <a:pt x="13865" y="7218"/>
                  </a:cubicBezTo>
                  <a:lnTo>
                    <a:pt x="16641" y="6666"/>
                  </a:lnTo>
                  <a:cubicBezTo>
                    <a:pt x="16424" y="5573"/>
                    <a:pt x="15994" y="4534"/>
                    <a:pt x="15375" y="3608"/>
                  </a:cubicBezTo>
                  <a:close/>
                  <a:moveTo>
                    <a:pt x="1" y="9976"/>
                  </a:moveTo>
                  <a:cubicBezTo>
                    <a:pt x="218" y="11069"/>
                    <a:pt x="648" y="12108"/>
                    <a:pt x="1267" y="13034"/>
                  </a:cubicBezTo>
                  <a:lnTo>
                    <a:pt x="3620" y="11462"/>
                  </a:lnTo>
                  <a:cubicBezTo>
                    <a:pt x="3219" y="10862"/>
                    <a:pt x="2927" y="10176"/>
                    <a:pt x="2777" y="9424"/>
                  </a:cubicBezTo>
                  <a:lnTo>
                    <a:pt x="1" y="9976"/>
                  </a:lnTo>
                  <a:close/>
                  <a:moveTo>
                    <a:pt x="13866" y="9424"/>
                  </a:moveTo>
                  <a:cubicBezTo>
                    <a:pt x="13720" y="10157"/>
                    <a:pt x="13430" y="10849"/>
                    <a:pt x="13021" y="11462"/>
                  </a:cubicBezTo>
                  <a:lnTo>
                    <a:pt x="15374" y="13034"/>
                  </a:lnTo>
                  <a:cubicBezTo>
                    <a:pt x="15993" y="12108"/>
                    <a:pt x="16424" y="11069"/>
                    <a:pt x="16642" y="9976"/>
                  </a:cubicBezTo>
                  <a:lnTo>
                    <a:pt x="13866" y="9424"/>
                  </a:lnTo>
                  <a:close/>
                  <a:moveTo>
                    <a:pt x="5180" y="13021"/>
                  </a:moveTo>
                  <a:lnTo>
                    <a:pt x="3608" y="15374"/>
                  </a:lnTo>
                  <a:cubicBezTo>
                    <a:pt x="4534" y="15993"/>
                    <a:pt x="5573" y="16424"/>
                    <a:pt x="6666" y="16642"/>
                  </a:cubicBezTo>
                  <a:lnTo>
                    <a:pt x="7218" y="13866"/>
                  </a:lnTo>
                  <a:cubicBezTo>
                    <a:pt x="6485" y="13720"/>
                    <a:pt x="5793" y="13430"/>
                    <a:pt x="5180" y="13021"/>
                  </a:cubicBezTo>
                  <a:close/>
                  <a:moveTo>
                    <a:pt x="11462" y="13022"/>
                  </a:moveTo>
                  <a:cubicBezTo>
                    <a:pt x="10862" y="13423"/>
                    <a:pt x="10176" y="13715"/>
                    <a:pt x="9424" y="13865"/>
                  </a:cubicBezTo>
                  <a:lnTo>
                    <a:pt x="9976" y="16641"/>
                  </a:lnTo>
                  <a:cubicBezTo>
                    <a:pt x="11069" y="16424"/>
                    <a:pt x="12108" y="15994"/>
                    <a:pt x="13034" y="15375"/>
                  </a:cubicBezTo>
                  <a:lnTo>
                    <a:pt x="11462" y="1302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South Pole Labels"/>
            <p:cNvSpPr>
              <a:spLocks noEditPoints="1"/>
            </p:cNvSpPr>
            <p:nvPr/>
          </p:nvSpPr>
          <p:spPr bwMode="auto">
            <a:xfrm>
              <a:off x="4235450" y="1374775"/>
              <a:ext cx="2725738" cy="2725738"/>
            </a:xfrm>
            <a:custGeom>
              <a:avLst/>
              <a:gdLst>
                <a:gd name="T0" fmla="*/ 3978 w 14758"/>
                <a:gd name="T1" fmla="*/ 711 h 14757"/>
                <a:gd name="T2" fmla="*/ 5135 w 14758"/>
                <a:gd name="T3" fmla="*/ 920 h 14757"/>
                <a:gd name="T4" fmla="*/ 4708 w 14758"/>
                <a:gd name="T5" fmla="*/ 1493 h 14757"/>
                <a:gd name="T6" fmla="*/ 4674 w 14758"/>
                <a:gd name="T7" fmla="*/ 1700 h 14757"/>
                <a:gd name="T8" fmla="*/ 5263 w 14758"/>
                <a:gd name="T9" fmla="*/ 742 h 14757"/>
                <a:gd name="T10" fmla="*/ 4183 w 14758"/>
                <a:gd name="T11" fmla="*/ 422 h 14757"/>
                <a:gd name="T12" fmla="*/ 4923 w 14758"/>
                <a:gd name="T13" fmla="*/ 82 h 14757"/>
                <a:gd name="T14" fmla="*/ 9688 w 14758"/>
                <a:gd name="T15" fmla="*/ 260 h 14757"/>
                <a:gd name="T16" fmla="*/ 10359 w 14758"/>
                <a:gd name="T17" fmla="*/ 1226 h 14757"/>
                <a:gd name="T18" fmla="*/ 9652 w 14758"/>
                <a:gd name="T19" fmla="*/ 1327 h 14757"/>
                <a:gd name="T20" fmla="*/ 9481 w 14758"/>
                <a:gd name="T21" fmla="*/ 1450 h 14757"/>
                <a:gd name="T22" fmla="*/ 10575 w 14758"/>
                <a:gd name="T23" fmla="*/ 1190 h 14757"/>
                <a:gd name="T24" fmla="*/ 10037 w 14758"/>
                <a:gd name="T25" fmla="*/ 200 h 14757"/>
                <a:gd name="T26" fmla="*/ 10801 w 14758"/>
                <a:gd name="T27" fmla="*/ 482 h 14757"/>
                <a:gd name="T28" fmla="*/ 483 w 14758"/>
                <a:gd name="T29" fmla="*/ 3955 h 14757"/>
                <a:gd name="T30" fmla="*/ 261 w 14758"/>
                <a:gd name="T31" fmla="*/ 5068 h 14757"/>
                <a:gd name="T32" fmla="*/ 1227 w 14758"/>
                <a:gd name="T33" fmla="*/ 4398 h 14757"/>
                <a:gd name="T34" fmla="*/ 1328 w 14758"/>
                <a:gd name="T35" fmla="*/ 5105 h 14757"/>
                <a:gd name="T36" fmla="*/ 1451 w 14758"/>
                <a:gd name="T37" fmla="*/ 5276 h 14757"/>
                <a:gd name="T38" fmla="*/ 1191 w 14758"/>
                <a:gd name="T39" fmla="*/ 4182 h 14757"/>
                <a:gd name="T40" fmla="*/ 201 w 14758"/>
                <a:gd name="T41" fmla="*/ 4719 h 14757"/>
                <a:gd name="T42" fmla="*/ 483 w 14758"/>
                <a:gd name="T43" fmla="*/ 3955 h 14757"/>
                <a:gd name="T44" fmla="*/ 13831 w 14758"/>
                <a:gd name="T45" fmla="*/ 4661 h 14757"/>
                <a:gd name="T46" fmla="*/ 13434 w 14758"/>
                <a:gd name="T47" fmla="*/ 5147 h 14757"/>
                <a:gd name="T48" fmla="*/ 13385 w 14758"/>
                <a:gd name="T49" fmla="*/ 4183 h 14757"/>
                <a:gd name="T50" fmla="*/ 13569 w 14758"/>
                <a:gd name="T51" fmla="*/ 5440 h 14757"/>
                <a:gd name="T52" fmla="*/ 14029 w 14758"/>
                <a:gd name="T53" fmla="*/ 4280 h 14757"/>
                <a:gd name="T54" fmla="*/ 14374 w 14758"/>
                <a:gd name="T55" fmla="*/ 4909 h 14757"/>
                <a:gd name="T56" fmla="*/ 14517 w 14758"/>
                <a:gd name="T57" fmla="*/ 4082 h 14757"/>
                <a:gd name="T58" fmla="*/ 743 w 14758"/>
                <a:gd name="T59" fmla="*/ 9494 h 14757"/>
                <a:gd name="T60" fmla="*/ 423 w 14758"/>
                <a:gd name="T61" fmla="*/ 10574 h 14757"/>
                <a:gd name="T62" fmla="*/ 83 w 14758"/>
                <a:gd name="T63" fmla="*/ 9834 h 14757"/>
                <a:gd name="T64" fmla="*/ 712 w 14758"/>
                <a:gd name="T65" fmla="*/ 10778 h 14757"/>
                <a:gd name="T66" fmla="*/ 921 w 14758"/>
                <a:gd name="T67" fmla="*/ 9621 h 14757"/>
                <a:gd name="T68" fmla="*/ 1494 w 14758"/>
                <a:gd name="T69" fmla="*/ 10049 h 14757"/>
                <a:gd name="T70" fmla="*/ 1701 w 14758"/>
                <a:gd name="T71" fmla="*/ 10084 h 14757"/>
                <a:gd name="T72" fmla="*/ 13578 w 14758"/>
                <a:gd name="T73" fmla="*/ 9336 h 14757"/>
                <a:gd name="T74" fmla="*/ 13326 w 14758"/>
                <a:gd name="T75" fmla="*/ 10548 h 14757"/>
                <a:gd name="T76" fmla="*/ 14431 w 14758"/>
                <a:gd name="T77" fmla="*/ 9887 h 14757"/>
                <a:gd name="T78" fmla="*/ 14006 w 14758"/>
                <a:gd name="T79" fmla="*/ 10776 h 14757"/>
                <a:gd name="T80" fmla="*/ 14685 w 14758"/>
                <a:gd name="T81" fmla="*/ 9842 h 14757"/>
                <a:gd name="T82" fmla="*/ 13677 w 14758"/>
                <a:gd name="T83" fmla="*/ 10259 h 14757"/>
                <a:gd name="T84" fmla="*/ 13288 w 14758"/>
                <a:gd name="T85" fmla="*/ 9865 h 14757"/>
                <a:gd name="T86" fmla="*/ 13578 w 14758"/>
                <a:gd name="T87" fmla="*/ 9336 h 14757"/>
                <a:gd name="T88" fmla="*/ 4314 w 14758"/>
                <a:gd name="T89" fmla="*/ 13802 h 14757"/>
                <a:gd name="T90" fmla="*/ 4428 w 14758"/>
                <a:gd name="T91" fmla="*/ 14513 h 14757"/>
                <a:gd name="T92" fmla="*/ 4088 w 14758"/>
                <a:gd name="T93" fmla="*/ 14516 h 14757"/>
                <a:gd name="T94" fmla="*/ 5094 w 14758"/>
                <a:gd name="T95" fmla="*/ 14286 h 14757"/>
                <a:gd name="T96" fmla="*/ 4409 w 14758"/>
                <a:gd name="T97" fmla="*/ 13388 h 14757"/>
                <a:gd name="T98" fmla="*/ 5210 w 14758"/>
                <a:gd name="T99" fmla="*/ 13610 h 14757"/>
                <a:gd name="T100" fmla="*/ 4957 w 14758"/>
                <a:gd name="T101" fmla="*/ 13103 h 14757"/>
                <a:gd name="T102" fmla="*/ 9448 w 14758"/>
                <a:gd name="T103" fmla="*/ 13320 h 14757"/>
                <a:gd name="T104" fmla="*/ 10130 w 14758"/>
                <a:gd name="T105" fmla="*/ 14046 h 14757"/>
                <a:gd name="T106" fmla="*/ 10043 w 14758"/>
                <a:gd name="T107" fmla="*/ 14547 h 14757"/>
                <a:gd name="T108" fmla="*/ 10419 w 14758"/>
                <a:gd name="T109" fmla="*/ 14683 h 14757"/>
                <a:gd name="T110" fmla="*/ 10428 w 14758"/>
                <a:gd name="T111" fmla="*/ 13804 h 14757"/>
                <a:gd name="T112" fmla="*/ 9518 w 14758"/>
                <a:gd name="T113" fmla="*/ 13581 h 14757"/>
                <a:gd name="T114" fmla="*/ 10391 w 14758"/>
                <a:gd name="T115" fmla="*/ 13479 h 14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58" h="14757">
                  <a:moveTo>
                    <a:pt x="4504" y="20"/>
                  </a:moveTo>
                  <a:cubicBezTo>
                    <a:pt x="4450" y="32"/>
                    <a:pt x="4396" y="50"/>
                    <a:pt x="4340" y="73"/>
                  </a:cubicBezTo>
                  <a:cubicBezTo>
                    <a:pt x="4238" y="115"/>
                    <a:pt x="4152" y="170"/>
                    <a:pt x="4083" y="239"/>
                  </a:cubicBezTo>
                  <a:cubicBezTo>
                    <a:pt x="4014" y="308"/>
                    <a:pt x="3971" y="385"/>
                    <a:pt x="3955" y="470"/>
                  </a:cubicBezTo>
                  <a:cubicBezTo>
                    <a:pt x="3939" y="554"/>
                    <a:pt x="3947" y="635"/>
                    <a:pt x="3978" y="711"/>
                  </a:cubicBezTo>
                  <a:cubicBezTo>
                    <a:pt x="4007" y="781"/>
                    <a:pt x="4051" y="837"/>
                    <a:pt x="4110" y="879"/>
                  </a:cubicBezTo>
                  <a:cubicBezTo>
                    <a:pt x="4169" y="920"/>
                    <a:pt x="4242" y="944"/>
                    <a:pt x="4330" y="952"/>
                  </a:cubicBezTo>
                  <a:cubicBezTo>
                    <a:pt x="4398" y="958"/>
                    <a:pt x="4509" y="950"/>
                    <a:pt x="4662" y="926"/>
                  </a:cubicBezTo>
                  <a:cubicBezTo>
                    <a:pt x="4815" y="902"/>
                    <a:pt x="4915" y="889"/>
                    <a:pt x="4962" y="888"/>
                  </a:cubicBezTo>
                  <a:cubicBezTo>
                    <a:pt x="5036" y="886"/>
                    <a:pt x="5093" y="896"/>
                    <a:pt x="5135" y="920"/>
                  </a:cubicBezTo>
                  <a:cubicBezTo>
                    <a:pt x="5178" y="945"/>
                    <a:pt x="5210" y="980"/>
                    <a:pt x="5229" y="1028"/>
                  </a:cubicBezTo>
                  <a:cubicBezTo>
                    <a:pt x="5249" y="1075"/>
                    <a:pt x="5252" y="1124"/>
                    <a:pt x="5240" y="1175"/>
                  </a:cubicBezTo>
                  <a:cubicBezTo>
                    <a:pt x="5227" y="1227"/>
                    <a:pt x="5197" y="1276"/>
                    <a:pt x="5148" y="1323"/>
                  </a:cubicBezTo>
                  <a:cubicBezTo>
                    <a:pt x="5099" y="1370"/>
                    <a:pt x="5035" y="1409"/>
                    <a:pt x="4959" y="1441"/>
                  </a:cubicBezTo>
                  <a:cubicBezTo>
                    <a:pt x="4873" y="1477"/>
                    <a:pt x="4789" y="1494"/>
                    <a:pt x="4708" y="1493"/>
                  </a:cubicBezTo>
                  <a:cubicBezTo>
                    <a:pt x="4626" y="1491"/>
                    <a:pt x="4560" y="1473"/>
                    <a:pt x="4507" y="1438"/>
                  </a:cubicBezTo>
                  <a:cubicBezTo>
                    <a:pt x="4454" y="1403"/>
                    <a:pt x="4407" y="1350"/>
                    <a:pt x="4366" y="1277"/>
                  </a:cubicBezTo>
                  <a:lnTo>
                    <a:pt x="4184" y="1372"/>
                  </a:lnTo>
                  <a:cubicBezTo>
                    <a:pt x="4229" y="1472"/>
                    <a:pt x="4294" y="1552"/>
                    <a:pt x="4380" y="1610"/>
                  </a:cubicBezTo>
                  <a:cubicBezTo>
                    <a:pt x="4466" y="1669"/>
                    <a:pt x="4564" y="1698"/>
                    <a:pt x="4674" y="1700"/>
                  </a:cubicBezTo>
                  <a:cubicBezTo>
                    <a:pt x="4783" y="1701"/>
                    <a:pt x="4906" y="1674"/>
                    <a:pt x="5043" y="1618"/>
                  </a:cubicBezTo>
                  <a:cubicBezTo>
                    <a:pt x="5152" y="1573"/>
                    <a:pt x="5241" y="1512"/>
                    <a:pt x="5311" y="1437"/>
                  </a:cubicBezTo>
                  <a:cubicBezTo>
                    <a:pt x="5381" y="1361"/>
                    <a:pt x="5424" y="1278"/>
                    <a:pt x="5440" y="1188"/>
                  </a:cubicBezTo>
                  <a:cubicBezTo>
                    <a:pt x="5457" y="1097"/>
                    <a:pt x="5449" y="1012"/>
                    <a:pt x="5415" y="932"/>
                  </a:cubicBezTo>
                  <a:cubicBezTo>
                    <a:pt x="5381" y="850"/>
                    <a:pt x="5331" y="787"/>
                    <a:pt x="5263" y="742"/>
                  </a:cubicBezTo>
                  <a:cubicBezTo>
                    <a:pt x="5195" y="697"/>
                    <a:pt x="5108" y="672"/>
                    <a:pt x="5003" y="668"/>
                  </a:cubicBezTo>
                  <a:cubicBezTo>
                    <a:pt x="4931" y="666"/>
                    <a:pt x="4807" y="680"/>
                    <a:pt x="4628" y="711"/>
                  </a:cubicBezTo>
                  <a:cubicBezTo>
                    <a:pt x="4450" y="741"/>
                    <a:pt x="4334" y="747"/>
                    <a:pt x="4281" y="728"/>
                  </a:cubicBezTo>
                  <a:cubicBezTo>
                    <a:pt x="4227" y="709"/>
                    <a:pt x="4189" y="672"/>
                    <a:pt x="4167" y="617"/>
                  </a:cubicBezTo>
                  <a:cubicBezTo>
                    <a:pt x="4141" y="555"/>
                    <a:pt x="4146" y="490"/>
                    <a:pt x="4183" y="422"/>
                  </a:cubicBezTo>
                  <a:cubicBezTo>
                    <a:pt x="4220" y="355"/>
                    <a:pt x="4299" y="297"/>
                    <a:pt x="4421" y="246"/>
                  </a:cubicBezTo>
                  <a:cubicBezTo>
                    <a:pt x="4537" y="198"/>
                    <a:pt x="4635" y="186"/>
                    <a:pt x="4715" y="210"/>
                  </a:cubicBezTo>
                  <a:cubicBezTo>
                    <a:pt x="4795" y="234"/>
                    <a:pt x="4860" y="292"/>
                    <a:pt x="4910" y="384"/>
                  </a:cubicBezTo>
                  <a:lnTo>
                    <a:pt x="5096" y="290"/>
                  </a:lnTo>
                  <a:cubicBezTo>
                    <a:pt x="5056" y="202"/>
                    <a:pt x="4998" y="133"/>
                    <a:pt x="4923" y="82"/>
                  </a:cubicBezTo>
                  <a:cubicBezTo>
                    <a:pt x="4848" y="31"/>
                    <a:pt x="4759" y="4"/>
                    <a:pt x="4659" y="4"/>
                  </a:cubicBezTo>
                  <a:cubicBezTo>
                    <a:pt x="4608" y="3"/>
                    <a:pt x="4557" y="9"/>
                    <a:pt x="4504" y="20"/>
                  </a:cubicBezTo>
                  <a:close/>
                  <a:moveTo>
                    <a:pt x="9991" y="10"/>
                  </a:moveTo>
                  <a:cubicBezTo>
                    <a:pt x="9937" y="21"/>
                    <a:pt x="9887" y="42"/>
                    <a:pt x="9843" y="72"/>
                  </a:cubicBezTo>
                  <a:cubicBezTo>
                    <a:pt x="9772" y="120"/>
                    <a:pt x="9720" y="183"/>
                    <a:pt x="9688" y="260"/>
                  </a:cubicBezTo>
                  <a:cubicBezTo>
                    <a:pt x="9660" y="329"/>
                    <a:pt x="9651" y="400"/>
                    <a:pt x="9664" y="471"/>
                  </a:cubicBezTo>
                  <a:cubicBezTo>
                    <a:pt x="9676" y="542"/>
                    <a:pt x="9710" y="610"/>
                    <a:pt x="9767" y="678"/>
                  </a:cubicBezTo>
                  <a:cubicBezTo>
                    <a:pt x="9810" y="731"/>
                    <a:pt x="9895" y="803"/>
                    <a:pt x="10021" y="895"/>
                  </a:cubicBezTo>
                  <a:cubicBezTo>
                    <a:pt x="10146" y="986"/>
                    <a:pt x="10225" y="1047"/>
                    <a:pt x="10260" y="1080"/>
                  </a:cubicBezTo>
                  <a:cubicBezTo>
                    <a:pt x="10313" y="1130"/>
                    <a:pt x="10346" y="1179"/>
                    <a:pt x="10359" y="1226"/>
                  </a:cubicBezTo>
                  <a:cubicBezTo>
                    <a:pt x="10372" y="1273"/>
                    <a:pt x="10369" y="1320"/>
                    <a:pt x="10349" y="1368"/>
                  </a:cubicBezTo>
                  <a:cubicBezTo>
                    <a:pt x="10330" y="1415"/>
                    <a:pt x="10297" y="1452"/>
                    <a:pt x="10252" y="1480"/>
                  </a:cubicBezTo>
                  <a:cubicBezTo>
                    <a:pt x="10207" y="1507"/>
                    <a:pt x="10151" y="1521"/>
                    <a:pt x="10083" y="1519"/>
                  </a:cubicBezTo>
                  <a:cubicBezTo>
                    <a:pt x="10015" y="1518"/>
                    <a:pt x="9942" y="1501"/>
                    <a:pt x="9866" y="1469"/>
                  </a:cubicBezTo>
                  <a:cubicBezTo>
                    <a:pt x="9780" y="1433"/>
                    <a:pt x="9708" y="1386"/>
                    <a:pt x="9652" y="1327"/>
                  </a:cubicBezTo>
                  <a:cubicBezTo>
                    <a:pt x="9595" y="1269"/>
                    <a:pt x="9561" y="1209"/>
                    <a:pt x="9548" y="1147"/>
                  </a:cubicBezTo>
                  <a:cubicBezTo>
                    <a:pt x="9536" y="1085"/>
                    <a:pt x="9541" y="1014"/>
                    <a:pt x="9563" y="934"/>
                  </a:cubicBezTo>
                  <a:lnTo>
                    <a:pt x="9367" y="872"/>
                  </a:lnTo>
                  <a:cubicBezTo>
                    <a:pt x="9328" y="975"/>
                    <a:pt x="9318" y="1077"/>
                    <a:pt x="9337" y="1179"/>
                  </a:cubicBezTo>
                  <a:cubicBezTo>
                    <a:pt x="9357" y="1281"/>
                    <a:pt x="9405" y="1372"/>
                    <a:pt x="9481" y="1450"/>
                  </a:cubicBezTo>
                  <a:cubicBezTo>
                    <a:pt x="9557" y="1528"/>
                    <a:pt x="9663" y="1596"/>
                    <a:pt x="9800" y="1653"/>
                  </a:cubicBezTo>
                  <a:cubicBezTo>
                    <a:pt x="9909" y="1697"/>
                    <a:pt x="10014" y="1718"/>
                    <a:pt x="10117" y="1714"/>
                  </a:cubicBezTo>
                  <a:cubicBezTo>
                    <a:pt x="10220" y="1711"/>
                    <a:pt x="10310" y="1683"/>
                    <a:pt x="10385" y="1631"/>
                  </a:cubicBezTo>
                  <a:cubicBezTo>
                    <a:pt x="10461" y="1578"/>
                    <a:pt x="10515" y="1512"/>
                    <a:pt x="10549" y="1431"/>
                  </a:cubicBezTo>
                  <a:cubicBezTo>
                    <a:pt x="10582" y="1350"/>
                    <a:pt x="10591" y="1269"/>
                    <a:pt x="10575" y="1190"/>
                  </a:cubicBezTo>
                  <a:cubicBezTo>
                    <a:pt x="10559" y="1110"/>
                    <a:pt x="10516" y="1031"/>
                    <a:pt x="10444" y="954"/>
                  </a:cubicBezTo>
                  <a:cubicBezTo>
                    <a:pt x="10395" y="902"/>
                    <a:pt x="10296" y="823"/>
                    <a:pt x="10149" y="718"/>
                  </a:cubicBezTo>
                  <a:cubicBezTo>
                    <a:pt x="10001" y="614"/>
                    <a:pt x="9915" y="536"/>
                    <a:pt x="9890" y="485"/>
                  </a:cubicBezTo>
                  <a:cubicBezTo>
                    <a:pt x="9866" y="433"/>
                    <a:pt x="9865" y="381"/>
                    <a:pt x="9888" y="326"/>
                  </a:cubicBezTo>
                  <a:cubicBezTo>
                    <a:pt x="9914" y="263"/>
                    <a:pt x="9963" y="222"/>
                    <a:pt x="10037" y="200"/>
                  </a:cubicBezTo>
                  <a:cubicBezTo>
                    <a:pt x="10111" y="179"/>
                    <a:pt x="10209" y="193"/>
                    <a:pt x="10331" y="243"/>
                  </a:cubicBezTo>
                  <a:cubicBezTo>
                    <a:pt x="10447" y="291"/>
                    <a:pt x="10525" y="352"/>
                    <a:pt x="10564" y="426"/>
                  </a:cubicBezTo>
                  <a:cubicBezTo>
                    <a:pt x="10604" y="500"/>
                    <a:pt x="10608" y="586"/>
                    <a:pt x="10579" y="686"/>
                  </a:cubicBezTo>
                  <a:lnTo>
                    <a:pt x="10777" y="752"/>
                  </a:lnTo>
                  <a:cubicBezTo>
                    <a:pt x="10810" y="661"/>
                    <a:pt x="10818" y="571"/>
                    <a:pt x="10801" y="482"/>
                  </a:cubicBezTo>
                  <a:cubicBezTo>
                    <a:pt x="10784" y="392"/>
                    <a:pt x="10740" y="312"/>
                    <a:pt x="10669" y="240"/>
                  </a:cubicBezTo>
                  <a:cubicBezTo>
                    <a:pt x="10599" y="168"/>
                    <a:pt x="10507" y="110"/>
                    <a:pt x="10395" y="63"/>
                  </a:cubicBezTo>
                  <a:cubicBezTo>
                    <a:pt x="10293" y="21"/>
                    <a:pt x="10193" y="0"/>
                    <a:pt x="10095" y="0"/>
                  </a:cubicBezTo>
                  <a:cubicBezTo>
                    <a:pt x="10059" y="0"/>
                    <a:pt x="10024" y="3"/>
                    <a:pt x="9991" y="10"/>
                  </a:cubicBezTo>
                  <a:close/>
                  <a:moveTo>
                    <a:pt x="483" y="3955"/>
                  </a:moveTo>
                  <a:cubicBezTo>
                    <a:pt x="393" y="3972"/>
                    <a:pt x="313" y="4016"/>
                    <a:pt x="241" y="4087"/>
                  </a:cubicBezTo>
                  <a:cubicBezTo>
                    <a:pt x="169" y="4158"/>
                    <a:pt x="110" y="4249"/>
                    <a:pt x="64" y="4362"/>
                  </a:cubicBezTo>
                  <a:cubicBezTo>
                    <a:pt x="22" y="4464"/>
                    <a:pt x="1" y="4563"/>
                    <a:pt x="1" y="4661"/>
                  </a:cubicBezTo>
                  <a:cubicBezTo>
                    <a:pt x="0" y="4759"/>
                    <a:pt x="24" y="4844"/>
                    <a:pt x="73" y="4915"/>
                  </a:cubicBezTo>
                  <a:cubicBezTo>
                    <a:pt x="121" y="4986"/>
                    <a:pt x="184" y="5036"/>
                    <a:pt x="261" y="5068"/>
                  </a:cubicBezTo>
                  <a:cubicBezTo>
                    <a:pt x="330" y="5097"/>
                    <a:pt x="400" y="5106"/>
                    <a:pt x="471" y="5094"/>
                  </a:cubicBezTo>
                  <a:cubicBezTo>
                    <a:pt x="542" y="5082"/>
                    <a:pt x="611" y="5047"/>
                    <a:pt x="679" y="4991"/>
                  </a:cubicBezTo>
                  <a:cubicBezTo>
                    <a:pt x="732" y="4947"/>
                    <a:pt x="804" y="4862"/>
                    <a:pt x="896" y="4737"/>
                  </a:cubicBezTo>
                  <a:cubicBezTo>
                    <a:pt x="987" y="4611"/>
                    <a:pt x="1048" y="4532"/>
                    <a:pt x="1081" y="4498"/>
                  </a:cubicBezTo>
                  <a:cubicBezTo>
                    <a:pt x="1131" y="4444"/>
                    <a:pt x="1180" y="4411"/>
                    <a:pt x="1227" y="4398"/>
                  </a:cubicBezTo>
                  <a:cubicBezTo>
                    <a:pt x="1274" y="4385"/>
                    <a:pt x="1320" y="4389"/>
                    <a:pt x="1368" y="4408"/>
                  </a:cubicBezTo>
                  <a:cubicBezTo>
                    <a:pt x="1415" y="4428"/>
                    <a:pt x="1453" y="4460"/>
                    <a:pt x="1481" y="4505"/>
                  </a:cubicBezTo>
                  <a:cubicBezTo>
                    <a:pt x="1508" y="4550"/>
                    <a:pt x="1522" y="4606"/>
                    <a:pt x="1520" y="4674"/>
                  </a:cubicBezTo>
                  <a:cubicBezTo>
                    <a:pt x="1519" y="4742"/>
                    <a:pt x="1502" y="4815"/>
                    <a:pt x="1470" y="4891"/>
                  </a:cubicBezTo>
                  <a:cubicBezTo>
                    <a:pt x="1434" y="4978"/>
                    <a:pt x="1387" y="5049"/>
                    <a:pt x="1328" y="5105"/>
                  </a:cubicBezTo>
                  <a:cubicBezTo>
                    <a:pt x="1270" y="5162"/>
                    <a:pt x="1210" y="5196"/>
                    <a:pt x="1148" y="5209"/>
                  </a:cubicBezTo>
                  <a:cubicBezTo>
                    <a:pt x="1086" y="5222"/>
                    <a:pt x="1015" y="5217"/>
                    <a:pt x="935" y="5194"/>
                  </a:cubicBezTo>
                  <a:lnTo>
                    <a:pt x="873" y="5391"/>
                  </a:lnTo>
                  <a:cubicBezTo>
                    <a:pt x="976" y="5430"/>
                    <a:pt x="1078" y="5439"/>
                    <a:pt x="1180" y="5420"/>
                  </a:cubicBezTo>
                  <a:cubicBezTo>
                    <a:pt x="1282" y="5401"/>
                    <a:pt x="1373" y="5353"/>
                    <a:pt x="1451" y="5276"/>
                  </a:cubicBezTo>
                  <a:cubicBezTo>
                    <a:pt x="1529" y="5200"/>
                    <a:pt x="1597" y="5094"/>
                    <a:pt x="1654" y="4957"/>
                  </a:cubicBezTo>
                  <a:cubicBezTo>
                    <a:pt x="1698" y="4849"/>
                    <a:pt x="1719" y="4742"/>
                    <a:pt x="1715" y="4639"/>
                  </a:cubicBezTo>
                  <a:cubicBezTo>
                    <a:pt x="1711" y="4537"/>
                    <a:pt x="1684" y="4448"/>
                    <a:pt x="1632" y="4372"/>
                  </a:cubicBezTo>
                  <a:cubicBezTo>
                    <a:pt x="1579" y="4296"/>
                    <a:pt x="1513" y="4241"/>
                    <a:pt x="1432" y="4208"/>
                  </a:cubicBezTo>
                  <a:cubicBezTo>
                    <a:pt x="1351" y="4174"/>
                    <a:pt x="1270" y="4166"/>
                    <a:pt x="1191" y="4182"/>
                  </a:cubicBezTo>
                  <a:cubicBezTo>
                    <a:pt x="1111" y="4198"/>
                    <a:pt x="1032" y="4242"/>
                    <a:pt x="954" y="4313"/>
                  </a:cubicBezTo>
                  <a:cubicBezTo>
                    <a:pt x="902" y="4362"/>
                    <a:pt x="824" y="4461"/>
                    <a:pt x="719" y="4609"/>
                  </a:cubicBezTo>
                  <a:cubicBezTo>
                    <a:pt x="615" y="4756"/>
                    <a:pt x="537" y="4842"/>
                    <a:pt x="486" y="4866"/>
                  </a:cubicBezTo>
                  <a:cubicBezTo>
                    <a:pt x="434" y="4891"/>
                    <a:pt x="382" y="4892"/>
                    <a:pt x="327" y="4870"/>
                  </a:cubicBezTo>
                  <a:cubicBezTo>
                    <a:pt x="264" y="4844"/>
                    <a:pt x="222" y="4793"/>
                    <a:pt x="201" y="4719"/>
                  </a:cubicBezTo>
                  <a:cubicBezTo>
                    <a:pt x="179" y="4646"/>
                    <a:pt x="194" y="4548"/>
                    <a:pt x="244" y="4427"/>
                  </a:cubicBezTo>
                  <a:cubicBezTo>
                    <a:pt x="292" y="4310"/>
                    <a:pt x="353" y="4232"/>
                    <a:pt x="427" y="4193"/>
                  </a:cubicBezTo>
                  <a:cubicBezTo>
                    <a:pt x="501" y="4154"/>
                    <a:pt x="587" y="4149"/>
                    <a:pt x="687" y="4178"/>
                  </a:cubicBezTo>
                  <a:lnTo>
                    <a:pt x="753" y="3980"/>
                  </a:lnTo>
                  <a:cubicBezTo>
                    <a:pt x="662" y="3946"/>
                    <a:pt x="572" y="3938"/>
                    <a:pt x="483" y="3955"/>
                  </a:cubicBezTo>
                  <a:close/>
                  <a:moveTo>
                    <a:pt x="14103" y="3958"/>
                  </a:moveTo>
                  <a:cubicBezTo>
                    <a:pt x="14084" y="3963"/>
                    <a:pt x="14064" y="3970"/>
                    <a:pt x="14045" y="3977"/>
                  </a:cubicBezTo>
                  <a:cubicBezTo>
                    <a:pt x="13976" y="4006"/>
                    <a:pt x="13920" y="4050"/>
                    <a:pt x="13879" y="4109"/>
                  </a:cubicBezTo>
                  <a:cubicBezTo>
                    <a:pt x="13837" y="4168"/>
                    <a:pt x="13812" y="4241"/>
                    <a:pt x="13805" y="4330"/>
                  </a:cubicBezTo>
                  <a:cubicBezTo>
                    <a:pt x="13798" y="4398"/>
                    <a:pt x="13807" y="4508"/>
                    <a:pt x="13831" y="4661"/>
                  </a:cubicBezTo>
                  <a:cubicBezTo>
                    <a:pt x="13856" y="4814"/>
                    <a:pt x="13868" y="4914"/>
                    <a:pt x="13869" y="4961"/>
                  </a:cubicBezTo>
                  <a:cubicBezTo>
                    <a:pt x="13871" y="5035"/>
                    <a:pt x="13860" y="5093"/>
                    <a:pt x="13836" y="5136"/>
                  </a:cubicBezTo>
                  <a:cubicBezTo>
                    <a:pt x="13812" y="5178"/>
                    <a:pt x="13776" y="5209"/>
                    <a:pt x="13729" y="5228"/>
                  </a:cubicBezTo>
                  <a:cubicBezTo>
                    <a:pt x="13682" y="5248"/>
                    <a:pt x="13633" y="5251"/>
                    <a:pt x="13581" y="5239"/>
                  </a:cubicBezTo>
                  <a:cubicBezTo>
                    <a:pt x="13530" y="5227"/>
                    <a:pt x="13481" y="5196"/>
                    <a:pt x="13434" y="5147"/>
                  </a:cubicBezTo>
                  <a:cubicBezTo>
                    <a:pt x="13387" y="5098"/>
                    <a:pt x="13347" y="5035"/>
                    <a:pt x="13316" y="4959"/>
                  </a:cubicBezTo>
                  <a:cubicBezTo>
                    <a:pt x="13280" y="4873"/>
                    <a:pt x="13263" y="4788"/>
                    <a:pt x="13265" y="4707"/>
                  </a:cubicBezTo>
                  <a:cubicBezTo>
                    <a:pt x="13266" y="4625"/>
                    <a:pt x="13284" y="4559"/>
                    <a:pt x="13319" y="4506"/>
                  </a:cubicBezTo>
                  <a:cubicBezTo>
                    <a:pt x="13354" y="4453"/>
                    <a:pt x="13408" y="4407"/>
                    <a:pt x="13480" y="4366"/>
                  </a:cubicBezTo>
                  <a:lnTo>
                    <a:pt x="13385" y="4183"/>
                  </a:lnTo>
                  <a:cubicBezTo>
                    <a:pt x="13284" y="4228"/>
                    <a:pt x="13205" y="4293"/>
                    <a:pt x="13147" y="4379"/>
                  </a:cubicBezTo>
                  <a:cubicBezTo>
                    <a:pt x="13089" y="4465"/>
                    <a:pt x="13058" y="4564"/>
                    <a:pt x="13057" y="4673"/>
                  </a:cubicBezTo>
                  <a:cubicBezTo>
                    <a:pt x="13055" y="4782"/>
                    <a:pt x="13083" y="4905"/>
                    <a:pt x="13140" y="5042"/>
                  </a:cubicBezTo>
                  <a:cubicBezTo>
                    <a:pt x="13185" y="5151"/>
                    <a:pt x="13245" y="5240"/>
                    <a:pt x="13321" y="5310"/>
                  </a:cubicBezTo>
                  <a:cubicBezTo>
                    <a:pt x="13396" y="5380"/>
                    <a:pt x="13478" y="5423"/>
                    <a:pt x="13569" y="5440"/>
                  </a:cubicBezTo>
                  <a:cubicBezTo>
                    <a:pt x="13659" y="5456"/>
                    <a:pt x="13745" y="5448"/>
                    <a:pt x="13826" y="5414"/>
                  </a:cubicBezTo>
                  <a:cubicBezTo>
                    <a:pt x="13907" y="5380"/>
                    <a:pt x="13970" y="5330"/>
                    <a:pt x="14015" y="5262"/>
                  </a:cubicBezTo>
                  <a:cubicBezTo>
                    <a:pt x="14060" y="5194"/>
                    <a:pt x="14085" y="5107"/>
                    <a:pt x="14089" y="5002"/>
                  </a:cubicBezTo>
                  <a:cubicBezTo>
                    <a:pt x="14091" y="4930"/>
                    <a:pt x="14077" y="4806"/>
                    <a:pt x="14047" y="4627"/>
                  </a:cubicBezTo>
                  <a:cubicBezTo>
                    <a:pt x="14016" y="4449"/>
                    <a:pt x="14010" y="4333"/>
                    <a:pt x="14029" y="4280"/>
                  </a:cubicBezTo>
                  <a:cubicBezTo>
                    <a:pt x="14048" y="4226"/>
                    <a:pt x="14085" y="4188"/>
                    <a:pt x="14139" y="4166"/>
                  </a:cubicBezTo>
                  <a:cubicBezTo>
                    <a:pt x="14202" y="4140"/>
                    <a:pt x="14267" y="4145"/>
                    <a:pt x="14335" y="4182"/>
                  </a:cubicBezTo>
                  <a:cubicBezTo>
                    <a:pt x="14402" y="4219"/>
                    <a:pt x="14461" y="4298"/>
                    <a:pt x="14511" y="4420"/>
                  </a:cubicBezTo>
                  <a:cubicBezTo>
                    <a:pt x="14559" y="4536"/>
                    <a:pt x="14571" y="4634"/>
                    <a:pt x="14547" y="4714"/>
                  </a:cubicBezTo>
                  <a:cubicBezTo>
                    <a:pt x="14522" y="4794"/>
                    <a:pt x="14465" y="4859"/>
                    <a:pt x="14374" y="4909"/>
                  </a:cubicBezTo>
                  <a:lnTo>
                    <a:pt x="14468" y="5096"/>
                  </a:lnTo>
                  <a:cubicBezTo>
                    <a:pt x="14555" y="5055"/>
                    <a:pt x="14624" y="4997"/>
                    <a:pt x="14676" y="4922"/>
                  </a:cubicBezTo>
                  <a:cubicBezTo>
                    <a:pt x="14727" y="4847"/>
                    <a:pt x="14752" y="4758"/>
                    <a:pt x="14753" y="4658"/>
                  </a:cubicBezTo>
                  <a:cubicBezTo>
                    <a:pt x="14753" y="4557"/>
                    <a:pt x="14731" y="4451"/>
                    <a:pt x="14684" y="4339"/>
                  </a:cubicBezTo>
                  <a:cubicBezTo>
                    <a:pt x="14642" y="4237"/>
                    <a:pt x="14586" y="4151"/>
                    <a:pt x="14517" y="4082"/>
                  </a:cubicBezTo>
                  <a:cubicBezTo>
                    <a:pt x="14448" y="4013"/>
                    <a:pt x="14372" y="3970"/>
                    <a:pt x="14288" y="3954"/>
                  </a:cubicBezTo>
                  <a:cubicBezTo>
                    <a:pt x="14224" y="3942"/>
                    <a:pt x="14162" y="3943"/>
                    <a:pt x="14103" y="3958"/>
                  </a:cubicBezTo>
                  <a:close/>
                  <a:moveTo>
                    <a:pt x="1025" y="9314"/>
                  </a:moveTo>
                  <a:cubicBezTo>
                    <a:pt x="994" y="9320"/>
                    <a:pt x="963" y="9329"/>
                    <a:pt x="932" y="9341"/>
                  </a:cubicBezTo>
                  <a:cubicBezTo>
                    <a:pt x="851" y="9375"/>
                    <a:pt x="788" y="9427"/>
                    <a:pt x="743" y="9494"/>
                  </a:cubicBezTo>
                  <a:cubicBezTo>
                    <a:pt x="698" y="9562"/>
                    <a:pt x="673" y="9648"/>
                    <a:pt x="669" y="9753"/>
                  </a:cubicBezTo>
                  <a:cubicBezTo>
                    <a:pt x="667" y="9825"/>
                    <a:pt x="681" y="9951"/>
                    <a:pt x="711" y="10129"/>
                  </a:cubicBezTo>
                  <a:cubicBezTo>
                    <a:pt x="742" y="10307"/>
                    <a:pt x="748" y="10423"/>
                    <a:pt x="729" y="10476"/>
                  </a:cubicBezTo>
                  <a:cubicBezTo>
                    <a:pt x="710" y="10530"/>
                    <a:pt x="673" y="10568"/>
                    <a:pt x="618" y="10591"/>
                  </a:cubicBezTo>
                  <a:cubicBezTo>
                    <a:pt x="556" y="10617"/>
                    <a:pt x="491" y="10611"/>
                    <a:pt x="423" y="10574"/>
                  </a:cubicBezTo>
                  <a:cubicBezTo>
                    <a:pt x="356" y="10537"/>
                    <a:pt x="297" y="10458"/>
                    <a:pt x="247" y="10337"/>
                  </a:cubicBezTo>
                  <a:cubicBezTo>
                    <a:pt x="198" y="10220"/>
                    <a:pt x="186" y="10122"/>
                    <a:pt x="211" y="10042"/>
                  </a:cubicBezTo>
                  <a:cubicBezTo>
                    <a:pt x="235" y="9962"/>
                    <a:pt x="293" y="9897"/>
                    <a:pt x="385" y="9847"/>
                  </a:cubicBezTo>
                  <a:lnTo>
                    <a:pt x="290" y="9661"/>
                  </a:lnTo>
                  <a:cubicBezTo>
                    <a:pt x="203" y="9701"/>
                    <a:pt x="134" y="9759"/>
                    <a:pt x="83" y="9834"/>
                  </a:cubicBezTo>
                  <a:cubicBezTo>
                    <a:pt x="32" y="9910"/>
                    <a:pt x="5" y="9997"/>
                    <a:pt x="5" y="10098"/>
                  </a:cubicBezTo>
                  <a:cubicBezTo>
                    <a:pt x="4" y="10199"/>
                    <a:pt x="27" y="10306"/>
                    <a:pt x="74" y="10418"/>
                  </a:cubicBezTo>
                  <a:cubicBezTo>
                    <a:pt x="116" y="10520"/>
                    <a:pt x="171" y="10605"/>
                    <a:pt x="240" y="10675"/>
                  </a:cubicBezTo>
                  <a:cubicBezTo>
                    <a:pt x="309" y="10744"/>
                    <a:pt x="386" y="10786"/>
                    <a:pt x="471" y="10802"/>
                  </a:cubicBezTo>
                  <a:cubicBezTo>
                    <a:pt x="555" y="10818"/>
                    <a:pt x="635" y="10810"/>
                    <a:pt x="712" y="10778"/>
                  </a:cubicBezTo>
                  <a:cubicBezTo>
                    <a:pt x="782" y="10749"/>
                    <a:pt x="837" y="10706"/>
                    <a:pt x="878" y="10647"/>
                  </a:cubicBezTo>
                  <a:cubicBezTo>
                    <a:pt x="920" y="10588"/>
                    <a:pt x="945" y="10515"/>
                    <a:pt x="953" y="10427"/>
                  </a:cubicBezTo>
                  <a:cubicBezTo>
                    <a:pt x="959" y="10359"/>
                    <a:pt x="950" y="10248"/>
                    <a:pt x="926" y="10095"/>
                  </a:cubicBezTo>
                  <a:cubicBezTo>
                    <a:pt x="902" y="9942"/>
                    <a:pt x="889" y="9842"/>
                    <a:pt x="888" y="9794"/>
                  </a:cubicBezTo>
                  <a:cubicBezTo>
                    <a:pt x="886" y="9721"/>
                    <a:pt x="897" y="9663"/>
                    <a:pt x="921" y="9621"/>
                  </a:cubicBezTo>
                  <a:cubicBezTo>
                    <a:pt x="945" y="9579"/>
                    <a:pt x="981" y="9548"/>
                    <a:pt x="1029" y="9528"/>
                  </a:cubicBezTo>
                  <a:cubicBezTo>
                    <a:pt x="1076" y="9509"/>
                    <a:pt x="1125" y="9506"/>
                    <a:pt x="1176" y="9518"/>
                  </a:cubicBezTo>
                  <a:cubicBezTo>
                    <a:pt x="1228" y="9530"/>
                    <a:pt x="1277" y="9560"/>
                    <a:pt x="1324" y="9609"/>
                  </a:cubicBezTo>
                  <a:cubicBezTo>
                    <a:pt x="1371" y="9659"/>
                    <a:pt x="1410" y="9721"/>
                    <a:pt x="1442" y="9798"/>
                  </a:cubicBezTo>
                  <a:cubicBezTo>
                    <a:pt x="1477" y="9884"/>
                    <a:pt x="1495" y="9967"/>
                    <a:pt x="1494" y="10049"/>
                  </a:cubicBezTo>
                  <a:cubicBezTo>
                    <a:pt x="1492" y="10130"/>
                    <a:pt x="1473" y="10198"/>
                    <a:pt x="1438" y="10250"/>
                  </a:cubicBezTo>
                  <a:cubicBezTo>
                    <a:pt x="1403" y="10303"/>
                    <a:pt x="1350" y="10350"/>
                    <a:pt x="1278" y="10390"/>
                  </a:cubicBezTo>
                  <a:lnTo>
                    <a:pt x="1373" y="10572"/>
                  </a:lnTo>
                  <a:cubicBezTo>
                    <a:pt x="1473" y="10528"/>
                    <a:pt x="1553" y="10462"/>
                    <a:pt x="1611" y="10376"/>
                  </a:cubicBezTo>
                  <a:cubicBezTo>
                    <a:pt x="1670" y="10290"/>
                    <a:pt x="1699" y="10193"/>
                    <a:pt x="1701" y="10084"/>
                  </a:cubicBezTo>
                  <a:cubicBezTo>
                    <a:pt x="1702" y="9974"/>
                    <a:pt x="1675" y="9851"/>
                    <a:pt x="1618" y="9714"/>
                  </a:cubicBezTo>
                  <a:cubicBezTo>
                    <a:pt x="1573" y="9606"/>
                    <a:pt x="1513" y="9517"/>
                    <a:pt x="1438" y="9447"/>
                  </a:cubicBezTo>
                  <a:cubicBezTo>
                    <a:pt x="1362" y="9377"/>
                    <a:pt x="1279" y="9334"/>
                    <a:pt x="1189" y="9317"/>
                  </a:cubicBezTo>
                  <a:cubicBezTo>
                    <a:pt x="1132" y="9307"/>
                    <a:pt x="1078" y="9305"/>
                    <a:pt x="1025" y="9314"/>
                  </a:cubicBezTo>
                  <a:close/>
                  <a:moveTo>
                    <a:pt x="13578" y="9336"/>
                  </a:moveTo>
                  <a:cubicBezTo>
                    <a:pt x="13476" y="9356"/>
                    <a:pt x="13386" y="9404"/>
                    <a:pt x="13307" y="9480"/>
                  </a:cubicBezTo>
                  <a:cubicBezTo>
                    <a:pt x="13229" y="9556"/>
                    <a:pt x="13161" y="9663"/>
                    <a:pt x="13104" y="9800"/>
                  </a:cubicBezTo>
                  <a:cubicBezTo>
                    <a:pt x="13059" y="9908"/>
                    <a:pt x="13039" y="10014"/>
                    <a:pt x="13043" y="10117"/>
                  </a:cubicBezTo>
                  <a:cubicBezTo>
                    <a:pt x="13047" y="10220"/>
                    <a:pt x="13075" y="10309"/>
                    <a:pt x="13127" y="10384"/>
                  </a:cubicBezTo>
                  <a:cubicBezTo>
                    <a:pt x="13179" y="10460"/>
                    <a:pt x="13246" y="10514"/>
                    <a:pt x="13326" y="10548"/>
                  </a:cubicBezTo>
                  <a:cubicBezTo>
                    <a:pt x="13407" y="10581"/>
                    <a:pt x="13488" y="10590"/>
                    <a:pt x="13568" y="10574"/>
                  </a:cubicBezTo>
                  <a:cubicBezTo>
                    <a:pt x="13648" y="10558"/>
                    <a:pt x="13726" y="10515"/>
                    <a:pt x="13803" y="10443"/>
                  </a:cubicBezTo>
                  <a:cubicBezTo>
                    <a:pt x="13856" y="10394"/>
                    <a:pt x="13934" y="10295"/>
                    <a:pt x="14039" y="10148"/>
                  </a:cubicBezTo>
                  <a:cubicBezTo>
                    <a:pt x="14143" y="10000"/>
                    <a:pt x="14221" y="9914"/>
                    <a:pt x="14272" y="9890"/>
                  </a:cubicBezTo>
                  <a:cubicBezTo>
                    <a:pt x="14323" y="9865"/>
                    <a:pt x="14377" y="9864"/>
                    <a:pt x="14431" y="9887"/>
                  </a:cubicBezTo>
                  <a:cubicBezTo>
                    <a:pt x="14494" y="9913"/>
                    <a:pt x="14536" y="9963"/>
                    <a:pt x="14557" y="10037"/>
                  </a:cubicBezTo>
                  <a:cubicBezTo>
                    <a:pt x="14579" y="10111"/>
                    <a:pt x="14564" y="10208"/>
                    <a:pt x="14514" y="10330"/>
                  </a:cubicBezTo>
                  <a:cubicBezTo>
                    <a:pt x="14465" y="10446"/>
                    <a:pt x="14405" y="10524"/>
                    <a:pt x="14331" y="10563"/>
                  </a:cubicBezTo>
                  <a:cubicBezTo>
                    <a:pt x="14258" y="10603"/>
                    <a:pt x="14170" y="10607"/>
                    <a:pt x="14070" y="10578"/>
                  </a:cubicBezTo>
                  <a:lnTo>
                    <a:pt x="14006" y="10776"/>
                  </a:lnTo>
                  <a:cubicBezTo>
                    <a:pt x="14096" y="10809"/>
                    <a:pt x="14185" y="10818"/>
                    <a:pt x="14275" y="10801"/>
                  </a:cubicBezTo>
                  <a:cubicBezTo>
                    <a:pt x="14364" y="10784"/>
                    <a:pt x="14445" y="10740"/>
                    <a:pt x="14516" y="10670"/>
                  </a:cubicBezTo>
                  <a:cubicBezTo>
                    <a:pt x="14588" y="10599"/>
                    <a:pt x="14648" y="10506"/>
                    <a:pt x="14694" y="10394"/>
                  </a:cubicBezTo>
                  <a:cubicBezTo>
                    <a:pt x="14737" y="10292"/>
                    <a:pt x="14758" y="10192"/>
                    <a:pt x="14758" y="10094"/>
                  </a:cubicBezTo>
                  <a:cubicBezTo>
                    <a:pt x="14758" y="9997"/>
                    <a:pt x="14733" y="9913"/>
                    <a:pt x="14685" y="9842"/>
                  </a:cubicBezTo>
                  <a:cubicBezTo>
                    <a:pt x="14636" y="9771"/>
                    <a:pt x="14574" y="9719"/>
                    <a:pt x="14497" y="9687"/>
                  </a:cubicBezTo>
                  <a:cubicBezTo>
                    <a:pt x="14428" y="9659"/>
                    <a:pt x="14357" y="9650"/>
                    <a:pt x="14287" y="9663"/>
                  </a:cubicBezTo>
                  <a:cubicBezTo>
                    <a:pt x="14216" y="9675"/>
                    <a:pt x="14146" y="9709"/>
                    <a:pt x="14078" y="9766"/>
                  </a:cubicBezTo>
                  <a:cubicBezTo>
                    <a:pt x="14026" y="9810"/>
                    <a:pt x="13954" y="9894"/>
                    <a:pt x="13863" y="10020"/>
                  </a:cubicBezTo>
                  <a:cubicBezTo>
                    <a:pt x="13772" y="10145"/>
                    <a:pt x="13709" y="10225"/>
                    <a:pt x="13677" y="10259"/>
                  </a:cubicBezTo>
                  <a:cubicBezTo>
                    <a:pt x="13626" y="10312"/>
                    <a:pt x="13578" y="10345"/>
                    <a:pt x="13532" y="10358"/>
                  </a:cubicBezTo>
                  <a:cubicBezTo>
                    <a:pt x="13485" y="10371"/>
                    <a:pt x="13437" y="10368"/>
                    <a:pt x="13389" y="10348"/>
                  </a:cubicBezTo>
                  <a:cubicBezTo>
                    <a:pt x="13343" y="10329"/>
                    <a:pt x="13305" y="10296"/>
                    <a:pt x="13278" y="10251"/>
                  </a:cubicBezTo>
                  <a:cubicBezTo>
                    <a:pt x="13250" y="10206"/>
                    <a:pt x="13237" y="10150"/>
                    <a:pt x="13238" y="10082"/>
                  </a:cubicBezTo>
                  <a:cubicBezTo>
                    <a:pt x="13240" y="10014"/>
                    <a:pt x="13256" y="9942"/>
                    <a:pt x="13288" y="9865"/>
                  </a:cubicBezTo>
                  <a:cubicBezTo>
                    <a:pt x="13323" y="9779"/>
                    <a:pt x="13371" y="9708"/>
                    <a:pt x="13429" y="9651"/>
                  </a:cubicBezTo>
                  <a:cubicBezTo>
                    <a:pt x="13488" y="9595"/>
                    <a:pt x="13548" y="9560"/>
                    <a:pt x="13611" y="9547"/>
                  </a:cubicBezTo>
                  <a:cubicBezTo>
                    <a:pt x="13673" y="9535"/>
                    <a:pt x="13744" y="9540"/>
                    <a:pt x="13823" y="9562"/>
                  </a:cubicBezTo>
                  <a:lnTo>
                    <a:pt x="13884" y="9366"/>
                  </a:lnTo>
                  <a:cubicBezTo>
                    <a:pt x="13782" y="9327"/>
                    <a:pt x="13680" y="9317"/>
                    <a:pt x="13578" y="9336"/>
                  </a:cubicBezTo>
                  <a:close/>
                  <a:moveTo>
                    <a:pt x="4531" y="13056"/>
                  </a:moveTo>
                  <a:cubicBezTo>
                    <a:pt x="4473" y="13070"/>
                    <a:pt x="4420" y="13093"/>
                    <a:pt x="4373" y="13126"/>
                  </a:cubicBezTo>
                  <a:cubicBezTo>
                    <a:pt x="4297" y="13178"/>
                    <a:pt x="4242" y="13245"/>
                    <a:pt x="4209" y="13325"/>
                  </a:cubicBezTo>
                  <a:cubicBezTo>
                    <a:pt x="4175" y="13407"/>
                    <a:pt x="4166" y="13487"/>
                    <a:pt x="4182" y="13567"/>
                  </a:cubicBezTo>
                  <a:cubicBezTo>
                    <a:pt x="4199" y="13647"/>
                    <a:pt x="4243" y="13725"/>
                    <a:pt x="4314" y="13802"/>
                  </a:cubicBezTo>
                  <a:cubicBezTo>
                    <a:pt x="4363" y="13855"/>
                    <a:pt x="4462" y="13933"/>
                    <a:pt x="4610" y="14038"/>
                  </a:cubicBezTo>
                  <a:cubicBezTo>
                    <a:pt x="4757" y="14142"/>
                    <a:pt x="4843" y="14220"/>
                    <a:pt x="4867" y="14271"/>
                  </a:cubicBezTo>
                  <a:cubicBezTo>
                    <a:pt x="4892" y="14322"/>
                    <a:pt x="4893" y="14376"/>
                    <a:pt x="4871" y="14430"/>
                  </a:cubicBezTo>
                  <a:cubicBezTo>
                    <a:pt x="4845" y="14493"/>
                    <a:pt x="4794" y="14535"/>
                    <a:pt x="4720" y="14556"/>
                  </a:cubicBezTo>
                  <a:cubicBezTo>
                    <a:pt x="4647" y="14578"/>
                    <a:pt x="4549" y="14563"/>
                    <a:pt x="4428" y="14513"/>
                  </a:cubicBezTo>
                  <a:cubicBezTo>
                    <a:pt x="4311" y="14464"/>
                    <a:pt x="4233" y="14404"/>
                    <a:pt x="4194" y="14330"/>
                  </a:cubicBezTo>
                  <a:cubicBezTo>
                    <a:pt x="4155" y="14257"/>
                    <a:pt x="4150" y="14170"/>
                    <a:pt x="4179" y="14070"/>
                  </a:cubicBezTo>
                  <a:lnTo>
                    <a:pt x="3981" y="14005"/>
                  </a:lnTo>
                  <a:cubicBezTo>
                    <a:pt x="3947" y="14095"/>
                    <a:pt x="3939" y="14185"/>
                    <a:pt x="3956" y="14275"/>
                  </a:cubicBezTo>
                  <a:cubicBezTo>
                    <a:pt x="3973" y="14364"/>
                    <a:pt x="4017" y="14445"/>
                    <a:pt x="4088" y="14516"/>
                  </a:cubicBezTo>
                  <a:cubicBezTo>
                    <a:pt x="4159" y="14588"/>
                    <a:pt x="4250" y="14647"/>
                    <a:pt x="4363" y="14693"/>
                  </a:cubicBezTo>
                  <a:cubicBezTo>
                    <a:pt x="4465" y="14736"/>
                    <a:pt x="4564" y="14757"/>
                    <a:pt x="4662" y="14757"/>
                  </a:cubicBezTo>
                  <a:cubicBezTo>
                    <a:pt x="4760" y="14757"/>
                    <a:pt x="4845" y="14733"/>
                    <a:pt x="4916" y="14684"/>
                  </a:cubicBezTo>
                  <a:cubicBezTo>
                    <a:pt x="4987" y="14636"/>
                    <a:pt x="5037" y="14573"/>
                    <a:pt x="5069" y="14497"/>
                  </a:cubicBezTo>
                  <a:cubicBezTo>
                    <a:pt x="5098" y="14427"/>
                    <a:pt x="5106" y="14357"/>
                    <a:pt x="5094" y="14286"/>
                  </a:cubicBezTo>
                  <a:cubicBezTo>
                    <a:pt x="5082" y="14215"/>
                    <a:pt x="5047" y="14145"/>
                    <a:pt x="4990" y="14078"/>
                  </a:cubicBezTo>
                  <a:cubicBezTo>
                    <a:pt x="4947" y="14025"/>
                    <a:pt x="4863" y="13953"/>
                    <a:pt x="4738" y="13862"/>
                  </a:cubicBezTo>
                  <a:cubicBezTo>
                    <a:pt x="4612" y="13771"/>
                    <a:pt x="4533" y="13709"/>
                    <a:pt x="4499" y="13677"/>
                  </a:cubicBezTo>
                  <a:cubicBezTo>
                    <a:pt x="4445" y="13626"/>
                    <a:pt x="4412" y="13577"/>
                    <a:pt x="4399" y="13531"/>
                  </a:cubicBezTo>
                  <a:cubicBezTo>
                    <a:pt x="4386" y="13484"/>
                    <a:pt x="4389" y="13436"/>
                    <a:pt x="4409" y="13388"/>
                  </a:cubicBezTo>
                  <a:cubicBezTo>
                    <a:pt x="4428" y="13342"/>
                    <a:pt x="4461" y="13304"/>
                    <a:pt x="4506" y="13277"/>
                  </a:cubicBezTo>
                  <a:cubicBezTo>
                    <a:pt x="4551" y="13249"/>
                    <a:pt x="4607" y="13236"/>
                    <a:pt x="4675" y="13237"/>
                  </a:cubicBezTo>
                  <a:cubicBezTo>
                    <a:pt x="4743" y="13239"/>
                    <a:pt x="4816" y="13255"/>
                    <a:pt x="4892" y="13287"/>
                  </a:cubicBezTo>
                  <a:cubicBezTo>
                    <a:pt x="4978" y="13322"/>
                    <a:pt x="5050" y="13370"/>
                    <a:pt x="5106" y="13428"/>
                  </a:cubicBezTo>
                  <a:cubicBezTo>
                    <a:pt x="5163" y="13487"/>
                    <a:pt x="5197" y="13547"/>
                    <a:pt x="5210" y="13610"/>
                  </a:cubicBezTo>
                  <a:cubicBezTo>
                    <a:pt x="5223" y="13672"/>
                    <a:pt x="5218" y="13743"/>
                    <a:pt x="5195" y="13822"/>
                  </a:cubicBezTo>
                  <a:lnTo>
                    <a:pt x="5391" y="13883"/>
                  </a:lnTo>
                  <a:cubicBezTo>
                    <a:pt x="5431" y="13781"/>
                    <a:pt x="5440" y="13679"/>
                    <a:pt x="5421" y="13577"/>
                  </a:cubicBezTo>
                  <a:cubicBezTo>
                    <a:pt x="5402" y="13475"/>
                    <a:pt x="5354" y="13385"/>
                    <a:pt x="5277" y="13306"/>
                  </a:cubicBezTo>
                  <a:cubicBezTo>
                    <a:pt x="5201" y="13228"/>
                    <a:pt x="5094" y="13160"/>
                    <a:pt x="4957" y="13103"/>
                  </a:cubicBezTo>
                  <a:cubicBezTo>
                    <a:pt x="4849" y="13058"/>
                    <a:pt x="4743" y="13038"/>
                    <a:pt x="4640" y="13042"/>
                  </a:cubicBezTo>
                  <a:cubicBezTo>
                    <a:pt x="4602" y="13043"/>
                    <a:pt x="4566" y="13048"/>
                    <a:pt x="4531" y="13056"/>
                  </a:cubicBezTo>
                  <a:close/>
                  <a:moveTo>
                    <a:pt x="9910" y="13076"/>
                  </a:moveTo>
                  <a:cubicBezTo>
                    <a:pt x="9849" y="13090"/>
                    <a:pt x="9784" y="13110"/>
                    <a:pt x="9715" y="13139"/>
                  </a:cubicBezTo>
                  <a:cubicBezTo>
                    <a:pt x="9607" y="13184"/>
                    <a:pt x="9518" y="13244"/>
                    <a:pt x="9448" y="13320"/>
                  </a:cubicBezTo>
                  <a:cubicBezTo>
                    <a:pt x="9378" y="13395"/>
                    <a:pt x="9334" y="13478"/>
                    <a:pt x="9317" y="13569"/>
                  </a:cubicBezTo>
                  <a:cubicBezTo>
                    <a:pt x="9300" y="13659"/>
                    <a:pt x="9309" y="13744"/>
                    <a:pt x="9342" y="13825"/>
                  </a:cubicBezTo>
                  <a:cubicBezTo>
                    <a:pt x="9376" y="13906"/>
                    <a:pt x="9427" y="13969"/>
                    <a:pt x="9495" y="14014"/>
                  </a:cubicBezTo>
                  <a:cubicBezTo>
                    <a:pt x="9563" y="14059"/>
                    <a:pt x="9649" y="14084"/>
                    <a:pt x="9754" y="14088"/>
                  </a:cubicBezTo>
                  <a:cubicBezTo>
                    <a:pt x="9826" y="14091"/>
                    <a:pt x="9952" y="14076"/>
                    <a:pt x="10130" y="14046"/>
                  </a:cubicBezTo>
                  <a:cubicBezTo>
                    <a:pt x="10308" y="14015"/>
                    <a:pt x="10424" y="14009"/>
                    <a:pt x="10477" y="14028"/>
                  </a:cubicBezTo>
                  <a:cubicBezTo>
                    <a:pt x="10531" y="14047"/>
                    <a:pt x="10569" y="14084"/>
                    <a:pt x="10592" y="14138"/>
                  </a:cubicBezTo>
                  <a:cubicBezTo>
                    <a:pt x="10618" y="14201"/>
                    <a:pt x="10612" y="14266"/>
                    <a:pt x="10575" y="14334"/>
                  </a:cubicBezTo>
                  <a:cubicBezTo>
                    <a:pt x="10538" y="14401"/>
                    <a:pt x="10459" y="14460"/>
                    <a:pt x="10338" y="14510"/>
                  </a:cubicBezTo>
                  <a:cubicBezTo>
                    <a:pt x="10221" y="14558"/>
                    <a:pt x="10123" y="14571"/>
                    <a:pt x="10043" y="14547"/>
                  </a:cubicBezTo>
                  <a:cubicBezTo>
                    <a:pt x="9963" y="14522"/>
                    <a:pt x="9898" y="14464"/>
                    <a:pt x="9848" y="14373"/>
                  </a:cubicBezTo>
                  <a:lnTo>
                    <a:pt x="9662" y="14467"/>
                  </a:lnTo>
                  <a:cubicBezTo>
                    <a:pt x="9702" y="14554"/>
                    <a:pt x="9760" y="14623"/>
                    <a:pt x="9835" y="14675"/>
                  </a:cubicBezTo>
                  <a:cubicBezTo>
                    <a:pt x="9911" y="14726"/>
                    <a:pt x="9998" y="14752"/>
                    <a:pt x="10099" y="14753"/>
                  </a:cubicBezTo>
                  <a:cubicBezTo>
                    <a:pt x="10200" y="14753"/>
                    <a:pt x="10307" y="14730"/>
                    <a:pt x="10419" y="14683"/>
                  </a:cubicBezTo>
                  <a:cubicBezTo>
                    <a:pt x="10521" y="14641"/>
                    <a:pt x="10606" y="14586"/>
                    <a:pt x="10676" y="14517"/>
                  </a:cubicBezTo>
                  <a:cubicBezTo>
                    <a:pt x="10745" y="14448"/>
                    <a:pt x="10787" y="14371"/>
                    <a:pt x="10803" y="14287"/>
                  </a:cubicBezTo>
                  <a:cubicBezTo>
                    <a:pt x="10819" y="14202"/>
                    <a:pt x="10811" y="14121"/>
                    <a:pt x="10779" y="14045"/>
                  </a:cubicBezTo>
                  <a:cubicBezTo>
                    <a:pt x="10750" y="13975"/>
                    <a:pt x="10706" y="13920"/>
                    <a:pt x="10648" y="13878"/>
                  </a:cubicBezTo>
                  <a:cubicBezTo>
                    <a:pt x="10589" y="13837"/>
                    <a:pt x="10516" y="13812"/>
                    <a:pt x="10428" y="13804"/>
                  </a:cubicBezTo>
                  <a:cubicBezTo>
                    <a:pt x="10360" y="13798"/>
                    <a:pt x="10249" y="13806"/>
                    <a:pt x="10096" y="13831"/>
                  </a:cubicBezTo>
                  <a:cubicBezTo>
                    <a:pt x="9943" y="13855"/>
                    <a:pt x="9842" y="13867"/>
                    <a:pt x="9795" y="13868"/>
                  </a:cubicBezTo>
                  <a:cubicBezTo>
                    <a:pt x="9722" y="13870"/>
                    <a:pt x="9664" y="13860"/>
                    <a:pt x="9622" y="13836"/>
                  </a:cubicBezTo>
                  <a:cubicBezTo>
                    <a:pt x="9580" y="13812"/>
                    <a:pt x="9549" y="13776"/>
                    <a:pt x="9529" y="13729"/>
                  </a:cubicBezTo>
                  <a:cubicBezTo>
                    <a:pt x="9510" y="13682"/>
                    <a:pt x="9506" y="13633"/>
                    <a:pt x="9518" y="13581"/>
                  </a:cubicBezTo>
                  <a:cubicBezTo>
                    <a:pt x="9530" y="13530"/>
                    <a:pt x="9561" y="13480"/>
                    <a:pt x="9610" y="13433"/>
                  </a:cubicBezTo>
                  <a:cubicBezTo>
                    <a:pt x="9660" y="13386"/>
                    <a:pt x="9722" y="13346"/>
                    <a:pt x="9799" y="13315"/>
                  </a:cubicBezTo>
                  <a:cubicBezTo>
                    <a:pt x="9885" y="13279"/>
                    <a:pt x="9968" y="13262"/>
                    <a:pt x="10050" y="13264"/>
                  </a:cubicBezTo>
                  <a:cubicBezTo>
                    <a:pt x="10131" y="13265"/>
                    <a:pt x="10198" y="13283"/>
                    <a:pt x="10251" y="13318"/>
                  </a:cubicBezTo>
                  <a:cubicBezTo>
                    <a:pt x="10304" y="13353"/>
                    <a:pt x="10351" y="13407"/>
                    <a:pt x="10391" y="13479"/>
                  </a:cubicBezTo>
                  <a:lnTo>
                    <a:pt x="10573" y="13384"/>
                  </a:lnTo>
                  <a:cubicBezTo>
                    <a:pt x="10528" y="13284"/>
                    <a:pt x="10463" y="13205"/>
                    <a:pt x="10377" y="13146"/>
                  </a:cubicBezTo>
                  <a:cubicBezTo>
                    <a:pt x="10291" y="13088"/>
                    <a:pt x="10194" y="13057"/>
                    <a:pt x="10085" y="13056"/>
                  </a:cubicBezTo>
                  <a:cubicBezTo>
                    <a:pt x="10030" y="13055"/>
                    <a:pt x="9972" y="13062"/>
                    <a:pt x="9910" y="13076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6" name="9T Gear"/>
          <p:cNvSpPr>
            <a:spLocks/>
          </p:cNvSpPr>
          <p:nvPr/>
        </p:nvSpPr>
        <p:spPr bwMode="auto">
          <a:xfrm>
            <a:off x="2977785" y="3084136"/>
            <a:ext cx="264646" cy="260039"/>
          </a:xfrm>
          <a:custGeom>
            <a:avLst/>
            <a:gdLst>
              <a:gd name="T0" fmla="*/ 3674 w 4445"/>
              <a:gd name="T1" fmla="*/ 3814 h 4365"/>
              <a:gd name="T2" fmla="*/ 2760 w 4445"/>
              <a:gd name="T3" fmla="*/ 3546 h 4365"/>
              <a:gd name="T4" fmla="*/ 2272 w 4445"/>
              <a:gd name="T5" fmla="*/ 4358 h 4365"/>
              <a:gd name="T6" fmla="*/ 1746 w 4445"/>
              <a:gd name="T7" fmla="*/ 3569 h 4365"/>
              <a:gd name="T8" fmla="*/ 846 w 4445"/>
              <a:gd name="T9" fmla="*/ 3879 h 4365"/>
              <a:gd name="T10" fmla="*/ 954 w 4445"/>
              <a:gd name="T11" fmla="*/ 2939 h 4365"/>
              <a:gd name="T12" fmla="*/ 64 w 4445"/>
              <a:gd name="T13" fmla="*/ 2602 h 4365"/>
              <a:gd name="T14" fmla="*/ 754 w 4445"/>
              <a:gd name="T15" fmla="*/ 1950 h 4365"/>
              <a:gd name="T16" fmla="*/ 291 w 4445"/>
              <a:gd name="T17" fmla="*/ 1124 h 4365"/>
              <a:gd name="T18" fmla="*/ 1242 w 4445"/>
              <a:gd name="T19" fmla="*/ 1066 h 4365"/>
              <a:gd name="T20" fmla="*/ 1421 w 4445"/>
              <a:gd name="T21" fmla="*/ 137 h 4365"/>
              <a:gd name="T22" fmla="*/ 2187 w 4445"/>
              <a:gd name="T23" fmla="*/ 700 h 4365"/>
              <a:gd name="T24" fmla="*/ 2926 w 4445"/>
              <a:gd name="T25" fmla="*/ 103 h 4365"/>
              <a:gd name="T26" fmla="*/ 3148 w 4445"/>
              <a:gd name="T27" fmla="*/ 1023 h 4365"/>
              <a:gd name="T28" fmla="*/ 4101 w 4445"/>
              <a:gd name="T29" fmla="*/ 1037 h 4365"/>
              <a:gd name="T30" fmla="*/ 3676 w 4445"/>
              <a:gd name="T31" fmla="*/ 1884 h 4365"/>
              <a:gd name="T32" fmla="*/ 4396 w 4445"/>
              <a:gd name="T33" fmla="*/ 2503 h 4365"/>
              <a:gd name="T34" fmla="*/ 3523 w 4445"/>
              <a:gd name="T35" fmla="*/ 2880 h 4365"/>
              <a:gd name="T36" fmla="*/ 3674 w 4445"/>
              <a:gd name="T37" fmla="*/ 3814 h 4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45" h="4365">
                <a:moveTo>
                  <a:pt x="3674" y="3814"/>
                </a:moveTo>
                <a:cubicBezTo>
                  <a:pt x="3430" y="4027"/>
                  <a:pt x="3062" y="3429"/>
                  <a:pt x="2760" y="3546"/>
                </a:cubicBezTo>
                <a:cubicBezTo>
                  <a:pt x="2459" y="3663"/>
                  <a:pt x="2595" y="4350"/>
                  <a:pt x="2272" y="4358"/>
                </a:cubicBezTo>
                <a:cubicBezTo>
                  <a:pt x="1948" y="4365"/>
                  <a:pt x="2053" y="3672"/>
                  <a:pt x="1746" y="3569"/>
                </a:cubicBezTo>
                <a:cubicBezTo>
                  <a:pt x="1439" y="3466"/>
                  <a:pt x="1099" y="4080"/>
                  <a:pt x="846" y="3879"/>
                </a:cubicBezTo>
                <a:cubicBezTo>
                  <a:pt x="593" y="3678"/>
                  <a:pt x="1122" y="3214"/>
                  <a:pt x="954" y="2939"/>
                </a:cubicBezTo>
                <a:cubicBezTo>
                  <a:pt x="785" y="2664"/>
                  <a:pt x="127" y="2917"/>
                  <a:pt x="64" y="2602"/>
                </a:cubicBezTo>
                <a:cubicBezTo>
                  <a:pt x="0" y="2286"/>
                  <a:pt x="706" y="2268"/>
                  <a:pt x="754" y="1950"/>
                </a:cubicBezTo>
                <a:cubicBezTo>
                  <a:pt x="803" y="1632"/>
                  <a:pt x="135" y="1406"/>
                  <a:pt x="291" y="1124"/>
                </a:cubicBezTo>
                <a:cubicBezTo>
                  <a:pt x="446" y="842"/>
                  <a:pt x="998" y="1278"/>
                  <a:pt x="1242" y="1066"/>
                </a:cubicBezTo>
                <a:cubicBezTo>
                  <a:pt x="1485" y="854"/>
                  <a:pt x="1120" y="254"/>
                  <a:pt x="1421" y="137"/>
                </a:cubicBezTo>
                <a:cubicBezTo>
                  <a:pt x="1723" y="20"/>
                  <a:pt x="1863" y="707"/>
                  <a:pt x="2187" y="700"/>
                </a:cubicBezTo>
                <a:cubicBezTo>
                  <a:pt x="2511" y="692"/>
                  <a:pt x="2619" y="0"/>
                  <a:pt x="2926" y="103"/>
                </a:cubicBezTo>
                <a:cubicBezTo>
                  <a:pt x="3233" y="206"/>
                  <a:pt x="2896" y="821"/>
                  <a:pt x="3148" y="1023"/>
                </a:cubicBezTo>
                <a:cubicBezTo>
                  <a:pt x="3401" y="1224"/>
                  <a:pt x="3932" y="762"/>
                  <a:pt x="4101" y="1037"/>
                </a:cubicBezTo>
                <a:cubicBezTo>
                  <a:pt x="4269" y="1312"/>
                  <a:pt x="3612" y="1568"/>
                  <a:pt x="3676" y="1884"/>
                </a:cubicBezTo>
                <a:cubicBezTo>
                  <a:pt x="3739" y="2199"/>
                  <a:pt x="4445" y="2185"/>
                  <a:pt x="4396" y="2503"/>
                </a:cubicBezTo>
                <a:cubicBezTo>
                  <a:pt x="4347" y="2821"/>
                  <a:pt x="3678" y="2598"/>
                  <a:pt x="3523" y="2880"/>
                </a:cubicBezTo>
                <a:cubicBezTo>
                  <a:pt x="3367" y="3162"/>
                  <a:pt x="3917" y="3602"/>
                  <a:pt x="3674" y="3814"/>
                </a:cubicBezTo>
                <a:close/>
              </a:path>
            </a:pathLst>
          </a:custGeom>
          <a:solidFill>
            <a:srgbClr val="CCCC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9 Label"/>
          <p:cNvSpPr>
            <a:spLocks noEditPoints="1"/>
          </p:cNvSpPr>
          <p:nvPr/>
        </p:nvSpPr>
        <p:spPr bwMode="auto">
          <a:xfrm>
            <a:off x="3088353" y="3182418"/>
            <a:ext cx="44534" cy="69105"/>
          </a:xfrm>
          <a:custGeom>
            <a:avLst/>
            <a:gdLst>
              <a:gd name="T0" fmla="*/ 21 w 747"/>
              <a:gd name="T1" fmla="*/ 878 h 1160"/>
              <a:gd name="T2" fmla="*/ 155 w 747"/>
              <a:gd name="T3" fmla="*/ 866 h 1160"/>
              <a:gd name="T4" fmla="*/ 221 w 747"/>
              <a:gd name="T5" fmla="*/ 1003 h 1160"/>
              <a:gd name="T6" fmla="*/ 344 w 747"/>
              <a:gd name="T7" fmla="*/ 1045 h 1160"/>
              <a:gd name="T8" fmla="*/ 457 w 747"/>
              <a:gd name="T9" fmla="*/ 1016 h 1160"/>
              <a:gd name="T10" fmla="*/ 536 w 747"/>
              <a:gd name="T11" fmla="*/ 937 h 1160"/>
              <a:gd name="T12" fmla="*/ 588 w 747"/>
              <a:gd name="T13" fmla="*/ 804 h 1160"/>
              <a:gd name="T14" fmla="*/ 609 w 747"/>
              <a:gd name="T15" fmla="*/ 634 h 1160"/>
              <a:gd name="T16" fmla="*/ 608 w 747"/>
              <a:gd name="T17" fmla="*/ 606 h 1160"/>
              <a:gd name="T18" fmla="*/ 494 w 747"/>
              <a:gd name="T19" fmla="*/ 714 h 1160"/>
              <a:gd name="T20" fmla="*/ 337 w 747"/>
              <a:gd name="T21" fmla="*/ 756 h 1160"/>
              <a:gd name="T22" fmla="*/ 98 w 747"/>
              <a:gd name="T23" fmla="*/ 653 h 1160"/>
              <a:gd name="T24" fmla="*/ 0 w 747"/>
              <a:gd name="T25" fmla="*/ 384 h 1160"/>
              <a:gd name="T26" fmla="*/ 102 w 747"/>
              <a:gd name="T27" fmla="*/ 105 h 1160"/>
              <a:gd name="T28" fmla="*/ 358 w 747"/>
              <a:gd name="T29" fmla="*/ 0 h 1160"/>
              <a:gd name="T30" fmla="*/ 560 w 747"/>
              <a:gd name="T31" fmla="*/ 60 h 1160"/>
              <a:gd name="T32" fmla="*/ 700 w 747"/>
              <a:gd name="T33" fmla="*/ 230 h 1160"/>
              <a:gd name="T34" fmla="*/ 747 w 747"/>
              <a:gd name="T35" fmla="*/ 549 h 1160"/>
              <a:gd name="T36" fmla="*/ 700 w 747"/>
              <a:gd name="T37" fmla="*/ 896 h 1160"/>
              <a:gd name="T38" fmla="*/ 559 w 747"/>
              <a:gd name="T39" fmla="*/ 1093 h 1160"/>
              <a:gd name="T40" fmla="*/ 341 w 747"/>
              <a:gd name="T41" fmla="*/ 1160 h 1160"/>
              <a:gd name="T42" fmla="*/ 123 w 747"/>
              <a:gd name="T43" fmla="*/ 1086 h 1160"/>
              <a:gd name="T44" fmla="*/ 21 w 747"/>
              <a:gd name="T45" fmla="*/ 878 h 1160"/>
              <a:gd name="T46" fmla="*/ 593 w 747"/>
              <a:gd name="T47" fmla="*/ 377 h 1160"/>
              <a:gd name="T48" fmla="*/ 529 w 747"/>
              <a:gd name="T49" fmla="*/ 186 h 1160"/>
              <a:gd name="T50" fmla="*/ 375 w 747"/>
              <a:gd name="T51" fmla="*/ 115 h 1160"/>
              <a:gd name="T52" fmla="*/ 213 w 747"/>
              <a:gd name="T53" fmla="*/ 191 h 1160"/>
              <a:gd name="T54" fmla="*/ 144 w 747"/>
              <a:gd name="T55" fmla="*/ 388 h 1160"/>
              <a:gd name="T56" fmla="*/ 209 w 747"/>
              <a:gd name="T57" fmla="*/ 564 h 1160"/>
              <a:gd name="T58" fmla="*/ 371 w 747"/>
              <a:gd name="T59" fmla="*/ 632 h 1160"/>
              <a:gd name="T60" fmla="*/ 530 w 747"/>
              <a:gd name="T61" fmla="*/ 564 h 1160"/>
              <a:gd name="T62" fmla="*/ 593 w 747"/>
              <a:gd name="T63" fmla="*/ 37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47" h="1160">
                <a:moveTo>
                  <a:pt x="21" y="878"/>
                </a:moveTo>
                <a:lnTo>
                  <a:pt x="155" y="866"/>
                </a:lnTo>
                <a:cubicBezTo>
                  <a:pt x="167" y="929"/>
                  <a:pt x="189" y="974"/>
                  <a:pt x="221" y="1003"/>
                </a:cubicBezTo>
                <a:cubicBezTo>
                  <a:pt x="253" y="1031"/>
                  <a:pt x="294" y="1045"/>
                  <a:pt x="344" y="1045"/>
                </a:cubicBezTo>
                <a:cubicBezTo>
                  <a:pt x="387" y="1045"/>
                  <a:pt x="424" y="1036"/>
                  <a:pt x="457" y="1016"/>
                </a:cubicBezTo>
                <a:cubicBezTo>
                  <a:pt x="489" y="996"/>
                  <a:pt x="515" y="970"/>
                  <a:pt x="536" y="937"/>
                </a:cubicBezTo>
                <a:cubicBezTo>
                  <a:pt x="557" y="904"/>
                  <a:pt x="574" y="860"/>
                  <a:pt x="588" y="804"/>
                </a:cubicBezTo>
                <a:cubicBezTo>
                  <a:pt x="602" y="749"/>
                  <a:pt x="609" y="692"/>
                  <a:pt x="609" y="634"/>
                </a:cubicBezTo>
                <a:cubicBezTo>
                  <a:pt x="609" y="628"/>
                  <a:pt x="609" y="618"/>
                  <a:pt x="608" y="606"/>
                </a:cubicBezTo>
                <a:cubicBezTo>
                  <a:pt x="580" y="650"/>
                  <a:pt x="542" y="686"/>
                  <a:pt x="494" y="714"/>
                </a:cubicBezTo>
                <a:cubicBezTo>
                  <a:pt x="445" y="742"/>
                  <a:pt x="393" y="756"/>
                  <a:pt x="337" y="756"/>
                </a:cubicBezTo>
                <a:cubicBezTo>
                  <a:pt x="243" y="756"/>
                  <a:pt x="163" y="721"/>
                  <a:pt x="98" y="653"/>
                </a:cubicBezTo>
                <a:cubicBezTo>
                  <a:pt x="33" y="585"/>
                  <a:pt x="0" y="495"/>
                  <a:pt x="0" y="384"/>
                </a:cubicBezTo>
                <a:cubicBezTo>
                  <a:pt x="0" y="268"/>
                  <a:pt x="34" y="176"/>
                  <a:pt x="102" y="105"/>
                </a:cubicBezTo>
                <a:cubicBezTo>
                  <a:pt x="170" y="35"/>
                  <a:pt x="255" y="0"/>
                  <a:pt x="358" y="0"/>
                </a:cubicBezTo>
                <a:cubicBezTo>
                  <a:pt x="431" y="0"/>
                  <a:pt x="499" y="20"/>
                  <a:pt x="560" y="60"/>
                </a:cubicBezTo>
                <a:cubicBezTo>
                  <a:pt x="621" y="99"/>
                  <a:pt x="668" y="156"/>
                  <a:pt x="700" y="230"/>
                </a:cubicBezTo>
                <a:cubicBezTo>
                  <a:pt x="732" y="303"/>
                  <a:pt x="747" y="410"/>
                  <a:pt x="747" y="549"/>
                </a:cubicBezTo>
                <a:cubicBezTo>
                  <a:pt x="747" y="695"/>
                  <a:pt x="732" y="810"/>
                  <a:pt x="700" y="896"/>
                </a:cubicBezTo>
                <a:cubicBezTo>
                  <a:pt x="669" y="982"/>
                  <a:pt x="622" y="1048"/>
                  <a:pt x="559" y="1093"/>
                </a:cubicBezTo>
                <a:cubicBezTo>
                  <a:pt x="497" y="1138"/>
                  <a:pt x="424" y="1160"/>
                  <a:pt x="341" y="1160"/>
                </a:cubicBezTo>
                <a:cubicBezTo>
                  <a:pt x="252" y="1160"/>
                  <a:pt x="179" y="1135"/>
                  <a:pt x="123" y="1086"/>
                </a:cubicBezTo>
                <a:cubicBezTo>
                  <a:pt x="66" y="1037"/>
                  <a:pt x="33" y="967"/>
                  <a:pt x="21" y="878"/>
                </a:cubicBezTo>
                <a:close/>
                <a:moveTo>
                  <a:pt x="593" y="377"/>
                </a:moveTo>
                <a:cubicBezTo>
                  <a:pt x="593" y="296"/>
                  <a:pt x="571" y="233"/>
                  <a:pt x="529" y="186"/>
                </a:cubicBezTo>
                <a:cubicBezTo>
                  <a:pt x="486" y="139"/>
                  <a:pt x="435" y="115"/>
                  <a:pt x="375" y="115"/>
                </a:cubicBezTo>
                <a:cubicBezTo>
                  <a:pt x="313" y="115"/>
                  <a:pt x="259" y="141"/>
                  <a:pt x="213" y="191"/>
                </a:cubicBezTo>
                <a:cubicBezTo>
                  <a:pt x="167" y="242"/>
                  <a:pt x="144" y="308"/>
                  <a:pt x="144" y="388"/>
                </a:cubicBezTo>
                <a:cubicBezTo>
                  <a:pt x="144" y="460"/>
                  <a:pt x="166" y="519"/>
                  <a:pt x="209" y="564"/>
                </a:cubicBezTo>
                <a:cubicBezTo>
                  <a:pt x="253" y="610"/>
                  <a:pt x="307" y="632"/>
                  <a:pt x="371" y="632"/>
                </a:cubicBezTo>
                <a:cubicBezTo>
                  <a:pt x="436" y="632"/>
                  <a:pt x="489" y="610"/>
                  <a:pt x="530" y="564"/>
                </a:cubicBezTo>
                <a:cubicBezTo>
                  <a:pt x="572" y="519"/>
                  <a:pt x="593" y="457"/>
                  <a:pt x="593" y="37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Yellow Coil"/>
          <p:cNvSpPr>
            <a:spLocks noEditPoints="1"/>
          </p:cNvSpPr>
          <p:nvPr/>
        </p:nvSpPr>
        <p:spPr bwMode="auto">
          <a:xfrm>
            <a:off x="2134195" y="2241568"/>
            <a:ext cx="1964111" cy="2938234"/>
          </a:xfrm>
          <a:custGeom>
            <a:avLst/>
            <a:gdLst>
              <a:gd name="T0" fmla="*/ 16854 w 32983"/>
              <a:gd name="T1" fmla="*/ 0 h 49354"/>
              <a:gd name="T2" fmla="*/ 0 w 32983"/>
              <a:gd name="T3" fmla="*/ 16842 h 49354"/>
              <a:gd name="T4" fmla="*/ 13534 w 32983"/>
              <a:gd name="T5" fmla="*/ 33319 h 49354"/>
              <a:gd name="T6" fmla="*/ 13707 w 32983"/>
              <a:gd name="T7" fmla="*/ 33289 h 49354"/>
              <a:gd name="T8" fmla="*/ 13806 w 32983"/>
              <a:gd name="T9" fmla="*/ 33143 h 49354"/>
              <a:gd name="T10" fmla="*/ 13770 w 32983"/>
              <a:gd name="T11" fmla="*/ 32971 h 49354"/>
              <a:gd name="T12" fmla="*/ 13622 w 32983"/>
              <a:gd name="T13" fmla="*/ 32877 h 49354"/>
              <a:gd name="T14" fmla="*/ 451 w 32983"/>
              <a:gd name="T15" fmla="*/ 16842 h 49354"/>
              <a:gd name="T16" fmla="*/ 16854 w 32983"/>
              <a:gd name="T17" fmla="*/ 452 h 49354"/>
              <a:gd name="T18" fmla="*/ 32531 w 32983"/>
              <a:gd name="T19" fmla="*/ 16118 h 49354"/>
              <a:gd name="T20" fmla="*/ 22268 w 32983"/>
              <a:gd name="T21" fmla="*/ 30823 h 49354"/>
              <a:gd name="T22" fmla="*/ 22268 w 32983"/>
              <a:gd name="T23" fmla="*/ 30438 h 49354"/>
              <a:gd name="T24" fmla="*/ 22268 w 32983"/>
              <a:gd name="T25" fmla="*/ 30329 h 49354"/>
              <a:gd name="T26" fmla="*/ 22268 w 32983"/>
              <a:gd name="T27" fmla="*/ 30117 h 49354"/>
              <a:gd name="T28" fmla="*/ 22268 w 32983"/>
              <a:gd name="T29" fmla="*/ 29977 h 49354"/>
              <a:gd name="T30" fmla="*/ 22268 w 32983"/>
              <a:gd name="T31" fmla="*/ 29762 h 49354"/>
              <a:gd name="T32" fmla="*/ 22537 w 32983"/>
              <a:gd name="T33" fmla="*/ 29654 h 49354"/>
              <a:gd name="T34" fmla="*/ 22537 w 32983"/>
              <a:gd name="T35" fmla="*/ 29649 h 49354"/>
              <a:gd name="T36" fmla="*/ 31531 w 32983"/>
              <a:gd name="T37" fmla="*/ 16118 h 49354"/>
              <a:gd name="T38" fmla="*/ 16854 w 32983"/>
              <a:gd name="T39" fmla="*/ 1448 h 49354"/>
              <a:gd name="T40" fmla="*/ 1451 w 32983"/>
              <a:gd name="T41" fmla="*/ 16842 h 49354"/>
              <a:gd name="T42" fmla="*/ 16854 w 32983"/>
              <a:gd name="T43" fmla="*/ 32236 h 49354"/>
              <a:gd name="T44" fmla="*/ 20408 w 32983"/>
              <a:gd name="T45" fmla="*/ 31838 h 49354"/>
              <a:gd name="T46" fmla="*/ 20860 w 32983"/>
              <a:gd name="T47" fmla="*/ 31734 h 49354"/>
              <a:gd name="T48" fmla="*/ 21817 w 32983"/>
              <a:gd name="T49" fmla="*/ 31457 h 49354"/>
              <a:gd name="T50" fmla="*/ 21819 w 32983"/>
              <a:gd name="T51" fmla="*/ 44665 h 49354"/>
              <a:gd name="T52" fmla="*/ 19223 w 32983"/>
              <a:gd name="T53" fmla="*/ 44665 h 49354"/>
              <a:gd name="T54" fmla="*/ 18997 w 32983"/>
              <a:gd name="T55" fmla="*/ 44891 h 49354"/>
              <a:gd name="T56" fmla="*/ 18997 w 32983"/>
              <a:gd name="T57" fmla="*/ 49125 h 49354"/>
              <a:gd name="T58" fmla="*/ 19062 w 32983"/>
              <a:gd name="T59" fmla="*/ 49286 h 49354"/>
              <a:gd name="T60" fmla="*/ 19223 w 32983"/>
              <a:gd name="T61" fmla="*/ 49354 h 49354"/>
              <a:gd name="T62" fmla="*/ 19384 w 32983"/>
              <a:gd name="T63" fmla="*/ 49286 h 49354"/>
              <a:gd name="T64" fmla="*/ 19449 w 32983"/>
              <a:gd name="T65" fmla="*/ 49125 h 49354"/>
              <a:gd name="T66" fmla="*/ 19449 w 32983"/>
              <a:gd name="T67" fmla="*/ 45117 h 49354"/>
              <a:gd name="T68" fmla="*/ 22045 w 32983"/>
              <a:gd name="T69" fmla="*/ 45117 h 49354"/>
              <a:gd name="T70" fmla="*/ 22271 w 32983"/>
              <a:gd name="T71" fmla="*/ 44891 h 49354"/>
              <a:gd name="T72" fmla="*/ 22269 w 32983"/>
              <a:gd name="T73" fmla="*/ 33591 h 49354"/>
              <a:gd name="T74" fmla="*/ 22268 w 32983"/>
              <a:gd name="T75" fmla="*/ 31304 h 49354"/>
              <a:gd name="T76" fmla="*/ 32983 w 32983"/>
              <a:gd name="T77" fmla="*/ 16118 h 49354"/>
              <a:gd name="T78" fmla="*/ 16854 w 32983"/>
              <a:gd name="T79" fmla="*/ 0 h 49354"/>
              <a:gd name="T80" fmla="*/ 16854 w 32983"/>
              <a:gd name="T81" fmla="*/ 1899 h 49354"/>
              <a:gd name="T82" fmla="*/ 31080 w 32983"/>
              <a:gd name="T83" fmla="*/ 16118 h 49354"/>
              <a:gd name="T84" fmla="*/ 22542 w 32983"/>
              <a:gd name="T85" fmla="*/ 29157 h 49354"/>
              <a:gd name="T86" fmla="*/ 21983 w 32983"/>
              <a:gd name="T87" fmla="*/ 29345 h 49354"/>
              <a:gd name="T88" fmla="*/ 21817 w 32983"/>
              <a:gd name="T89" fmla="*/ 29563 h 49354"/>
              <a:gd name="T90" fmla="*/ 21817 w 32983"/>
              <a:gd name="T91" fmla="*/ 29733 h 49354"/>
              <a:gd name="T92" fmla="*/ 21817 w 32983"/>
              <a:gd name="T93" fmla="*/ 30117 h 49354"/>
              <a:gd name="T94" fmla="*/ 21817 w 32983"/>
              <a:gd name="T95" fmla="*/ 30211 h 49354"/>
              <a:gd name="T96" fmla="*/ 21817 w 32983"/>
              <a:gd name="T97" fmla="*/ 30982 h 49354"/>
              <a:gd name="T98" fmla="*/ 20860 w 32983"/>
              <a:gd name="T99" fmla="*/ 31267 h 49354"/>
              <a:gd name="T100" fmla="*/ 20408 w 32983"/>
              <a:gd name="T101" fmla="*/ 31375 h 49354"/>
              <a:gd name="T102" fmla="*/ 20399 w 32983"/>
              <a:gd name="T103" fmla="*/ 31377 h 49354"/>
              <a:gd name="T104" fmla="*/ 20398 w 32983"/>
              <a:gd name="T105" fmla="*/ 31376 h 49354"/>
              <a:gd name="T106" fmla="*/ 16854 w 32983"/>
              <a:gd name="T107" fmla="*/ 31785 h 49354"/>
              <a:gd name="T108" fmla="*/ 1902 w 32983"/>
              <a:gd name="T109" fmla="*/ 16842 h 49354"/>
              <a:gd name="T110" fmla="*/ 16854 w 32983"/>
              <a:gd name="T111" fmla="*/ 1899 h 49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3" h="49354">
                <a:moveTo>
                  <a:pt x="16854" y="0"/>
                </a:moveTo>
                <a:cubicBezTo>
                  <a:pt x="7548" y="0"/>
                  <a:pt x="0" y="7543"/>
                  <a:pt x="0" y="16842"/>
                </a:cubicBezTo>
                <a:cubicBezTo>
                  <a:pt x="0" y="25004"/>
                  <a:pt x="5817" y="31778"/>
                  <a:pt x="13534" y="33319"/>
                </a:cubicBezTo>
                <a:cubicBezTo>
                  <a:pt x="13593" y="33333"/>
                  <a:pt x="13657" y="33321"/>
                  <a:pt x="13707" y="33289"/>
                </a:cubicBezTo>
                <a:cubicBezTo>
                  <a:pt x="13758" y="33256"/>
                  <a:pt x="13794" y="33202"/>
                  <a:pt x="13806" y="33143"/>
                </a:cubicBezTo>
                <a:cubicBezTo>
                  <a:pt x="13818" y="33084"/>
                  <a:pt x="13804" y="33021"/>
                  <a:pt x="13770" y="32971"/>
                </a:cubicBezTo>
                <a:cubicBezTo>
                  <a:pt x="13736" y="32922"/>
                  <a:pt x="13682" y="32887"/>
                  <a:pt x="13622" y="32877"/>
                </a:cubicBezTo>
                <a:cubicBezTo>
                  <a:pt x="6112" y="31376"/>
                  <a:pt x="451" y="24790"/>
                  <a:pt x="451" y="16842"/>
                </a:cubicBezTo>
                <a:cubicBezTo>
                  <a:pt x="451" y="7787"/>
                  <a:pt x="7792" y="452"/>
                  <a:pt x="16854" y="452"/>
                </a:cubicBezTo>
                <a:cubicBezTo>
                  <a:pt x="25515" y="452"/>
                  <a:pt x="32531" y="7463"/>
                  <a:pt x="32531" y="16118"/>
                </a:cubicBezTo>
                <a:cubicBezTo>
                  <a:pt x="32531" y="22871"/>
                  <a:pt x="28259" y="28621"/>
                  <a:pt x="22268" y="30823"/>
                </a:cubicBezTo>
                <a:lnTo>
                  <a:pt x="22268" y="30438"/>
                </a:lnTo>
                <a:lnTo>
                  <a:pt x="22268" y="30329"/>
                </a:lnTo>
                <a:lnTo>
                  <a:pt x="22268" y="30117"/>
                </a:lnTo>
                <a:lnTo>
                  <a:pt x="22268" y="29977"/>
                </a:lnTo>
                <a:lnTo>
                  <a:pt x="22268" y="29762"/>
                </a:lnTo>
                <a:cubicBezTo>
                  <a:pt x="22338" y="29732"/>
                  <a:pt x="22449" y="29686"/>
                  <a:pt x="22537" y="29654"/>
                </a:cubicBezTo>
                <a:lnTo>
                  <a:pt x="22537" y="29649"/>
                </a:lnTo>
                <a:cubicBezTo>
                  <a:pt x="27821" y="27425"/>
                  <a:pt x="31531" y="22203"/>
                  <a:pt x="31531" y="16118"/>
                </a:cubicBezTo>
                <a:cubicBezTo>
                  <a:pt x="31531" y="8018"/>
                  <a:pt x="24957" y="1448"/>
                  <a:pt x="16854" y="1448"/>
                </a:cubicBezTo>
                <a:cubicBezTo>
                  <a:pt x="8350" y="1448"/>
                  <a:pt x="1451" y="8343"/>
                  <a:pt x="1451" y="16842"/>
                </a:cubicBezTo>
                <a:cubicBezTo>
                  <a:pt x="1451" y="25341"/>
                  <a:pt x="8350" y="32236"/>
                  <a:pt x="16854" y="32236"/>
                </a:cubicBezTo>
                <a:cubicBezTo>
                  <a:pt x="18076" y="32236"/>
                  <a:pt x="19264" y="32095"/>
                  <a:pt x="20408" y="31838"/>
                </a:cubicBezTo>
                <a:lnTo>
                  <a:pt x="20860" y="31734"/>
                </a:lnTo>
                <a:cubicBezTo>
                  <a:pt x="21183" y="31652"/>
                  <a:pt x="21502" y="31559"/>
                  <a:pt x="21817" y="31457"/>
                </a:cubicBezTo>
                <a:lnTo>
                  <a:pt x="21819" y="44665"/>
                </a:lnTo>
                <a:lnTo>
                  <a:pt x="19223" y="44665"/>
                </a:lnTo>
                <a:cubicBezTo>
                  <a:pt x="19105" y="44666"/>
                  <a:pt x="18997" y="44773"/>
                  <a:pt x="18997" y="44891"/>
                </a:cubicBezTo>
                <a:lnTo>
                  <a:pt x="18997" y="49125"/>
                </a:lnTo>
                <a:cubicBezTo>
                  <a:pt x="18996" y="49184"/>
                  <a:pt x="19020" y="49244"/>
                  <a:pt x="19062" y="49286"/>
                </a:cubicBezTo>
                <a:cubicBezTo>
                  <a:pt x="19104" y="49329"/>
                  <a:pt x="19163" y="49354"/>
                  <a:pt x="19223" y="49354"/>
                </a:cubicBezTo>
                <a:cubicBezTo>
                  <a:pt x="19282" y="49354"/>
                  <a:pt x="19342" y="49329"/>
                  <a:pt x="19384" y="49286"/>
                </a:cubicBezTo>
                <a:cubicBezTo>
                  <a:pt x="19425" y="49244"/>
                  <a:pt x="19449" y="49184"/>
                  <a:pt x="19449" y="49125"/>
                </a:cubicBezTo>
                <a:lnTo>
                  <a:pt x="19449" y="45117"/>
                </a:lnTo>
                <a:lnTo>
                  <a:pt x="22045" y="45117"/>
                </a:lnTo>
                <a:cubicBezTo>
                  <a:pt x="22163" y="45117"/>
                  <a:pt x="22271" y="45009"/>
                  <a:pt x="22271" y="44891"/>
                </a:cubicBezTo>
                <a:lnTo>
                  <a:pt x="22269" y="33591"/>
                </a:lnTo>
                <a:lnTo>
                  <a:pt x="22268" y="31304"/>
                </a:lnTo>
                <a:cubicBezTo>
                  <a:pt x="28511" y="29079"/>
                  <a:pt x="32983" y="23119"/>
                  <a:pt x="32983" y="16118"/>
                </a:cubicBezTo>
                <a:cubicBezTo>
                  <a:pt x="32983" y="7219"/>
                  <a:pt x="25759" y="0"/>
                  <a:pt x="16854" y="0"/>
                </a:cubicBezTo>
                <a:close/>
                <a:moveTo>
                  <a:pt x="16854" y="1899"/>
                </a:moveTo>
                <a:cubicBezTo>
                  <a:pt x="24713" y="1899"/>
                  <a:pt x="31080" y="8262"/>
                  <a:pt x="31080" y="16118"/>
                </a:cubicBezTo>
                <a:cubicBezTo>
                  <a:pt x="31080" y="21951"/>
                  <a:pt x="27567" y="26961"/>
                  <a:pt x="22542" y="29157"/>
                </a:cubicBezTo>
                <a:cubicBezTo>
                  <a:pt x="22360" y="29219"/>
                  <a:pt x="22167" y="29284"/>
                  <a:pt x="21983" y="29345"/>
                </a:cubicBezTo>
                <a:cubicBezTo>
                  <a:pt x="21888" y="29371"/>
                  <a:pt x="21817" y="29464"/>
                  <a:pt x="21817" y="29563"/>
                </a:cubicBezTo>
                <a:lnTo>
                  <a:pt x="21817" y="29733"/>
                </a:lnTo>
                <a:lnTo>
                  <a:pt x="21817" y="30117"/>
                </a:lnTo>
                <a:lnTo>
                  <a:pt x="21817" y="30211"/>
                </a:lnTo>
                <a:lnTo>
                  <a:pt x="21817" y="30982"/>
                </a:lnTo>
                <a:cubicBezTo>
                  <a:pt x="21502" y="31087"/>
                  <a:pt x="21183" y="31182"/>
                  <a:pt x="20860" y="31267"/>
                </a:cubicBezTo>
                <a:lnTo>
                  <a:pt x="20408" y="31375"/>
                </a:lnTo>
                <a:lnTo>
                  <a:pt x="20399" y="31377"/>
                </a:lnTo>
                <a:lnTo>
                  <a:pt x="20398" y="31376"/>
                </a:lnTo>
                <a:cubicBezTo>
                  <a:pt x="19259" y="31640"/>
                  <a:pt x="18073" y="31785"/>
                  <a:pt x="16854" y="31785"/>
                </a:cubicBezTo>
                <a:cubicBezTo>
                  <a:pt x="8594" y="31785"/>
                  <a:pt x="1902" y="25097"/>
                  <a:pt x="1902" y="16842"/>
                </a:cubicBezTo>
                <a:cubicBezTo>
                  <a:pt x="1902" y="8587"/>
                  <a:pt x="8594" y="1899"/>
                  <a:pt x="16854" y="1899"/>
                </a:cubicBez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Blue Coil"/>
          <p:cNvSpPr>
            <a:spLocks/>
          </p:cNvSpPr>
          <p:nvPr/>
        </p:nvSpPr>
        <p:spPr bwMode="auto">
          <a:xfrm>
            <a:off x="1788159" y="1896556"/>
            <a:ext cx="2655671" cy="3283246"/>
          </a:xfrm>
          <a:custGeom>
            <a:avLst/>
            <a:gdLst>
              <a:gd name="T0" fmla="*/ 22658 w 44590"/>
              <a:gd name="T1" fmla="*/ 0 h 55143"/>
              <a:gd name="T2" fmla="*/ 0 w 44590"/>
              <a:gd name="T3" fmla="*/ 22631 h 55143"/>
              <a:gd name="T4" fmla="*/ 16325 w 44590"/>
              <a:gd name="T5" fmla="*/ 44411 h 55143"/>
              <a:gd name="T6" fmla="*/ 16334 w 44590"/>
              <a:gd name="T7" fmla="*/ 50680 h 55143"/>
              <a:gd name="T8" fmla="*/ 16560 w 44590"/>
              <a:gd name="T9" fmla="*/ 50906 h 55143"/>
              <a:gd name="T10" fmla="*/ 19157 w 44590"/>
              <a:gd name="T11" fmla="*/ 50906 h 55143"/>
              <a:gd name="T12" fmla="*/ 19157 w 44590"/>
              <a:gd name="T13" fmla="*/ 54914 h 55143"/>
              <a:gd name="T14" fmla="*/ 19222 w 44590"/>
              <a:gd name="T15" fmla="*/ 55075 h 55143"/>
              <a:gd name="T16" fmla="*/ 19382 w 44590"/>
              <a:gd name="T17" fmla="*/ 55143 h 55143"/>
              <a:gd name="T18" fmla="*/ 19543 w 44590"/>
              <a:gd name="T19" fmla="*/ 55075 h 55143"/>
              <a:gd name="T20" fmla="*/ 19608 w 44590"/>
              <a:gd name="T21" fmla="*/ 54914 h 55143"/>
              <a:gd name="T22" fmla="*/ 19608 w 44590"/>
              <a:gd name="T23" fmla="*/ 50680 h 55143"/>
              <a:gd name="T24" fmla="*/ 19382 w 44590"/>
              <a:gd name="T25" fmla="*/ 50454 h 55143"/>
              <a:gd name="T26" fmla="*/ 16786 w 44590"/>
              <a:gd name="T27" fmla="*/ 50454 h 55143"/>
              <a:gd name="T28" fmla="*/ 16776 w 44590"/>
              <a:gd name="T29" fmla="*/ 44244 h 55143"/>
              <a:gd name="T30" fmla="*/ 16613 w 44590"/>
              <a:gd name="T31" fmla="*/ 44028 h 55143"/>
              <a:gd name="T32" fmla="*/ 451 w 44590"/>
              <a:gd name="T33" fmla="*/ 22631 h 55143"/>
              <a:gd name="T34" fmla="*/ 22658 w 44590"/>
              <a:gd name="T35" fmla="*/ 452 h 55143"/>
              <a:gd name="T36" fmla="*/ 44139 w 44590"/>
              <a:gd name="T37" fmla="*/ 21907 h 55143"/>
              <a:gd name="T38" fmla="*/ 22658 w 44590"/>
              <a:gd name="T39" fmla="*/ 43363 h 55143"/>
              <a:gd name="T40" fmla="*/ 1902 w 44590"/>
              <a:gd name="T41" fmla="*/ 22631 h 55143"/>
              <a:gd name="T42" fmla="*/ 22658 w 44590"/>
              <a:gd name="T43" fmla="*/ 1899 h 55143"/>
              <a:gd name="T44" fmla="*/ 42688 w 44590"/>
              <a:gd name="T45" fmla="*/ 21907 h 55143"/>
              <a:gd name="T46" fmla="*/ 25000 w 44590"/>
              <a:gd name="T47" fmla="*/ 41743 h 55143"/>
              <a:gd name="T48" fmla="*/ 24849 w 44590"/>
              <a:gd name="T49" fmla="*/ 41827 h 55143"/>
              <a:gd name="T50" fmla="*/ 24802 w 44590"/>
              <a:gd name="T51" fmla="*/ 41994 h 55143"/>
              <a:gd name="T52" fmla="*/ 24887 w 44590"/>
              <a:gd name="T53" fmla="*/ 42145 h 55143"/>
              <a:gd name="T54" fmla="*/ 25053 w 44590"/>
              <a:gd name="T55" fmla="*/ 42192 h 55143"/>
              <a:gd name="T56" fmla="*/ 43139 w 44590"/>
              <a:gd name="T57" fmla="*/ 21907 h 55143"/>
              <a:gd name="T58" fmla="*/ 22658 w 44590"/>
              <a:gd name="T59" fmla="*/ 1447 h 55143"/>
              <a:gd name="T60" fmla="*/ 1451 w 44590"/>
              <a:gd name="T61" fmla="*/ 22631 h 55143"/>
              <a:gd name="T62" fmla="*/ 22658 w 44590"/>
              <a:gd name="T63" fmla="*/ 43814 h 55143"/>
              <a:gd name="T64" fmla="*/ 44590 w 44590"/>
              <a:gd name="T65" fmla="*/ 21907 h 55143"/>
              <a:gd name="T66" fmla="*/ 22658 w 44590"/>
              <a:gd name="T67" fmla="*/ 0 h 55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590" h="55143">
                <a:moveTo>
                  <a:pt x="22658" y="0"/>
                </a:moveTo>
                <a:cubicBezTo>
                  <a:pt x="10147" y="0"/>
                  <a:pt x="0" y="10135"/>
                  <a:pt x="0" y="22631"/>
                </a:cubicBezTo>
                <a:cubicBezTo>
                  <a:pt x="0" y="32928"/>
                  <a:pt x="6889" y="41620"/>
                  <a:pt x="16325" y="44411"/>
                </a:cubicBezTo>
                <a:lnTo>
                  <a:pt x="16334" y="50680"/>
                </a:lnTo>
                <a:cubicBezTo>
                  <a:pt x="16334" y="50798"/>
                  <a:pt x="16442" y="50906"/>
                  <a:pt x="16560" y="50906"/>
                </a:cubicBezTo>
                <a:lnTo>
                  <a:pt x="19157" y="50906"/>
                </a:lnTo>
                <a:lnTo>
                  <a:pt x="19157" y="54914"/>
                </a:lnTo>
                <a:cubicBezTo>
                  <a:pt x="19156" y="54973"/>
                  <a:pt x="19180" y="55033"/>
                  <a:pt x="19222" y="55075"/>
                </a:cubicBezTo>
                <a:cubicBezTo>
                  <a:pt x="19263" y="55118"/>
                  <a:pt x="19323" y="55143"/>
                  <a:pt x="19382" y="55143"/>
                </a:cubicBezTo>
                <a:cubicBezTo>
                  <a:pt x="19442" y="55143"/>
                  <a:pt x="19501" y="55118"/>
                  <a:pt x="19543" y="55075"/>
                </a:cubicBezTo>
                <a:cubicBezTo>
                  <a:pt x="19585" y="55033"/>
                  <a:pt x="19609" y="54973"/>
                  <a:pt x="19608" y="54914"/>
                </a:cubicBezTo>
                <a:lnTo>
                  <a:pt x="19608" y="50680"/>
                </a:lnTo>
                <a:cubicBezTo>
                  <a:pt x="19608" y="50562"/>
                  <a:pt x="19501" y="50455"/>
                  <a:pt x="19382" y="50454"/>
                </a:cubicBezTo>
                <a:lnTo>
                  <a:pt x="16786" y="50454"/>
                </a:lnTo>
                <a:lnTo>
                  <a:pt x="16776" y="44244"/>
                </a:lnTo>
                <a:cubicBezTo>
                  <a:pt x="16776" y="44147"/>
                  <a:pt x="16706" y="44055"/>
                  <a:pt x="16613" y="44028"/>
                </a:cubicBezTo>
                <a:cubicBezTo>
                  <a:pt x="7282" y="41343"/>
                  <a:pt x="451" y="32785"/>
                  <a:pt x="451" y="22631"/>
                </a:cubicBezTo>
                <a:cubicBezTo>
                  <a:pt x="451" y="10379"/>
                  <a:pt x="10391" y="452"/>
                  <a:pt x="22658" y="452"/>
                </a:cubicBezTo>
                <a:cubicBezTo>
                  <a:pt x="34524" y="452"/>
                  <a:pt x="44139" y="10055"/>
                  <a:pt x="44139" y="21907"/>
                </a:cubicBezTo>
                <a:cubicBezTo>
                  <a:pt x="44139" y="33759"/>
                  <a:pt x="34524" y="43363"/>
                  <a:pt x="22658" y="43363"/>
                </a:cubicBezTo>
                <a:cubicBezTo>
                  <a:pt x="11192" y="43363"/>
                  <a:pt x="1902" y="34083"/>
                  <a:pt x="1902" y="22631"/>
                </a:cubicBezTo>
                <a:cubicBezTo>
                  <a:pt x="1902" y="11178"/>
                  <a:pt x="11192" y="1899"/>
                  <a:pt x="22658" y="1899"/>
                </a:cubicBezTo>
                <a:cubicBezTo>
                  <a:pt x="33723" y="1899"/>
                  <a:pt x="42688" y="10854"/>
                  <a:pt x="42688" y="21907"/>
                </a:cubicBezTo>
                <a:cubicBezTo>
                  <a:pt x="42688" y="32158"/>
                  <a:pt x="34946" y="40571"/>
                  <a:pt x="25000" y="41743"/>
                </a:cubicBezTo>
                <a:cubicBezTo>
                  <a:pt x="24942" y="41750"/>
                  <a:pt x="24886" y="41781"/>
                  <a:pt x="24849" y="41827"/>
                </a:cubicBezTo>
                <a:cubicBezTo>
                  <a:pt x="24813" y="41874"/>
                  <a:pt x="24795" y="41935"/>
                  <a:pt x="24802" y="41994"/>
                </a:cubicBezTo>
                <a:cubicBezTo>
                  <a:pt x="24809" y="42052"/>
                  <a:pt x="24840" y="42108"/>
                  <a:pt x="24887" y="42145"/>
                </a:cubicBezTo>
                <a:cubicBezTo>
                  <a:pt x="24933" y="42181"/>
                  <a:pt x="24994" y="42198"/>
                  <a:pt x="25053" y="42192"/>
                </a:cubicBezTo>
                <a:cubicBezTo>
                  <a:pt x="35222" y="40994"/>
                  <a:pt x="43139" y="32385"/>
                  <a:pt x="43139" y="21907"/>
                </a:cubicBezTo>
                <a:cubicBezTo>
                  <a:pt x="43139" y="10610"/>
                  <a:pt x="33967" y="1447"/>
                  <a:pt x="22658" y="1447"/>
                </a:cubicBezTo>
                <a:cubicBezTo>
                  <a:pt x="10948" y="1447"/>
                  <a:pt x="1451" y="10934"/>
                  <a:pt x="1451" y="22631"/>
                </a:cubicBezTo>
                <a:cubicBezTo>
                  <a:pt x="1451" y="34328"/>
                  <a:pt x="10948" y="43814"/>
                  <a:pt x="22658" y="43814"/>
                </a:cubicBezTo>
                <a:cubicBezTo>
                  <a:pt x="34768" y="43814"/>
                  <a:pt x="44590" y="34003"/>
                  <a:pt x="44590" y="21907"/>
                </a:cubicBezTo>
                <a:cubicBezTo>
                  <a:pt x="44590" y="9810"/>
                  <a:pt x="34768" y="0"/>
                  <a:pt x="22658" y="0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Blue Yellow Center Tap"/>
          <p:cNvSpPr>
            <a:spLocks/>
          </p:cNvSpPr>
          <p:nvPr/>
        </p:nvSpPr>
        <p:spPr bwMode="auto">
          <a:xfrm>
            <a:off x="2929156" y="4198514"/>
            <a:ext cx="362929" cy="981289"/>
          </a:xfrm>
          <a:custGeom>
            <a:avLst/>
            <a:gdLst>
              <a:gd name="T0" fmla="*/ 224 w 6098"/>
              <a:gd name="T1" fmla="*/ 1 h 16486"/>
              <a:gd name="T2" fmla="*/ 2 w 6098"/>
              <a:gd name="T3" fmla="*/ 230 h 16486"/>
              <a:gd name="T4" fmla="*/ 2 w 6098"/>
              <a:gd name="T5" fmla="*/ 9201 h 16486"/>
              <a:gd name="T6" fmla="*/ 227 w 6098"/>
              <a:gd name="T7" fmla="*/ 9427 h 16486"/>
              <a:gd name="T8" fmla="*/ 2824 w 6098"/>
              <a:gd name="T9" fmla="*/ 9427 h 16486"/>
              <a:gd name="T10" fmla="*/ 2824 w 6098"/>
              <a:gd name="T11" fmla="*/ 16257 h 16486"/>
              <a:gd name="T12" fmla="*/ 2889 w 6098"/>
              <a:gd name="T13" fmla="*/ 16418 h 16486"/>
              <a:gd name="T14" fmla="*/ 3050 w 6098"/>
              <a:gd name="T15" fmla="*/ 16486 h 16486"/>
              <a:gd name="T16" fmla="*/ 3210 w 6098"/>
              <a:gd name="T17" fmla="*/ 16418 h 16486"/>
              <a:gd name="T18" fmla="*/ 3275 w 6098"/>
              <a:gd name="T19" fmla="*/ 16257 h 16486"/>
              <a:gd name="T20" fmla="*/ 3275 w 6098"/>
              <a:gd name="T21" fmla="*/ 9427 h 16486"/>
              <a:gd name="T22" fmla="*/ 5872 w 6098"/>
              <a:gd name="T23" fmla="*/ 9427 h 16486"/>
              <a:gd name="T24" fmla="*/ 6098 w 6098"/>
              <a:gd name="T25" fmla="*/ 9201 h 16486"/>
              <a:gd name="T26" fmla="*/ 6098 w 6098"/>
              <a:gd name="T27" fmla="*/ 3310 h 16486"/>
              <a:gd name="T28" fmla="*/ 6033 w 6098"/>
              <a:gd name="T29" fmla="*/ 3148 h 16486"/>
              <a:gd name="T30" fmla="*/ 5872 w 6098"/>
              <a:gd name="T31" fmla="*/ 3081 h 16486"/>
              <a:gd name="T32" fmla="*/ 5711 w 6098"/>
              <a:gd name="T33" fmla="*/ 3148 h 16486"/>
              <a:gd name="T34" fmla="*/ 5646 w 6098"/>
              <a:gd name="T35" fmla="*/ 3310 h 16486"/>
              <a:gd name="T36" fmla="*/ 5646 w 6098"/>
              <a:gd name="T37" fmla="*/ 8975 h 16486"/>
              <a:gd name="T38" fmla="*/ 3086 w 6098"/>
              <a:gd name="T39" fmla="*/ 8975 h 16486"/>
              <a:gd name="T40" fmla="*/ 3013 w 6098"/>
              <a:gd name="T41" fmla="*/ 8975 h 16486"/>
              <a:gd name="T42" fmla="*/ 453 w 6098"/>
              <a:gd name="T43" fmla="*/ 8975 h 16486"/>
              <a:gd name="T44" fmla="*/ 453 w 6098"/>
              <a:gd name="T45" fmla="*/ 230 h 16486"/>
              <a:gd name="T46" fmla="*/ 387 w 6098"/>
              <a:gd name="T47" fmla="*/ 67 h 16486"/>
              <a:gd name="T48" fmla="*/ 224 w 6098"/>
              <a:gd name="T49" fmla="*/ 1 h 16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98" h="16486">
                <a:moveTo>
                  <a:pt x="224" y="1"/>
                </a:moveTo>
                <a:cubicBezTo>
                  <a:pt x="106" y="2"/>
                  <a:pt x="0" y="112"/>
                  <a:pt x="2" y="230"/>
                </a:cubicBezTo>
                <a:lnTo>
                  <a:pt x="2" y="9201"/>
                </a:lnTo>
                <a:cubicBezTo>
                  <a:pt x="2" y="9319"/>
                  <a:pt x="109" y="9427"/>
                  <a:pt x="227" y="9427"/>
                </a:cubicBezTo>
                <a:lnTo>
                  <a:pt x="2824" y="9427"/>
                </a:lnTo>
                <a:lnTo>
                  <a:pt x="2824" y="16257"/>
                </a:lnTo>
                <a:cubicBezTo>
                  <a:pt x="2823" y="16316"/>
                  <a:pt x="2847" y="16376"/>
                  <a:pt x="2889" y="16418"/>
                </a:cubicBezTo>
                <a:cubicBezTo>
                  <a:pt x="2931" y="16461"/>
                  <a:pt x="2990" y="16486"/>
                  <a:pt x="3050" y="16486"/>
                </a:cubicBezTo>
                <a:cubicBezTo>
                  <a:pt x="3109" y="16486"/>
                  <a:pt x="3168" y="16461"/>
                  <a:pt x="3210" y="16418"/>
                </a:cubicBezTo>
                <a:cubicBezTo>
                  <a:pt x="3252" y="16376"/>
                  <a:pt x="3276" y="16316"/>
                  <a:pt x="3275" y="16257"/>
                </a:cubicBezTo>
                <a:lnTo>
                  <a:pt x="3275" y="9427"/>
                </a:lnTo>
                <a:lnTo>
                  <a:pt x="5872" y="9427"/>
                </a:lnTo>
                <a:cubicBezTo>
                  <a:pt x="5990" y="9427"/>
                  <a:pt x="6098" y="9319"/>
                  <a:pt x="6098" y="9201"/>
                </a:cubicBezTo>
                <a:lnTo>
                  <a:pt x="6098" y="3310"/>
                </a:lnTo>
                <a:cubicBezTo>
                  <a:pt x="6098" y="3250"/>
                  <a:pt x="6074" y="3190"/>
                  <a:pt x="6033" y="3148"/>
                </a:cubicBezTo>
                <a:cubicBezTo>
                  <a:pt x="5991" y="3105"/>
                  <a:pt x="5931" y="3081"/>
                  <a:pt x="5872" y="3081"/>
                </a:cubicBezTo>
                <a:cubicBezTo>
                  <a:pt x="5812" y="3081"/>
                  <a:pt x="5753" y="3105"/>
                  <a:pt x="5711" y="3148"/>
                </a:cubicBezTo>
                <a:cubicBezTo>
                  <a:pt x="5669" y="3190"/>
                  <a:pt x="5645" y="3250"/>
                  <a:pt x="5646" y="3310"/>
                </a:cubicBezTo>
                <a:lnTo>
                  <a:pt x="5646" y="8975"/>
                </a:lnTo>
                <a:lnTo>
                  <a:pt x="3086" y="8975"/>
                </a:lnTo>
                <a:cubicBezTo>
                  <a:pt x="3062" y="8971"/>
                  <a:pt x="3037" y="8971"/>
                  <a:pt x="3013" y="8975"/>
                </a:cubicBezTo>
                <a:lnTo>
                  <a:pt x="453" y="8975"/>
                </a:lnTo>
                <a:lnTo>
                  <a:pt x="453" y="230"/>
                </a:lnTo>
                <a:cubicBezTo>
                  <a:pt x="454" y="170"/>
                  <a:pt x="430" y="109"/>
                  <a:pt x="387" y="67"/>
                </a:cubicBezTo>
                <a:cubicBezTo>
                  <a:pt x="344" y="24"/>
                  <a:pt x="284" y="0"/>
                  <a:pt x="224" y="1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Pink Coil"/>
          <p:cNvSpPr>
            <a:spLocks/>
          </p:cNvSpPr>
          <p:nvPr/>
        </p:nvSpPr>
        <p:spPr bwMode="auto">
          <a:xfrm>
            <a:off x="1961177" y="2069062"/>
            <a:ext cx="2309635" cy="3110740"/>
          </a:xfrm>
          <a:custGeom>
            <a:avLst/>
            <a:gdLst>
              <a:gd name="T0" fmla="*/ 19757 w 38787"/>
              <a:gd name="T1" fmla="*/ 0 h 52248"/>
              <a:gd name="T2" fmla="*/ 0 w 38787"/>
              <a:gd name="T3" fmla="*/ 19736 h 52248"/>
              <a:gd name="T4" fmla="*/ 14844 w 38787"/>
              <a:gd name="T5" fmla="*/ 38852 h 52248"/>
              <a:gd name="T6" fmla="*/ 14844 w 38787"/>
              <a:gd name="T7" fmla="*/ 46374 h 52248"/>
              <a:gd name="T8" fmla="*/ 15070 w 38787"/>
              <a:gd name="T9" fmla="*/ 46600 h 52248"/>
              <a:gd name="T10" fmla="*/ 17667 w 38787"/>
              <a:gd name="T11" fmla="*/ 46600 h 52248"/>
              <a:gd name="T12" fmla="*/ 17667 w 38787"/>
              <a:gd name="T13" fmla="*/ 52019 h 52248"/>
              <a:gd name="T14" fmla="*/ 17732 w 38787"/>
              <a:gd name="T15" fmla="*/ 52180 h 52248"/>
              <a:gd name="T16" fmla="*/ 17892 w 38787"/>
              <a:gd name="T17" fmla="*/ 52248 h 52248"/>
              <a:gd name="T18" fmla="*/ 18053 w 38787"/>
              <a:gd name="T19" fmla="*/ 52180 h 52248"/>
              <a:gd name="T20" fmla="*/ 18118 w 38787"/>
              <a:gd name="T21" fmla="*/ 52019 h 52248"/>
              <a:gd name="T22" fmla="*/ 18118 w 38787"/>
              <a:gd name="T23" fmla="*/ 46374 h 52248"/>
              <a:gd name="T24" fmla="*/ 17892 w 38787"/>
              <a:gd name="T25" fmla="*/ 46148 h 52248"/>
              <a:gd name="T26" fmla="*/ 15296 w 38787"/>
              <a:gd name="T27" fmla="*/ 46148 h 52248"/>
              <a:gd name="T28" fmla="*/ 15296 w 38787"/>
              <a:gd name="T29" fmla="*/ 38679 h 52248"/>
              <a:gd name="T30" fmla="*/ 15124 w 38787"/>
              <a:gd name="T31" fmla="*/ 38460 h 52248"/>
              <a:gd name="T32" fmla="*/ 452 w 38787"/>
              <a:gd name="T33" fmla="*/ 19736 h 52248"/>
              <a:gd name="T34" fmla="*/ 19757 w 38787"/>
              <a:gd name="T35" fmla="*/ 451 h 52248"/>
              <a:gd name="T36" fmla="*/ 38336 w 38787"/>
              <a:gd name="T37" fmla="*/ 19012 h 52248"/>
              <a:gd name="T38" fmla="*/ 19757 w 38787"/>
              <a:gd name="T39" fmla="*/ 37573 h 52248"/>
              <a:gd name="T40" fmla="*/ 1904 w 38787"/>
              <a:gd name="T41" fmla="*/ 19736 h 52248"/>
              <a:gd name="T42" fmla="*/ 19757 w 38787"/>
              <a:gd name="T43" fmla="*/ 1899 h 52248"/>
              <a:gd name="T44" fmla="*/ 36885 w 38787"/>
              <a:gd name="T45" fmla="*/ 19012 h 52248"/>
              <a:gd name="T46" fmla="*/ 20704 w 38787"/>
              <a:gd name="T47" fmla="*/ 36100 h 52248"/>
              <a:gd name="T48" fmla="*/ 20548 w 38787"/>
              <a:gd name="T49" fmla="*/ 36174 h 52248"/>
              <a:gd name="T50" fmla="*/ 20491 w 38787"/>
              <a:gd name="T51" fmla="*/ 36338 h 52248"/>
              <a:gd name="T52" fmla="*/ 20565 w 38787"/>
              <a:gd name="T53" fmla="*/ 36494 h 52248"/>
              <a:gd name="T54" fmla="*/ 20729 w 38787"/>
              <a:gd name="T55" fmla="*/ 36551 h 52248"/>
              <a:gd name="T56" fmla="*/ 37337 w 38787"/>
              <a:gd name="T57" fmla="*/ 19012 h 52248"/>
              <a:gd name="T58" fmla="*/ 19757 w 38787"/>
              <a:gd name="T59" fmla="*/ 1447 h 52248"/>
              <a:gd name="T60" fmla="*/ 1452 w 38787"/>
              <a:gd name="T61" fmla="*/ 19736 h 52248"/>
              <a:gd name="T62" fmla="*/ 19757 w 38787"/>
              <a:gd name="T63" fmla="*/ 38025 h 52248"/>
              <a:gd name="T64" fmla="*/ 38787 w 38787"/>
              <a:gd name="T65" fmla="*/ 19012 h 52248"/>
              <a:gd name="T66" fmla="*/ 19757 w 38787"/>
              <a:gd name="T67" fmla="*/ 0 h 5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787" h="52248">
                <a:moveTo>
                  <a:pt x="19757" y="0"/>
                </a:moveTo>
                <a:cubicBezTo>
                  <a:pt x="8849" y="0"/>
                  <a:pt x="0" y="8839"/>
                  <a:pt x="0" y="19736"/>
                </a:cubicBezTo>
                <a:cubicBezTo>
                  <a:pt x="0" y="28939"/>
                  <a:pt x="6316" y="36670"/>
                  <a:pt x="14844" y="38852"/>
                </a:cubicBezTo>
                <a:lnTo>
                  <a:pt x="14844" y="46374"/>
                </a:lnTo>
                <a:cubicBezTo>
                  <a:pt x="14844" y="46492"/>
                  <a:pt x="14952" y="46600"/>
                  <a:pt x="15070" y="46600"/>
                </a:cubicBezTo>
                <a:lnTo>
                  <a:pt x="17667" y="46600"/>
                </a:lnTo>
                <a:lnTo>
                  <a:pt x="17667" y="52019"/>
                </a:lnTo>
                <a:cubicBezTo>
                  <a:pt x="17666" y="52078"/>
                  <a:pt x="17690" y="52138"/>
                  <a:pt x="17732" y="52180"/>
                </a:cubicBezTo>
                <a:cubicBezTo>
                  <a:pt x="17774" y="52223"/>
                  <a:pt x="17833" y="52248"/>
                  <a:pt x="17892" y="52248"/>
                </a:cubicBezTo>
                <a:cubicBezTo>
                  <a:pt x="17952" y="52248"/>
                  <a:pt x="18011" y="52223"/>
                  <a:pt x="18053" y="52180"/>
                </a:cubicBezTo>
                <a:cubicBezTo>
                  <a:pt x="18095" y="52138"/>
                  <a:pt x="18119" y="52078"/>
                  <a:pt x="18118" y="52019"/>
                </a:cubicBezTo>
                <a:lnTo>
                  <a:pt x="18118" y="46374"/>
                </a:lnTo>
                <a:cubicBezTo>
                  <a:pt x="18118" y="46256"/>
                  <a:pt x="18011" y="46148"/>
                  <a:pt x="17892" y="46148"/>
                </a:cubicBezTo>
                <a:lnTo>
                  <a:pt x="15296" y="46148"/>
                </a:lnTo>
                <a:lnTo>
                  <a:pt x="15296" y="38679"/>
                </a:lnTo>
                <a:cubicBezTo>
                  <a:pt x="15296" y="38579"/>
                  <a:pt x="15221" y="38483"/>
                  <a:pt x="15124" y="38460"/>
                </a:cubicBezTo>
                <a:cubicBezTo>
                  <a:pt x="6706" y="36388"/>
                  <a:pt x="452" y="28793"/>
                  <a:pt x="452" y="19736"/>
                </a:cubicBezTo>
                <a:cubicBezTo>
                  <a:pt x="452" y="9083"/>
                  <a:pt x="9092" y="451"/>
                  <a:pt x="19757" y="451"/>
                </a:cubicBezTo>
                <a:cubicBezTo>
                  <a:pt x="30021" y="451"/>
                  <a:pt x="38336" y="8758"/>
                  <a:pt x="38336" y="19012"/>
                </a:cubicBezTo>
                <a:cubicBezTo>
                  <a:pt x="38336" y="29265"/>
                  <a:pt x="30021" y="37573"/>
                  <a:pt x="19757" y="37573"/>
                </a:cubicBezTo>
                <a:cubicBezTo>
                  <a:pt x="9894" y="37573"/>
                  <a:pt x="1904" y="29590"/>
                  <a:pt x="1904" y="19736"/>
                </a:cubicBezTo>
                <a:cubicBezTo>
                  <a:pt x="1904" y="9882"/>
                  <a:pt x="9894" y="1899"/>
                  <a:pt x="19757" y="1899"/>
                </a:cubicBezTo>
                <a:cubicBezTo>
                  <a:pt x="29219" y="1899"/>
                  <a:pt x="36885" y="9558"/>
                  <a:pt x="36885" y="19012"/>
                </a:cubicBezTo>
                <a:cubicBezTo>
                  <a:pt x="36885" y="28148"/>
                  <a:pt x="29725" y="35608"/>
                  <a:pt x="20704" y="36100"/>
                </a:cubicBezTo>
                <a:cubicBezTo>
                  <a:pt x="20645" y="36103"/>
                  <a:pt x="20588" y="36130"/>
                  <a:pt x="20548" y="36174"/>
                </a:cubicBezTo>
                <a:cubicBezTo>
                  <a:pt x="20509" y="36218"/>
                  <a:pt x="20487" y="36279"/>
                  <a:pt x="20491" y="36338"/>
                </a:cubicBezTo>
                <a:cubicBezTo>
                  <a:pt x="20494" y="36397"/>
                  <a:pt x="20521" y="36454"/>
                  <a:pt x="20565" y="36494"/>
                </a:cubicBezTo>
                <a:cubicBezTo>
                  <a:pt x="20610" y="36533"/>
                  <a:pt x="20670" y="36554"/>
                  <a:pt x="20729" y="36551"/>
                </a:cubicBezTo>
                <a:cubicBezTo>
                  <a:pt x="29984" y="36047"/>
                  <a:pt x="37337" y="28384"/>
                  <a:pt x="37337" y="19012"/>
                </a:cubicBezTo>
                <a:cubicBezTo>
                  <a:pt x="37337" y="9313"/>
                  <a:pt x="29463" y="1447"/>
                  <a:pt x="19757" y="1447"/>
                </a:cubicBezTo>
                <a:cubicBezTo>
                  <a:pt x="9650" y="1447"/>
                  <a:pt x="1452" y="9638"/>
                  <a:pt x="1452" y="19736"/>
                </a:cubicBezTo>
                <a:cubicBezTo>
                  <a:pt x="1452" y="29834"/>
                  <a:pt x="9650" y="38025"/>
                  <a:pt x="19757" y="38025"/>
                </a:cubicBezTo>
                <a:cubicBezTo>
                  <a:pt x="30264" y="38025"/>
                  <a:pt x="38787" y="29510"/>
                  <a:pt x="38787" y="19012"/>
                </a:cubicBezTo>
                <a:cubicBezTo>
                  <a:pt x="38787" y="8514"/>
                  <a:pt x="30264" y="0"/>
                  <a:pt x="19757" y="0"/>
                </a:cubicBezTo>
                <a:close/>
              </a:path>
            </a:pathLst>
          </a:custGeom>
          <a:solidFill>
            <a:srgbClr val="FF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Orange Coil"/>
          <p:cNvSpPr>
            <a:spLocks noEditPoints="1"/>
          </p:cNvSpPr>
          <p:nvPr/>
        </p:nvSpPr>
        <p:spPr bwMode="auto">
          <a:xfrm>
            <a:off x="2306701" y="2413563"/>
            <a:ext cx="1618587" cy="2766240"/>
          </a:xfrm>
          <a:custGeom>
            <a:avLst/>
            <a:gdLst>
              <a:gd name="T0" fmla="*/ 0 w 27178"/>
              <a:gd name="T1" fmla="*/ 13947 h 46459"/>
              <a:gd name="T2" fmla="*/ 12230 w 27178"/>
              <a:gd name="T3" fmla="*/ 27726 h 46459"/>
              <a:gd name="T4" fmla="*/ 12274 w 27178"/>
              <a:gd name="T5" fmla="*/ 27404 h 46459"/>
              <a:gd name="T6" fmla="*/ 451 w 27178"/>
              <a:gd name="T7" fmla="*/ 13947 h 46459"/>
              <a:gd name="T8" fmla="*/ 26727 w 27178"/>
              <a:gd name="T9" fmla="*/ 13223 h 46459"/>
              <a:gd name="T10" fmla="*/ 19366 w 27178"/>
              <a:gd name="T11" fmla="*/ 24792 h 46459"/>
              <a:gd name="T12" fmla="*/ 18911 w 27178"/>
              <a:gd name="T13" fmla="*/ 24998 h 46459"/>
              <a:gd name="T14" fmla="*/ 17958 w 27178"/>
              <a:gd name="T15" fmla="*/ 24374 h 46459"/>
              <a:gd name="T16" fmla="*/ 19221 w 27178"/>
              <a:gd name="T17" fmla="*/ 23752 h 46459"/>
              <a:gd name="T18" fmla="*/ 19380 w 27178"/>
              <a:gd name="T19" fmla="*/ 23675 h 46459"/>
              <a:gd name="T20" fmla="*/ 13952 w 27178"/>
              <a:gd name="T21" fmla="*/ 1447 h 46459"/>
              <a:gd name="T22" fmla="*/ 13952 w 27178"/>
              <a:gd name="T23" fmla="*/ 26446 h 46459"/>
              <a:gd name="T24" fmla="*/ 17507 w 27178"/>
              <a:gd name="T25" fmla="*/ 26302 h 46459"/>
              <a:gd name="T26" fmla="*/ 17507 w 27178"/>
              <a:gd name="T27" fmla="*/ 28943 h 46459"/>
              <a:gd name="T28" fmla="*/ 17506 w 27178"/>
              <a:gd name="T29" fmla="*/ 40359 h 46459"/>
              <a:gd name="T30" fmla="*/ 14684 w 27178"/>
              <a:gd name="T31" fmla="*/ 40585 h 46459"/>
              <a:gd name="T32" fmla="*/ 14749 w 27178"/>
              <a:gd name="T33" fmla="*/ 46391 h 46459"/>
              <a:gd name="T34" fmla="*/ 15070 w 27178"/>
              <a:gd name="T35" fmla="*/ 46391 h 46459"/>
              <a:gd name="T36" fmla="*/ 15135 w 27178"/>
              <a:gd name="T37" fmla="*/ 40811 h 46459"/>
              <a:gd name="T38" fmla="*/ 17958 w 27178"/>
              <a:gd name="T39" fmla="*/ 40585 h 46459"/>
              <a:gd name="T40" fmla="*/ 17959 w 27178"/>
              <a:gd name="T41" fmla="*/ 29692 h 46459"/>
              <a:gd name="T42" fmla="*/ 17959 w 27178"/>
              <a:gd name="T43" fmla="*/ 27527 h 46459"/>
              <a:gd name="T44" fmla="*/ 17958 w 27178"/>
              <a:gd name="T45" fmla="*/ 26430 h 46459"/>
              <a:gd name="T46" fmla="*/ 17958 w 27178"/>
              <a:gd name="T47" fmla="*/ 25825 h 46459"/>
              <a:gd name="T48" fmla="*/ 18915 w 27178"/>
              <a:gd name="T49" fmla="*/ 25481 h 46459"/>
              <a:gd name="T50" fmla="*/ 19366 w 27178"/>
              <a:gd name="T51" fmla="*/ 25286 h 46459"/>
              <a:gd name="T52" fmla="*/ 13952 w 27178"/>
              <a:gd name="T53" fmla="*/ 0 h 46459"/>
              <a:gd name="T54" fmla="*/ 25276 w 27178"/>
              <a:gd name="T55" fmla="*/ 13223 h 46459"/>
              <a:gd name="T56" fmla="*/ 19792 w 27178"/>
              <a:gd name="T57" fmla="*/ 22922 h 46459"/>
              <a:gd name="T58" fmla="*/ 17673 w 27178"/>
              <a:gd name="T59" fmla="*/ 23885 h 46459"/>
              <a:gd name="T60" fmla="*/ 17506 w 27178"/>
              <a:gd name="T61" fmla="*/ 24656 h 46459"/>
              <a:gd name="T62" fmla="*/ 13952 w 27178"/>
              <a:gd name="T63" fmla="*/ 25994 h 46459"/>
              <a:gd name="T64" fmla="*/ 13952 w 27178"/>
              <a:gd name="T65" fmla="*/ 1899 h 46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178" h="46459">
                <a:moveTo>
                  <a:pt x="13952" y="0"/>
                </a:moveTo>
                <a:cubicBezTo>
                  <a:pt x="6249" y="0"/>
                  <a:pt x="0" y="6247"/>
                  <a:pt x="0" y="13947"/>
                </a:cubicBezTo>
                <a:cubicBezTo>
                  <a:pt x="0" y="21005"/>
                  <a:pt x="5248" y="26842"/>
                  <a:pt x="12057" y="27766"/>
                </a:cubicBezTo>
                <a:cubicBezTo>
                  <a:pt x="12117" y="27777"/>
                  <a:pt x="12181" y="27762"/>
                  <a:pt x="12230" y="27726"/>
                </a:cubicBezTo>
                <a:cubicBezTo>
                  <a:pt x="12279" y="27690"/>
                  <a:pt x="12312" y="27634"/>
                  <a:pt x="12320" y="27574"/>
                </a:cubicBezTo>
                <a:cubicBezTo>
                  <a:pt x="12328" y="27514"/>
                  <a:pt x="12311" y="27451"/>
                  <a:pt x="12274" y="27404"/>
                </a:cubicBezTo>
                <a:cubicBezTo>
                  <a:pt x="12236" y="27356"/>
                  <a:pt x="12179" y="27325"/>
                  <a:pt x="12118" y="27319"/>
                </a:cubicBezTo>
                <a:cubicBezTo>
                  <a:pt x="5529" y="26425"/>
                  <a:pt x="451" y="20781"/>
                  <a:pt x="451" y="13947"/>
                </a:cubicBezTo>
                <a:cubicBezTo>
                  <a:pt x="451" y="6491"/>
                  <a:pt x="6493" y="451"/>
                  <a:pt x="13952" y="451"/>
                </a:cubicBezTo>
                <a:cubicBezTo>
                  <a:pt x="21010" y="451"/>
                  <a:pt x="26727" y="6167"/>
                  <a:pt x="26727" y="13223"/>
                </a:cubicBezTo>
                <a:cubicBezTo>
                  <a:pt x="26727" y="18341"/>
                  <a:pt x="23717" y="22754"/>
                  <a:pt x="19370" y="24790"/>
                </a:cubicBezTo>
                <a:lnTo>
                  <a:pt x="19366" y="24792"/>
                </a:lnTo>
                <a:lnTo>
                  <a:pt x="18915" y="24996"/>
                </a:lnTo>
                <a:cubicBezTo>
                  <a:pt x="18913" y="24996"/>
                  <a:pt x="18912" y="24997"/>
                  <a:pt x="18911" y="24998"/>
                </a:cubicBezTo>
                <a:cubicBezTo>
                  <a:pt x="18599" y="25129"/>
                  <a:pt x="18281" y="25248"/>
                  <a:pt x="17958" y="25355"/>
                </a:cubicBezTo>
                <a:lnTo>
                  <a:pt x="17958" y="24374"/>
                </a:lnTo>
                <a:lnTo>
                  <a:pt x="17958" y="24304"/>
                </a:lnTo>
                <a:cubicBezTo>
                  <a:pt x="18390" y="24145"/>
                  <a:pt x="18812" y="23960"/>
                  <a:pt x="19221" y="23752"/>
                </a:cubicBezTo>
                <a:lnTo>
                  <a:pt x="19366" y="23682"/>
                </a:lnTo>
                <a:cubicBezTo>
                  <a:pt x="19371" y="23679"/>
                  <a:pt x="19376" y="23677"/>
                  <a:pt x="19380" y="23675"/>
                </a:cubicBezTo>
                <a:cubicBezTo>
                  <a:pt x="23150" y="21710"/>
                  <a:pt x="25728" y="17767"/>
                  <a:pt x="25728" y="13223"/>
                </a:cubicBezTo>
                <a:cubicBezTo>
                  <a:pt x="25728" y="6722"/>
                  <a:pt x="20453" y="1447"/>
                  <a:pt x="13952" y="1447"/>
                </a:cubicBezTo>
                <a:cubicBezTo>
                  <a:pt x="7050" y="1447"/>
                  <a:pt x="1450" y="7046"/>
                  <a:pt x="1450" y="13947"/>
                </a:cubicBezTo>
                <a:cubicBezTo>
                  <a:pt x="1450" y="20847"/>
                  <a:pt x="7050" y="26446"/>
                  <a:pt x="13952" y="26446"/>
                </a:cubicBezTo>
                <a:cubicBezTo>
                  <a:pt x="15184" y="26446"/>
                  <a:pt x="16375" y="26276"/>
                  <a:pt x="17507" y="25960"/>
                </a:cubicBezTo>
                <a:lnTo>
                  <a:pt x="17507" y="26302"/>
                </a:lnTo>
                <a:cubicBezTo>
                  <a:pt x="17507" y="26306"/>
                  <a:pt x="17506" y="26309"/>
                  <a:pt x="17506" y="26313"/>
                </a:cubicBezTo>
                <a:lnTo>
                  <a:pt x="17507" y="28943"/>
                </a:lnTo>
                <a:lnTo>
                  <a:pt x="17506" y="28943"/>
                </a:lnTo>
                <a:lnTo>
                  <a:pt x="17506" y="40359"/>
                </a:lnTo>
                <a:lnTo>
                  <a:pt x="14910" y="40359"/>
                </a:lnTo>
                <a:cubicBezTo>
                  <a:pt x="14791" y="40359"/>
                  <a:pt x="14684" y="40467"/>
                  <a:pt x="14684" y="40585"/>
                </a:cubicBezTo>
                <a:lnTo>
                  <a:pt x="14684" y="46230"/>
                </a:lnTo>
                <a:cubicBezTo>
                  <a:pt x="14683" y="46289"/>
                  <a:pt x="14707" y="46349"/>
                  <a:pt x="14749" y="46391"/>
                </a:cubicBezTo>
                <a:cubicBezTo>
                  <a:pt x="14791" y="46434"/>
                  <a:pt x="14850" y="46459"/>
                  <a:pt x="14910" y="46459"/>
                </a:cubicBezTo>
                <a:cubicBezTo>
                  <a:pt x="14969" y="46459"/>
                  <a:pt x="15029" y="46434"/>
                  <a:pt x="15070" y="46391"/>
                </a:cubicBezTo>
                <a:cubicBezTo>
                  <a:pt x="15112" y="46349"/>
                  <a:pt x="15136" y="46289"/>
                  <a:pt x="15135" y="46230"/>
                </a:cubicBezTo>
                <a:lnTo>
                  <a:pt x="15135" y="40811"/>
                </a:lnTo>
                <a:lnTo>
                  <a:pt x="17732" y="40811"/>
                </a:lnTo>
                <a:cubicBezTo>
                  <a:pt x="17850" y="40811"/>
                  <a:pt x="17958" y="40703"/>
                  <a:pt x="17958" y="40585"/>
                </a:cubicBezTo>
                <a:lnTo>
                  <a:pt x="17958" y="29692"/>
                </a:lnTo>
                <a:lnTo>
                  <a:pt x="17959" y="29692"/>
                </a:lnTo>
                <a:lnTo>
                  <a:pt x="17958" y="27527"/>
                </a:lnTo>
                <a:lnTo>
                  <a:pt x="17959" y="27527"/>
                </a:lnTo>
                <a:lnTo>
                  <a:pt x="17958" y="26539"/>
                </a:lnTo>
                <a:lnTo>
                  <a:pt x="17958" y="26430"/>
                </a:lnTo>
                <a:lnTo>
                  <a:pt x="17958" y="26078"/>
                </a:lnTo>
                <a:lnTo>
                  <a:pt x="17958" y="25825"/>
                </a:lnTo>
                <a:cubicBezTo>
                  <a:pt x="18282" y="25722"/>
                  <a:pt x="18601" y="25606"/>
                  <a:pt x="18915" y="25479"/>
                </a:cubicBezTo>
                <a:lnTo>
                  <a:pt x="18915" y="25481"/>
                </a:lnTo>
                <a:lnTo>
                  <a:pt x="19366" y="25288"/>
                </a:lnTo>
                <a:lnTo>
                  <a:pt x="19366" y="25286"/>
                </a:lnTo>
                <a:cubicBezTo>
                  <a:pt x="23970" y="23217"/>
                  <a:pt x="27178" y="18594"/>
                  <a:pt x="27178" y="13223"/>
                </a:cubicBezTo>
                <a:cubicBezTo>
                  <a:pt x="27178" y="5923"/>
                  <a:pt x="21254" y="0"/>
                  <a:pt x="13952" y="0"/>
                </a:cubicBezTo>
                <a:close/>
                <a:moveTo>
                  <a:pt x="13952" y="1899"/>
                </a:moveTo>
                <a:cubicBezTo>
                  <a:pt x="20209" y="1899"/>
                  <a:pt x="25276" y="6966"/>
                  <a:pt x="25276" y="13223"/>
                </a:cubicBezTo>
                <a:cubicBezTo>
                  <a:pt x="25276" y="17342"/>
                  <a:pt x="23078" y="20946"/>
                  <a:pt x="19794" y="22929"/>
                </a:cubicBezTo>
                <a:lnTo>
                  <a:pt x="19792" y="22922"/>
                </a:lnTo>
                <a:cubicBezTo>
                  <a:pt x="19281" y="23234"/>
                  <a:pt x="18748" y="23505"/>
                  <a:pt x="18194" y="23733"/>
                </a:cubicBezTo>
                <a:cubicBezTo>
                  <a:pt x="18022" y="23787"/>
                  <a:pt x="17848" y="23837"/>
                  <a:pt x="17673" y="23885"/>
                </a:cubicBezTo>
                <a:cubicBezTo>
                  <a:pt x="17578" y="23911"/>
                  <a:pt x="17506" y="24003"/>
                  <a:pt x="17506" y="24103"/>
                </a:cubicBezTo>
                <a:lnTo>
                  <a:pt x="17506" y="24656"/>
                </a:lnTo>
                <a:lnTo>
                  <a:pt x="17506" y="25494"/>
                </a:lnTo>
                <a:cubicBezTo>
                  <a:pt x="16378" y="25820"/>
                  <a:pt x="15185" y="25994"/>
                  <a:pt x="13952" y="25994"/>
                </a:cubicBezTo>
                <a:cubicBezTo>
                  <a:pt x="7294" y="25994"/>
                  <a:pt x="1902" y="20603"/>
                  <a:pt x="1902" y="13947"/>
                </a:cubicBezTo>
                <a:cubicBezTo>
                  <a:pt x="1902" y="7290"/>
                  <a:pt x="7294" y="1899"/>
                  <a:pt x="13952" y="1899"/>
                </a:cubicBezTo>
                <a:close/>
              </a:path>
            </a:pathLst>
          </a:custGeom>
          <a:solidFill>
            <a:srgbClr val="FF6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Pink Orange Center Tap"/>
          <p:cNvSpPr>
            <a:spLocks/>
          </p:cNvSpPr>
          <p:nvPr/>
        </p:nvSpPr>
        <p:spPr bwMode="auto">
          <a:xfrm>
            <a:off x="3013106" y="4040341"/>
            <a:ext cx="195030" cy="719202"/>
          </a:xfrm>
          <a:custGeom>
            <a:avLst/>
            <a:gdLst>
              <a:gd name="T0" fmla="*/ 224 w 3275"/>
              <a:gd name="T1" fmla="*/ 0 h 12081"/>
              <a:gd name="T2" fmla="*/ 2 w 3275"/>
              <a:gd name="T3" fmla="*/ 229 h 12081"/>
              <a:gd name="T4" fmla="*/ 2 w 3275"/>
              <a:gd name="T5" fmla="*/ 10441 h 12081"/>
              <a:gd name="T6" fmla="*/ 227 w 3275"/>
              <a:gd name="T7" fmla="*/ 10667 h 12081"/>
              <a:gd name="T8" fmla="*/ 1413 w 3275"/>
              <a:gd name="T9" fmla="*/ 10667 h 12081"/>
              <a:gd name="T10" fmla="*/ 1413 w 3275"/>
              <a:gd name="T11" fmla="*/ 11852 h 12081"/>
              <a:gd name="T12" fmla="*/ 1478 w 3275"/>
              <a:gd name="T13" fmla="*/ 12014 h 12081"/>
              <a:gd name="T14" fmla="*/ 1639 w 3275"/>
              <a:gd name="T15" fmla="*/ 12081 h 12081"/>
              <a:gd name="T16" fmla="*/ 1799 w 3275"/>
              <a:gd name="T17" fmla="*/ 12014 h 12081"/>
              <a:gd name="T18" fmla="*/ 1864 w 3275"/>
              <a:gd name="T19" fmla="*/ 11852 h 12081"/>
              <a:gd name="T20" fmla="*/ 1864 w 3275"/>
              <a:gd name="T21" fmla="*/ 10667 h 12081"/>
              <a:gd name="T22" fmla="*/ 3050 w 3275"/>
              <a:gd name="T23" fmla="*/ 10667 h 12081"/>
              <a:gd name="T24" fmla="*/ 3275 w 3275"/>
              <a:gd name="T25" fmla="*/ 10441 h 12081"/>
              <a:gd name="T26" fmla="*/ 3273 w 3275"/>
              <a:gd name="T27" fmla="*/ 3214 h 12081"/>
              <a:gd name="T28" fmla="*/ 3208 w 3275"/>
              <a:gd name="T29" fmla="*/ 3053 h 12081"/>
              <a:gd name="T30" fmla="*/ 3047 w 3275"/>
              <a:gd name="T31" fmla="*/ 2985 h 12081"/>
              <a:gd name="T32" fmla="*/ 2886 w 3275"/>
              <a:gd name="T33" fmla="*/ 3053 h 12081"/>
              <a:gd name="T34" fmla="*/ 2821 w 3275"/>
              <a:gd name="T35" fmla="*/ 3214 h 12081"/>
              <a:gd name="T36" fmla="*/ 2824 w 3275"/>
              <a:gd name="T37" fmla="*/ 10215 h 12081"/>
              <a:gd name="T38" fmla="*/ 1675 w 3275"/>
              <a:gd name="T39" fmla="*/ 10215 h 12081"/>
              <a:gd name="T40" fmla="*/ 1602 w 3275"/>
              <a:gd name="T41" fmla="*/ 10215 h 12081"/>
              <a:gd name="T42" fmla="*/ 453 w 3275"/>
              <a:gd name="T43" fmla="*/ 10215 h 12081"/>
              <a:gd name="T44" fmla="*/ 453 w 3275"/>
              <a:gd name="T45" fmla="*/ 229 h 12081"/>
              <a:gd name="T46" fmla="*/ 387 w 3275"/>
              <a:gd name="T47" fmla="*/ 66 h 12081"/>
              <a:gd name="T48" fmla="*/ 224 w 3275"/>
              <a:gd name="T49" fmla="*/ 0 h 1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75" h="12081">
                <a:moveTo>
                  <a:pt x="224" y="0"/>
                </a:moveTo>
                <a:cubicBezTo>
                  <a:pt x="106" y="2"/>
                  <a:pt x="0" y="111"/>
                  <a:pt x="2" y="229"/>
                </a:cubicBezTo>
                <a:lnTo>
                  <a:pt x="2" y="10441"/>
                </a:lnTo>
                <a:cubicBezTo>
                  <a:pt x="2" y="10559"/>
                  <a:pt x="109" y="10667"/>
                  <a:pt x="227" y="10667"/>
                </a:cubicBezTo>
                <a:lnTo>
                  <a:pt x="1413" y="10667"/>
                </a:lnTo>
                <a:lnTo>
                  <a:pt x="1413" y="11852"/>
                </a:lnTo>
                <a:cubicBezTo>
                  <a:pt x="1412" y="11912"/>
                  <a:pt x="1436" y="11971"/>
                  <a:pt x="1478" y="12014"/>
                </a:cubicBezTo>
                <a:cubicBezTo>
                  <a:pt x="1520" y="12056"/>
                  <a:pt x="1579" y="12081"/>
                  <a:pt x="1639" y="12081"/>
                </a:cubicBezTo>
                <a:cubicBezTo>
                  <a:pt x="1698" y="12081"/>
                  <a:pt x="1757" y="12056"/>
                  <a:pt x="1799" y="12014"/>
                </a:cubicBezTo>
                <a:cubicBezTo>
                  <a:pt x="1841" y="11971"/>
                  <a:pt x="1865" y="11912"/>
                  <a:pt x="1864" y="11852"/>
                </a:cubicBezTo>
                <a:lnTo>
                  <a:pt x="1864" y="10667"/>
                </a:lnTo>
                <a:lnTo>
                  <a:pt x="3050" y="10667"/>
                </a:lnTo>
                <a:cubicBezTo>
                  <a:pt x="3168" y="10667"/>
                  <a:pt x="3275" y="10559"/>
                  <a:pt x="3275" y="10441"/>
                </a:cubicBezTo>
                <a:lnTo>
                  <a:pt x="3273" y="3214"/>
                </a:lnTo>
                <a:cubicBezTo>
                  <a:pt x="3274" y="3155"/>
                  <a:pt x="3250" y="3095"/>
                  <a:pt x="3208" y="3053"/>
                </a:cubicBezTo>
                <a:cubicBezTo>
                  <a:pt x="3166" y="3010"/>
                  <a:pt x="3107" y="2985"/>
                  <a:pt x="3047" y="2985"/>
                </a:cubicBezTo>
                <a:cubicBezTo>
                  <a:pt x="2987" y="2985"/>
                  <a:pt x="2928" y="3010"/>
                  <a:pt x="2886" y="3053"/>
                </a:cubicBezTo>
                <a:cubicBezTo>
                  <a:pt x="2844" y="3095"/>
                  <a:pt x="2820" y="3155"/>
                  <a:pt x="2821" y="3214"/>
                </a:cubicBezTo>
                <a:lnTo>
                  <a:pt x="2824" y="10215"/>
                </a:lnTo>
                <a:lnTo>
                  <a:pt x="1675" y="10215"/>
                </a:lnTo>
                <a:cubicBezTo>
                  <a:pt x="1651" y="10211"/>
                  <a:pt x="1626" y="10211"/>
                  <a:pt x="1602" y="10215"/>
                </a:cubicBezTo>
                <a:lnTo>
                  <a:pt x="453" y="10215"/>
                </a:lnTo>
                <a:lnTo>
                  <a:pt x="453" y="229"/>
                </a:lnTo>
                <a:cubicBezTo>
                  <a:pt x="454" y="169"/>
                  <a:pt x="429" y="109"/>
                  <a:pt x="387" y="66"/>
                </a:cubicBezTo>
                <a:cubicBezTo>
                  <a:pt x="344" y="24"/>
                  <a:pt x="284" y="0"/>
                  <a:pt x="224" y="0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5" name="Leads"/>
          <p:cNvGrpSpPr/>
          <p:nvPr/>
        </p:nvGrpSpPr>
        <p:grpSpPr>
          <a:xfrm>
            <a:off x="2928185" y="4977453"/>
            <a:ext cx="1227580" cy="338925"/>
            <a:chOff x="5045075" y="8193086"/>
            <a:chExt cx="3817938" cy="1054102"/>
          </a:xfrm>
        </p:grpSpPr>
        <p:sp>
          <p:nvSpPr>
            <p:cNvPr id="436" name="Red Lead"/>
            <p:cNvSpPr>
              <a:spLocks/>
            </p:cNvSpPr>
            <p:nvPr/>
          </p:nvSpPr>
          <p:spPr bwMode="auto">
            <a:xfrm>
              <a:off x="5567362" y="8747123"/>
              <a:ext cx="3295651" cy="82551"/>
            </a:xfrm>
            <a:custGeom>
              <a:avLst/>
              <a:gdLst>
                <a:gd name="T0" fmla="*/ 229 w 17849"/>
                <a:gd name="T1" fmla="*/ 0 h 453"/>
                <a:gd name="T2" fmla="*/ 67 w 17849"/>
                <a:gd name="T3" fmla="*/ 65 h 453"/>
                <a:gd name="T4" fmla="*/ 0 w 17849"/>
                <a:gd name="T5" fmla="*/ 226 h 453"/>
                <a:gd name="T6" fmla="*/ 67 w 17849"/>
                <a:gd name="T7" fmla="*/ 387 h 453"/>
                <a:gd name="T8" fmla="*/ 229 w 17849"/>
                <a:gd name="T9" fmla="*/ 452 h 453"/>
                <a:gd name="T10" fmla="*/ 3902 w 17849"/>
                <a:gd name="T11" fmla="*/ 452 h 453"/>
                <a:gd name="T12" fmla="*/ 4015 w 17849"/>
                <a:gd name="T13" fmla="*/ 452 h 453"/>
                <a:gd name="T14" fmla="*/ 7688 w 17849"/>
                <a:gd name="T15" fmla="*/ 452 h 453"/>
                <a:gd name="T16" fmla="*/ 11354 w 17849"/>
                <a:gd name="T17" fmla="*/ 452 h 453"/>
                <a:gd name="T18" fmla="*/ 14797 w 17849"/>
                <a:gd name="T19" fmla="*/ 452 h 453"/>
                <a:gd name="T20" fmla="*/ 17620 w 17849"/>
                <a:gd name="T21" fmla="*/ 452 h 453"/>
                <a:gd name="T22" fmla="*/ 17781 w 17849"/>
                <a:gd name="T23" fmla="*/ 387 h 453"/>
                <a:gd name="T24" fmla="*/ 17849 w 17849"/>
                <a:gd name="T25" fmla="*/ 226 h 453"/>
                <a:gd name="T26" fmla="*/ 17781 w 17849"/>
                <a:gd name="T27" fmla="*/ 65 h 453"/>
                <a:gd name="T28" fmla="*/ 17620 w 17849"/>
                <a:gd name="T29" fmla="*/ 0 h 453"/>
                <a:gd name="T30" fmla="*/ 14797 w 17849"/>
                <a:gd name="T31" fmla="*/ 0 h 453"/>
                <a:gd name="T32" fmla="*/ 11354 w 17849"/>
                <a:gd name="T33" fmla="*/ 0 h 453"/>
                <a:gd name="T34" fmla="*/ 7688 w 17849"/>
                <a:gd name="T35" fmla="*/ 0 h 453"/>
                <a:gd name="T36" fmla="*/ 4015 w 17849"/>
                <a:gd name="T37" fmla="*/ 0 h 453"/>
                <a:gd name="T38" fmla="*/ 3902 w 17849"/>
                <a:gd name="T39" fmla="*/ 0 h 453"/>
                <a:gd name="T40" fmla="*/ 229 w 17849"/>
                <a:gd name="T41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49" h="453">
                  <a:moveTo>
                    <a:pt x="229" y="0"/>
                  </a:moveTo>
                  <a:cubicBezTo>
                    <a:pt x="169" y="0"/>
                    <a:pt x="109" y="23"/>
                    <a:pt x="67" y="65"/>
                  </a:cubicBezTo>
                  <a:cubicBezTo>
                    <a:pt x="24" y="107"/>
                    <a:pt x="0" y="166"/>
                    <a:pt x="0" y="226"/>
                  </a:cubicBezTo>
                  <a:cubicBezTo>
                    <a:pt x="0" y="286"/>
                    <a:pt x="24" y="345"/>
                    <a:pt x="67" y="387"/>
                  </a:cubicBezTo>
                  <a:cubicBezTo>
                    <a:pt x="109" y="429"/>
                    <a:pt x="169" y="453"/>
                    <a:pt x="229" y="452"/>
                  </a:cubicBezTo>
                  <a:lnTo>
                    <a:pt x="3902" y="452"/>
                  </a:lnTo>
                  <a:lnTo>
                    <a:pt x="4015" y="452"/>
                  </a:lnTo>
                  <a:lnTo>
                    <a:pt x="7688" y="452"/>
                  </a:lnTo>
                  <a:lnTo>
                    <a:pt x="11354" y="452"/>
                  </a:lnTo>
                  <a:lnTo>
                    <a:pt x="14797" y="452"/>
                  </a:lnTo>
                  <a:lnTo>
                    <a:pt x="17620" y="452"/>
                  </a:lnTo>
                  <a:cubicBezTo>
                    <a:pt x="17679" y="453"/>
                    <a:pt x="17739" y="429"/>
                    <a:pt x="17781" y="387"/>
                  </a:cubicBezTo>
                  <a:cubicBezTo>
                    <a:pt x="17824" y="345"/>
                    <a:pt x="17849" y="286"/>
                    <a:pt x="17849" y="226"/>
                  </a:cubicBezTo>
                  <a:cubicBezTo>
                    <a:pt x="17849" y="166"/>
                    <a:pt x="17824" y="107"/>
                    <a:pt x="17781" y="65"/>
                  </a:cubicBezTo>
                  <a:cubicBezTo>
                    <a:pt x="17739" y="23"/>
                    <a:pt x="17679" y="0"/>
                    <a:pt x="17620" y="0"/>
                  </a:cubicBezTo>
                  <a:lnTo>
                    <a:pt x="14797" y="0"/>
                  </a:lnTo>
                  <a:lnTo>
                    <a:pt x="11354" y="0"/>
                  </a:lnTo>
                  <a:lnTo>
                    <a:pt x="7688" y="0"/>
                  </a:lnTo>
                  <a:lnTo>
                    <a:pt x="4015" y="0"/>
                  </a:lnTo>
                  <a:lnTo>
                    <a:pt x="3902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Orange Lead"/>
            <p:cNvSpPr>
              <a:spLocks/>
            </p:cNvSpPr>
            <p:nvPr/>
          </p:nvSpPr>
          <p:spPr bwMode="auto">
            <a:xfrm>
              <a:off x="5827712" y="8193086"/>
              <a:ext cx="2774948" cy="741362"/>
            </a:xfrm>
            <a:custGeom>
              <a:avLst/>
              <a:gdLst>
                <a:gd name="T0" fmla="*/ 6 w 15031"/>
                <a:gd name="T1" fmla="*/ 0 h 4018"/>
                <a:gd name="T2" fmla="*/ 6 w 15031"/>
                <a:gd name="T3" fmla="*/ 3772 h 4018"/>
                <a:gd name="T4" fmla="*/ 65 w 15031"/>
                <a:gd name="T5" fmla="*/ 3945 h 4018"/>
                <a:gd name="T6" fmla="*/ 233 w 15031"/>
                <a:gd name="T7" fmla="*/ 4017 h 4018"/>
                <a:gd name="T8" fmla="*/ 3907 w 15031"/>
                <a:gd name="T9" fmla="*/ 4017 h 4018"/>
                <a:gd name="T10" fmla="*/ 4020 w 15031"/>
                <a:gd name="T11" fmla="*/ 4017 h 4018"/>
                <a:gd name="T12" fmla="*/ 7573 w 15031"/>
                <a:gd name="T13" fmla="*/ 4017 h 4018"/>
                <a:gd name="T14" fmla="*/ 7693 w 15031"/>
                <a:gd name="T15" fmla="*/ 4017 h 4018"/>
                <a:gd name="T16" fmla="*/ 11016 w 15031"/>
                <a:gd name="T17" fmla="*/ 4017 h 4018"/>
                <a:gd name="T18" fmla="*/ 11359 w 15031"/>
                <a:gd name="T19" fmla="*/ 4017 h 4018"/>
                <a:gd name="T20" fmla="*/ 14802 w 15031"/>
                <a:gd name="T21" fmla="*/ 4017 h 4018"/>
                <a:gd name="T22" fmla="*/ 14964 w 15031"/>
                <a:gd name="T23" fmla="*/ 3952 h 4018"/>
                <a:gd name="T24" fmla="*/ 15031 w 15031"/>
                <a:gd name="T25" fmla="*/ 3792 h 4018"/>
                <a:gd name="T26" fmla="*/ 14964 w 15031"/>
                <a:gd name="T27" fmla="*/ 3631 h 4018"/>
                <a:gd name="T28" fmla="*/ 14802 w 15031"/>
                <a:gd name="T29" fmla="*/ 3566 h 4018"/>
                <a:gd name="T30" fmla="*/ 11359 w 15031"/>
                <a:gd name="T31" fmla="*/ 3566 h 4018"/>
                <a:gd name="T32" fmla="*/ 11016 w 15031"/>
                <a:gd name="T33" fmla="*/ 3566 h 4018"/>
                <a:gd name="T34" fmla="*/ 7709 w 15031"/>
                <a:gd name="T35" fmla="*/ 3566 h 4018"/>
                <a:gd name="T36" fmla="*/ 7693 w 15031"/>
                <a:gd name="T37" fmla="*/ 3566 h 4018"/>
                <a:gd name="T38" fmla="*/ 7573 w 15031"/>
                <a:gd name="T39" fmla="*/ 3566 h 4018"/>
                <a:gd name="T40" fmla="*/ 4020 w 15031"/>
                <a:gd name="T41" fmla="*/ 3566 h 4018"/>
                <a:gd name="T42" fmla="*/ 3907 w 15031"/>
                <a:gd name="T43" fmla="*/ 3566 h 4018"/>
                <a:gd name="T44" fmla="*/ 457 w 15031"/>
                <a:gd name="T45" fmla="*/ 3566 h 4018"/>
                <a:gd name="T46" fmla="*/ 457 w 15031"/>
                <a:gd name="T47" fmla="*/ 0 h 4018"/>
                <a:gd name="T48" fmla="*/ 6 w 15031"/>
                <a:gd name="T49" fmla="*/ 0 h 4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31" h="4018">
                  <a:moveTo>
                    <a:pt x="6" y="0"/>
                  </a:moveTo>
                  <a:lnTo>
                    <a:pt x="6" y="3772"/>
                  </a:lnTo>
                  <a:cubicBezTo>
                    <a:pt x="0" y="3835"/>
                    <a:pt x="23" y="3899"/>
                    <a:pt x="65" y="3945"/>
                  </a:cubicBezTo>
                  <a:cubicBezTo>
                    <a:pt x="108" y="3991"/>
                    <a:pt x="171" y="4018"/>
                    <a:pt x="233" y="4017"/>
                  </a:cubicBezTo>
                  <a:lnTo>
                    <a:pt x="3907" y="4017"/>
                  </a:lnTo>
                  <a:lnTo>
                    <a:pt x="4020" y="4017"/>
                  </a:lnTo>
                  <a:lnTo>
                    <a:pt x="7573" y="4017"/>
                  </a:lnTo>
                  <a:lnTo>
                    <a:pt x="7693" y="4017"/>
                  </a:lnTo>
                  <a:lnTo>
                    <a:pt x="11016" y="4017"/>
                  </a:lnTo>
                  <a:lnTo>
                    <a:pt x="11359" y="4017"/>
                  </a:lnTo>
                  <a:lnTo>
                    <a:pt x="14802" y="4017"/>
                  </a:lnTo>
                  <a:cubicBezTo>
                    <a:pt x="14862" y="4018"/>
                    <a:pt x="14921" y="3994"/>
                    <a:pt x="14964" y="3952"/>
                  </a:cubicBezTo>
                  <a:cubicBezTo>
                    <a:pt x="15006" y="3911"/>
                    <a:pt x="15031" y="3851"/>
                    <a:pt x="15031" y="3792"/>
                  </a:cubicBezTo>
                  <a:cubicBezTo>
                    <a:pt x="15031" y="3732"/>
                    <a:pt x="15006" y="3673"/>
                    <a:pt x="14964" y="3631"/>
                  </a:cubicBezTo>
                  <a:cubicBezTo>
                    <a:pt x="14921" y="3589"/>
                    <a:pt x="14862" y="3565"/>
                    <a:pt x="14802" y="3566"/>
                  </a:cubicBezTo>
                  <a:lnTo>
                    <a:pt x="11359" y="3566"/>
                  </a:lnTo>
                  <a:lnTo>
                    <a:pt x="11016" y="3566"/>
                  </a:lnTo>
                  <a:lnTo>
                    <a:pt x="7709" y="3566"/>
                  </a:lnTo>
                  <a:lnTo>
                    <a:pt x="7693" y="3566"/>
                  </a:lnTo>
                  <a:lnTo>
                    <a:pt x="7573" y="3566"/>
                  </a:lnTo>
                  <a:lnTo>
                    <a:pt x="4020" y="3566"/>
                  </a:lnTo>
                  <a:lnTo>
                    <a:pt x="3907" y="3566"/>
                  </a:lnTo>
                  <a:lnTo>
                    <a:pt x="457" y="3566"/>
                  </a:lnTo>
                  <a:lnTo>
                    <a:pt x="457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Pink Lead"/>
            <p:cNvSpPr>
              <a:spLocks/>
            </p:cNvSpPr>
            <p:nvPr/>
          </p:nvSpPr>
          <p:spPr bwMode="auto">
            <a:xfrm>
              <a:off x="5307012" y="8397874"/>
              <a:ext cx="2774948" cy="744537"/>
            </a:xfrm>
            <a:custGeom>
              <a:avLst/>
              <a:gdLst>
                <a:gd name="T0" fmla="*/ 0 w 15027"/>
                <a:gd name="T1" fmla="*/ 0 h 4031"/>
                <a:gd name="T2" fmla="*/ 0 w 15027"/>
                <a:gd name="T3" fmla="*/ 3786 h 4031"/>
                <a:gd name="T4" fmla="*/ 1 w 15027"/>
                <a:gd name="T5" fmla="*/ 3807 h 4031"/>
                <a:gd name="T6" fmla="*/ 1 w 15027"/>
                <a:gd name="T7" fmla="*/ 3810 h 4031"/>
                <a:gd name="T8" fmla="*/ 229 w 15027"/>
                <a:gd name="T9" fmla="*/ 4029 h 4031"/>
                <a:gd name="T10" fmla="*/ 3903 w 15027"/>
                <a:gd name="T11" fmla="*/ 4029 h 4031"/>
                <a:gd name="T12" fmla="*/ 4016 w 15027"/>
                <a:gd name="T13" fmla="*/ 4029 h 4031"/>
                <a:gd name="T14" fmla="*/ 7568 w 15027"/>
                <a:gd name="T15" fmla="*/ 4029 h 4031"/>
                <a:gd name="T16" fmla="*/ 7689 w 15027"/>
                <a:gd name="T17" fmla="*/ 4029 h 4031"/>
                <a:gd name="T18" fmla="*/ 11012 w 15027"/>
                <a:gd name="T19" fmla="*/ 4029 h 4031"/>
                <a:gd name="T20" fmla="*/ 11354 w 15027"/>
                <a:gd name="T21" fmla="*/ 4029 h 4031"/>
                <a:gd name="T22" fmla="*/ 14798 w 15027"/>
                <a:gd name="T23" fmla="*/ 4029 h 4031"/>
                <a:gd name="T24" fmla="*/ 14960 w 15027"/>
                <a:gd name="T25" fmla="*/ 3964 h 4031"/>
                <a:gd name="T26" fmla="*/ 15027 w 15027"/>
                <a:gd name="T27" fmla="*/ 3804 h 4031"/>
                <a:gd name="T28" fmla="*/ 14960 w 15027"/>
                <a:gd name="T29" fmla="*/ 3643 h 4031"/>
                <a:gd name="T30" fmla="*/ 14798 w 15027"/>
                <a:gd name="T31" fmla="*/ 3578 h 4031"/>
                <a:gd name="T32" fmla="*/ 11354 w 15027"/>
                <a:gd name="T33" fmla="*/ 3578 h 4031"/>
                <a:gd name="T34" fmla="*/ 11012 w 15027"/>
                <a:gd name="T35" fmla="*/ 3578 h 4031"/>
                <a:gd name="T36" fmla="*/ 7705 w 15027"/>
                <a:gd name="T37" fmla="*/ 3578 h 4031"/>
                <a:gd name="T38" fmla="*/ 7689 w 15027"/>
                <a:gd name="T39" fmla="*/ 3578 h 4031"/>
                <a:gd name="T40" fmla="*/ 7568 w 15027"/>
                <a:gd name="T41" fmla="*/ 3578 h 4031"/>
                <a:gd name="T42" fmla="*/ 4016 w 15027"/>
                <a:gd name="T43" fmla="*/ 3578 h 4031"/>
                <a:gd name="T44" fmla="*/ 3903 w 15027"/>
                <a:gd name="T45" fmla="*/ 3578 h 4031"/>
                <a:gd name="T46" fmla="*/ 452 w 15027"/>
                <a:gd name="T47" fmla="*/ 3578 h 4031"/>
                <a:gd name="T48" fmla="*/ 452 w 15027"/>
                <a:gd name="T49" fmla="*/ 0 h 4031"/>
                <a:gd name="T50" fmla="*/ 0 w 15027"/>
                <a:gd name="T51" fmla="*/ 0 h 4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027" h="4031">
                  <a:moveTo>
                    <a:pt x="0" y="0"/>
                  </a:moveTo>
                  <a:lnTo>
                    <a:pt x="0" y="3786"/>
                  </a:lnTo>
                  <a:cubicBezTo>
                    <a:pt x="0" y="3793"/>
                    <a:pt x="0" y="3800"/>
                    <a:pt x="1" y="3807"/>
                  </a:cubicBezTo>
                  <a:cubicBezTo>
                    <a:pt x="1" y="3808"/>
                    <a:pt x="1" y="3809"/>
                    <a:pt x="1" y="3810"/>
                  </a:cubicBezTo>
                  <a:cubicBezTo>
                    <a:pt x="4" y="3927"/>
                    <a:pt x="112" y="4031"/>
                    <a:pt x="229" y="4029"/>
                  </a:cubicBezTo>
                  <a:lnTo>
                    <a:pt x="3903" y="4029"/>
                  </a:lnTo>
                  <a:lnTo>
                    <a:pt x="4016" y="4029"/>
                  </a:lnTo>
                  <a:lnTo>
                    <a:pt x="7568" y="4029"/>
                  </a:lnTo>
                  <a:lnTo>
                    <a:pt x="7689" y="4029"/>
                  </a:lnTo>
                  <a:lnTo>
                    <a:pt x="11012" y="4029"/>
                  </a:lnTo>
                  <a:lnTo>
                    <a:pt x="11354" y="4029"/>
                  </a:lnTo>
                  <a:lnTo>
                    <a:pt x="14798" y="4029"/>
                  </a:lnTo>
                  <a:cubicBezTo>
                    <a:pt x="14858" y="4030"/>
                    <a:pt x="14918" y="4006"/>
                    <a:pt x="14960" y="3964"/>
                  </a:cubicBezTo>
                  <a:cubicBezTo>
                    <a:pt x="15002" y="3923"/>
                    <a:pt x="15027" y="3863"/>
                    <a:pt x="15027" y="3804"/>
                  </a:cubicBezTo>
                  <a:cubicBezTo>
                    <a:pt x="15027" y="3744"/>
                    <a:pt x="15002" y="3685"/>
                    <a:pt x="14960" y="3643"/>
                  </a:cubicBezTo>
                  <a:cubicBezTo>
                    <a:pt x="14918" y="3601"/>
                    <a:pt x="14858" y="3577"/>
                    <a:pt x="14798" y="3578"/>
                  </a:cubicBezTo>
                  <a:lnTo>
                    <a:pt x="11354" y="3578"/>
                  </a:lnTo>
                  <a:lnTo>
                    <a:pt x="11012" y="3578"/>
                  </a:lnTo>
                  <a:lnTo>
                    <a:pt x="7705" y="3578"/>
                  </a:lnTo>
                  <a:lnTo>
                    <a:pt x="7689" y="3578"/>
                  </a:lnTo>
                  <a:lnTo>
                    <a:pt x="7568" y="3578"/>
                  </a:lnTo>
                  <a:lnTo>
                    <a:pt x="4016" y="3578"/>
                  </a:lnTo>
                  <a:lnTo>
                    <a:pt x="3903" y="3578"/>
                  </a:lnTo>
                  <a:lnTo>
                    <a:pt x="452" y="3578"/>
                  </a:ln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Blue Lead"/>
            <p:cNvSpPr>
              <a:spLocks/>
            </p:cNvSpPr>
            <p:nvPr/>
          </p:nvSpPr>
          <p:spPr bwMode="auto">
            <a:xfrm>
              <a:off x="5045075" y="8504238"/>
              <a:ext cx="2776539" cy="742950"/>
            </a:xfrm>
            <a:custGeom>
              <a:avLst/>
              <a:gdLst>
                <a:gd name="T0" fmla="*/ 0 w 15027"/>
                <a:gd name="T1" fmla="*/ 0 h 4019"/>
                <a:gd name="T2" fmla="*/ 0 w 15027"/>
                <a:gd name="T3" fmla="*/ 3786 h 4019"/>
                <a:gd name="T4" fmla="*/ 2 w 15027"/>
                <a:gd name="T5" fmla="*/ 3812 h 4019"/>
                <a:gd name="T6" fmla="*/ 4 w 15027"/>
                <a:gd name="T7" fmla="*/ 3831 h 4019"/>
                <a:gd name="T8" fmla="*/ 10 w 15027"/>
                <a:gd name="T9" fmla="*/ 3853 h 4019"/>
                <a:gd name="T10" fmla="*/ 229 w 15027"/>
                <a:gd name="T11" fmla="*/ 4018 h 4019"/>
                <a:gd name="T12" fmla="*/ 3903 w 15027"/>
                <a:gd name="T13" fmla="*/ 4018 h 4019"/>
                <a:gd name="T14" fmla="*/ 4016 w 15027"/>
                <a:gd name="T15" fmla="*/ 4018 h 4019"/>
                <a:gd name="T16" fmla="*/ 7568 w 15027"/>
                <a:gd name="T17" fmla="*/ 4018 h 4019"/>
                <a:gd name="T18" fmla="*/ 7689 w 15027"/>
                <a:gd name="T19" fmla="*/ 4018 h 4019"/>
                <a:gd name="T20" fmla="*/ 11012 w 15027"/>
                <a:gd name="T21" fmla="*/ 4018 h 4019"/>
                <a:gd name="T22" fmla="*/ 11354 w 15027"/>
                <a:gd name="T23" fmla="*/ 4018 h 4019"/>
                <a:gd name="T24" fmla="*/ 14798 w 15027"/>
                <a:gd name="T25" fmla="*/ 4018 h 4019"/>
                <a:gd name="T26" fmla="*/ 14960 w 15027"/>
                <a:gd name="T27" fmla="*/ 3953 h 4019"/>
                <a:gd name="T28" fmla="*/ 15027 w 15027"/>
                <a:gd name="T29" fmla="*/ 3792 h 4019"/>
                <a:gd name="T30" fmla="*/ 14960 w 15027"/>
                <a:gd name="T31" fmla="*/ 3631 h 4019"/>
                <a:gd name="T32" fmla="*/ 14798 w 15027"/>
                <a:gd name="T33" fmla="*/ 3566 h 4019"/>
                <a:gd name="T34" fmla="*/ 11354 w 15027"/>
                <a:gd name="T35" fmla="*/ 3566 h 4019"/>
                <a:gd name="T36" fmla="*/ 11012 w 15027"/>
                <a:gd name="T37" fmla="*/ 3566 h 4019"/>
                <a:gd name="T38" fmla="*/ 7705 w 15027"/>
                <a:gd name="T39" fmla="*/ 3566 h 4019"/>
                <a:gd name="T40" fmla="*/ 7689 w 15027"/>
                <a:gd name="T41" fmla="*/ 3566 h 4019"/>
                <a:gd name="T42" fmla="*/ 7568 w 15027"/>
                <a:gd name="T43" fmla="*/ 3566 h 4019"/>
                <a:gd name="T44" fmla="*/ 4016 w 15027"/>
                <a:gd name="T45" fmla="*/ 3566 h 4019"/>
                <a:gd name="T46" fmla="*/ 3903 w 15027"/>
                <a:gd name="T47" fmla="*/ 3566 h 4019"/>
                <a:gd name="T48" fmla="*/ 452 w 15027"/>
                <a:gd name="T49" fmla="*/ 3566 h 4019"/>
                <a:gd name="T50" fmla="*/ 452 w 15027"/>
                <a:gd name="T51" fmla="*/ 0 h 4019"/>
                <a:gd name="T52" fmla="*/ 0 w 15027"/>
                <a:gd name="T53" fmla="*/ 0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027" h="4019">
                  <a:moveTo>
                    <a:pt x="0" y="0"/>
                  </a:moveTo>
                  <a:lnTo>
                    <a:pt x="0" y="3786"/>
                  </a:lnTo>
                  <a:cubicBezTo>
                    <a:pt x="0" y="3795"/>
                    <a:pt x="1" y="3804"/>
                    <a:pt x="2" y="3812"/>
                  </a:cubicBezTo>
                  <a:cubicBezTo>
                    <a:pt x="2" y="3819"/>
                    <a:pt x="3" y="3825"/>
                    <a:pt x="4" y="3831"/>
                  </a:cubicBezTo>
                  <a:cubicBezTo>
                    <a:pt x="6" y="3838"/>
                    <a:pt x="8" y="3846"/>
                    <a:pt x="10" y="3853"/>
                  </a:cubicBezTo>
                  <a:cubicBezTo>
                    <a:pt x="36" y="3948"/>
                    <a:pt x="131" y="4019"/>
                    <a:pt x="229" y="4018"/>
                  </a:cubicBezTo>
                  <a:lnTo>
                    <a:pt x="3903" y="4018"/>
                  </a:lnTo>
                  <a:lnTo>
                    <a:pt x="4016" y="4018"/>
                  </a:lnTo>
                  <a:lnTo>
                    <a:pt x="7568" y="4018"/>
                  </a:lnTo>
                  <a:lnTo>
                    <a:pt x="7689" y="4018"/>
                  </a:lnTo>
                  <a:lnTo>
                    <a:pt x="11012" y="4018"/>
                  </a:lnTo>
                  <a:lnTo>
                    <a:pt x="11354" y="4018"/>
                  </a:lnTo>
                  <a:lnTo>
                    <a:pt x="14798" y="4018"/>
                  </a:lnTo>
                  <a:cubicBezTo>
                    <a:pt x="14858" y="4019"/>
                    <a:pt x="14917" y="3995"/>
                    <a:pt x="14960" y="3953"/>
                  </a:cubicBezTo>
                  <a:cubicBezTo>
                    <a:pt x="15002" y="3911"/>
                    <a:pt x="15027" y="3852"/>
                    <a:pt x="15027" y="3792"/>
                  </a:cubicBezTo>
                  <a:cubicBezTo>
                    <a:pt x="15027" y="3733"/>
                    <a:pt x="15002" y="3673"/>
                    <a:pt x="14960" y="3631"/>
                  </a:cubicBezTo>
                  <a:cubicBezTo>
                    <a:pt x="14917" y="3589"/>
                    <a:pt x="14858" y="3566"/>
                    <a:pt x="14798" y="3566"/>
                  </a:cubicBezTo>
                  <a:lnTo>
                    <a:pt x="11354" y="3566"/>
                  </a:lnTo>
                  <a:lnTo>
                    <a:pt x="11012" y="3566"/>
                  </a:lnTo>
                  <a:lnTo>
                    <a:pt x="7705" y="3566"/>
                  </a:lnTo>
                  <a:lnTo>
                    <a:pt x="7689" y="3566"/>
                  </a:lnTo>
                  <a:lnTo>
                    <a:pt x="7568" y="3566"/>
                  </a:lnTo>
                  <a:lnTo>
                    <a:pt x="4016" y="3566"/>
                  </a:lnTo>
                  <a:lnTo>
                    <a:pt x="3903" y="3566"/>
                  </a:lnTo>
                  <a:lnTo>
                    <a:pt x="452" y="3566"/>
                  </a:ln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Yellow Lead"/>
            <p:cNvSpPr>
              <a:spLocks/>
            </p:cNvSpPr>
            <p:nvPr/>
          </p:nvSpPr>
          <p:spPr bwMode="auto">
            <a:xfrm>
              <a:off x="6088064" y="8296276"/>
              <a:ext cx="2254249" cy="742950"/>
            </a:xfrm>
            <a:custGeom>
              <a:avLst/>
              <a:gdLst>
                <a:gd name="T0" fmla="*/ 5 w 12209"/>
                <a:gd name="T1" fmla="*/ 0 h 4020"/>
                <a:gd name="T2" fmla="*/ 5 w 12209"/>
                <a:gd name="T3" fmla="*/ 3774 h 4020"/>
                <a:gd name="T4" fmla="*/ 65 w 12209"/>
                <a:gd name="T5" fmla="*/ 3947 h 4020"/>
                <a:gd name="T6" fmla="*/ 233 w 12209"/>
                <a:gd name="T7" fmla="*/ 4019 h 4020"/>
                <a:gd name="T8" fmla="*/ 3906 w 12209"/>
                <a:gd name="T9" fmla="*/ 4019 h 4020"/>
                <a:gd name="T10" fmla="*/ 4019 w 12209"/>
                <a:gd name="T11" fmla="*/ 4019 h 4020"/>
                <a:gd name="T12" fmla="*/ 7692 w 12209"/>
                <a:gd name="T13" fmla="*/ 4019 h 4020"/>
                <a:gd name="T14" fmla="*/ 7976 w 12209"/>
                <a:gd name="T15" fmla="*/ 4019 h 4020"/>
                <a:gd name="T16" fmla="*/ 7998 w 12209"/>
                <a:gd name="T17" fmla="*/ 4019 h 4020"/>
                <a:gd name="T18" fmla="*/ 8193 w 12209"/>
                <a:gd name="T19" fmla="*/ 4019 h 4020"/>
                <a:gd name="T20" fmla="*/ 8537 w 12209"/>
                <a:gd name="T21" fmla="*/ 4019 h 4020"/>
                <a:gd name="T22" fmla="*/ 11980 w 12209"/>
                <a:gd name="T23" fmla="*/ 4019 h 4020"/>
                <a:gd name="T24" fmla="*/ 12141 w 12209"/>
                <a:gd name="T25" fmla="*/ 3954 h 4020"/>
                <a:gd name="T26" fmla="*/ 12209 w 12209"/>
                <a:gd name="T27" fmla="*/ 3793 h 4020"/>
                <a:gd name="T28" fmla="*/ 12141 w 12209"/>
                <a:gd name="T29" fmla="*/ 3632 h 4020"/>
                <a:gd name="T30" fmla="*/ 11980 w 12209"/>
                <a:gd name="T31" fmla="*/ 3567 h 4020"/>
                <a:gd name="T32" fmla="*/ 8552 w 12209"/>
                <a:gd name="T33" fmla="*/ 3567 h 4020"/>
                <a:gd name="T34" fmla="*/ 8537 w 12209"/>
                <a:gd name="T35" fmla="*/ 3567 h 4020"/>
                <a:gd name="T36" fmla="*/ 8193 w 12209"/>
                <a:gd name="T37" fmla="*/ 3567 h 4020"/>
                <a:gd name="T38" fmla="*/ 7998 w 12209"/>
                <a:gd name="T39" fmla="*/ 3567 h 4020"/>
                <a:gd name="T40" fmla="*/ 7976 w 12209"/>
                <a:gd name="T41" fmla="*/ 3567 h 4020"/>
                <a:gd name="T42" fmla="*/ 7692 w 12209"/>
                <a:gd name="T43" fmla="*/ 3567 h 4020"/>
                <a:gd name="T44" fmla="*/ 4019 w 12209"/>
                <a:gd name="T45" fmla="*/ 3567 h 4020"/>
                <a:gd name="T46" fmla="*/ 3906 w 12209"/>
                <a:gd name="T47" fmla="*/ 3567 h 4020"/>
                <a:gd name="T48" fmla="*/ 457 w 12209"/>
                <a:gd name="T49" fmla="*/ 3567 h 4020"/>
                <a:gd name="T50" fmla="*/ 457 w 12209"/>
                <a:gd name="T51" fmla="*/ 0 h 4020"/>
                <a:gd name="T52" fmla="*/ 5 w 12209"/>
                <a:gd name="T53" fmla="*/ 0 h 4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209" h="4020">
                  <a:moveTo>
                    <a:pt x="5" y="0"/>
                  </a:moveTo>
                  <a:lnTo>
                    <a:pt x="5" y="3774"/>
                  </a:lnTo>
                  <a:cubicBezTo>
                    <a:pt x="0" y="3836"/>
                    <a:pt x="22" y="3901"/>
                    <a:pt x="65" y="3947"/>
                  </a:cubicBezTo>
                  <a:cubicBezTo>
                    <a:pt x="108" y="3993"/>
                    <a:pt x="170" y="4020"/>
                    <a:pt x="233" y="4019"/>
                  </a:cubicBezTo>
                  <a:lnTo>
                    <a:pt x="3906" y="4019"/>
                  </a:lnTo>
                  <a:lnTo>
                    <a:pt x="4019" y="4019"/>
                  </a:lnTo>
                  <a:lnTo>
                    <a:pt x="7692" y="4019"/>
                  </a:lnTo>
                  <a:lnTo>
                    <a:pt x="7976" y="4019"/>
                  </a:lnTo>
                  <a:lnTo>
                    <a:pt x="7998" y="4019"/>
                  </a:lnTo>
                  <a:lnTo>
                    <a:pt x="8193" y="4019"/>
                  </a:lnTo>
                  <a:lnTo>
                    <a:pt x="8537" y="4019"/>
                  </a:lnTo>
                  <a:lnTo>
                    <a:pt x="11980" y="4019"/>
                  </a:lnTo>
                  <a:cubicBezTo>
                    <a:pt x="12039" y="4020"/>
                    <a:pt x="12099" y="3996"/>
                    <a:pt x="12141" y="3954"/>
                  </a:cubicBezTo>
                  <a:cubicBezTo>
                    <a:pt x="12184" y="3912"/>
                    <a:pt x="12209" y="3853"/>
                    <a:pt x="12209" y="3793"/>
                  </a:cubicBezTo>
                  <a:cubicBezTo>
                    <a:pt x="12209" y="3733"/>
                    <a:pt x="12184" y="3674"/>
                    <a:pt x="12141" y="3632"/>
                  </a:cubicBezTo>
                  <a:cubicBezTo>
                    <a:pt x="12099" y="3590"/>
                    <a:pt x="12039" y="3566"/>
                    <a:pt x="11980" y="3567"/>
                  </a:cubicBezTo>
                  <a:lnTo>
                    <a:pt x="8552" y="3567"/>
                  </a:lnTo>
                  <a:lnTo>
                    <a:pt x="8537" y="3567"/>
                  </a:lnTo>
                  <a:lnTo>
                    <a:pt x="8193" y="3567"/>
                  </a:lnTo>
                  <a:lnTo>
                    <a:pt x="7998" y="3567"/>
                  </a:lnTo>
                  <a:lnTo>
                    <a:pt x="7976" y="3567"/>
                  </a:lnTo>
                  <a:lnTo>
                    <a:pt x="7692" y="3567"/>
                  </a:lnTo>
                  <a:lnTo>
                    <a:pt x="4019" y="3567"/>
                  </a:lnTo>
                  <a:lnTo>
                    <a:pt x="3906" y="3567"/>
                  </a:lnTo>
                  <a:lnTo>
                    <a:pt x="457" y="3567"/>
                  </a:lnTo>
                  <a:lnTo>
                    <a:pt x="45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5V Power Source"/>
          <p:cNvGrpSpPr/>
          <p:nvPr/>
        </p:nvGrpSpPr>
        <p:grpSpPr>
          <a:xfrm rot="16200000">
            <a:off x="5429275" y="1350581"/>
            <a:ext cx="394925" cy="1044659"/>
            <a:chOff x="4799101" y="2207403"/>
            <a:chExt cx="566000" cy="1497187"/>
          </a:xfrm>
        </p:grpSpPr>
        <p:grpSp>
          <p:nvGrpSpPr>
            <p:cNvPr id="220" name="Battery"/>
            <p:cNvGrpSpPr/>
            <p:nvPr/>
          </p:nvGrpSpPr>
          <p:grpSpPr>
            <a:xfrm>
              <a:off x="4799101" y="2207403"/>
              <a:ext cx="566000" cy="1497187"/>
              <a:chOff x="3563816" y="1749165"/>
              <a:chExt cx="5758962" cy="15233625"/>
            </a:xfrm>
          </p:grpSpPr>
          <p:sp>
            <p:nvSpPr>
              <p:cNvPr id="221" name="Battery Body"/>
              <p:cNvSpPr/>
              <p:nvPr/>
            </p:nvSpPr>
            <p:spPr>
              <a:xfrm>
                <a:off x="3563816" y="2339708"/>
                <a:ext cx="5758962" cy="14643082"/>
              </a:xfrm>
              <a:custGeom>
                <a:avLst/>
                <a:gdLst>
                  <a:gd name="connsiteX0" fmla="*/ 0 w 600527"/>
                  <a:gd name="connsiteY0" fmla="*/ 0 h 1526936"/>
                  <a:gd name="connsiteX1" fmla="*/ 44 w 600527"/>
                  <a:gd name="connsiteY1" fmla="*/ 0 h 1526936"/>
                  <a:gd name="connsiteX2" fmla="*/ 6071 w 600527"/>
                  <a:gd name="connsiteY2" fmla="*/ 9258 h 1526936"/>
                  <a:gd name="connsiteX3" fmla="*/ 298792 w 600527"/>
                  <a:gd name="connsiteY3" fmla="*/ 46202 h 1526936"/>
                  <a:gd name="connsiteX4" fmla="*/ 591514 w 600527"/>
                  <a:gd name="connsiteY4" fmla="*/ 9258 h 1526936"/>
                  <a:gd name="connsiteX5" fmla="*/ 597541 w 600527"/>
                  <a:gd name="connsiteY5" fmla="*/ 0 h 1526936"/>
                  <a:gd name="connsiteX6" fmla="*/ 600527 w 600527"/>
                  <a:gd name="connsiteY6" fmla="*/ 0 h 1526936"/>
                  <a:gd name="connsiteX7" fmla="*/ 600527 w 600527"/>
                  <a:gd name="connsiteY7" fmla="*/ 1485877 h 1526936"/>
                  <a:gd name="connsiteX8" fmla="*/ 594193 w 600527"/>
                  <a:gd name="connsiteY8" fmla="*/ 1485877 h 1526936"/>
                  <a:gd name="connsiteX9" fmla="*/ 591514 w 600527"/>
                  <a:gd name="connsiteY9" fmla="*/ 1489992 h 1526936"/>
                  <a:gd name="connsiteX10" fmla="*/ 298792 w 600527"/>
                  <a:gd name="connsiteY10" fmla="*/ 1526936 h 1526936"/>
                  <a:gd name="connsiteX11" fmla="*/ 6071 w 600527"/>
                  <a:gd name="connsiteY11" fmla="*/ 1489992 h 1526936"/>
                  <a:gd name="connsiteX12" fmla="*/ 3392 w 600527"/>
                  <a:gd name="connsiteY12" fmla="*/ 1485877 h 1526936"/>
                  <a:gd name="connsiteX13" fmla="*/ 0 w 600527"/>
                  <a:gd name="connsiteY13" fmla="*/ 1485877 h 1526936"/>
                  <a:gd name="connsiteX14" fmla="*/ 0 w 600527"/>
                  <a:gd name="connsiteY14" fmla="*/ 1480667 h 152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00527" h="1526936">
                    <a:moveTo>
                      <a:pt x="0" y="0"/>
                    </a:moveTo>
                    <a:lnTo>
                      <a:pt x="44" y="0"/>
                    </a:lnTo>
                    <a:lnTo>
                      <a:pt x="6071" y="9258"/>
                    </a:lnTo>
                    <a:cubicBezTo>
                      <a:pt x="33932" y="30342"/>
                      <a:pt x="154402" y="46202"/>
                      <a:pt x="298792" y="46202"/>
                    </a:cubicBezTo>
                    <a:cubicBezTo>
                      <a:pt x="443183" y="46202"/>
                      <a:pt x="563653" y="30342"/>
                      <a:pt x="591514" y="9258"/>
                    </a:cubicBezTo>
                    <a:lnTo>
                      <a:pt x="597541" y="0"/>
                    </a:lnTo>
                    <a:lnTo>
                      <a:pt x="600527" y="0"/>
                    </a:lnTo>
                    <a:lnTo>
                      <a:pt x="600527" y="1485877"/>
                    </a:lnTo>
                    <a:lnTo>
                      <a:pt x="594193" y="1485877"/>
                    </a:lnTo>
                    <a:lnTo>
                      <a:pt x="591514" y="1489992"/>
                    </a:lnTo>
                    <a:cubicBezTo>
                      <a:pt x="563653" y="1511076"/>
                      <a:pt x="443183" y="1526936"/>
                      <a:pt x="298792" y="1526936"/>
                    </a:cubicBezTo>
                    <a:cubicBezTo>
                      <a:pt x="154402" y="1526936"/>
                      <a:pt x="33932" y="1511076"/>
                      <a:pt x="6071" y="1489992"/>
                    </a:cubicBezTo>
                    <a:lnTo>
                      <a:pt x="3392" y="1485877"/>
                    </a:lnTo>
                    <a:lnTo>
                      <a:pt x="0" y="1485877"/>
                    </a:lnTo>
                    <a:lnTo>
                      <a:pt x="0" y="1480667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Battery Dark Band"/>
              <p:cNvSpPr/>
              <p:nvPr/>
            </p:nvSpPr>
            <p:spPr>
              <a:xfrm>
                <a:off x="3563816" y="2394473"/>
                <a:ext cx="5758962" cy="7670640"/>
              </a:xfrm>
              <a:custGeom>
                <a:avLst/>
                <a:gdLst>
                  <a:gd name="connsiteX0" fmla="*/ 0 w 600527"/>
                  <a:gd name="connsiteY0" fmla="*/ 0 h 799871"/>
                  <a:gd name="connsiteX1" fmla="*/ 2965 w 600527"/>
                  <a:gd name="connsiteY1" fmla="*/ 0 h 799871"/>
                  <a:gd name="connsiteX2" fmla="*/ 6071 w 600527"/>
                  <a:gd name="connsiteY2" fmla="*/ 4771 h 799871"/>
                  <a:gd name="connsiteX3" fmla="*/ 298792 w 600527"/>
                  <a:gd name="connsiteY3" fmla="*/ 41715 h 799871"/>
                  <a:gd name="connsiteX4" fmla="*/ 591514 w 600527"/>
                  <a:gd name="connsiteY4" fmla="*/ 4771 h 799871"/>
                  <a:gd name="connsiteX5" fmla="*/ 594620 w 600527"/>
                  <a:gd name="connsiteY5" fmla="*/ 0 h 799871"/>
                  <a:gd name="connsiteX6" fmla="*/ 600527 w 600527"/>
                  <a:gd name="connsiteY6" fmla="*/ 0 h 799871"/>
                  <a:gd name="connsiteX7" fmla="*/ 600527 w 600527"/>
                  <a:gd name="connsiteY7" fmla="*/ 753446 h 799871"/>
                  <a:gd name="connsiteX8" fmla="*/ 597483 w 600527"/>
                  <a:gd name="connsiteY8" fmla="*/ 753446 h 799871"/>
                  <a:gd name="connsiteX9" fmla="*/ 597584 w 600527"/>
                  <a:gd name="connsiteY9" fmla="*/ 753602 h 799871"/>
                  <a:gd name="connsiteX10" fmla="*/ 298792 w 600527"/>
                  <a:gd name="connsiteY10" fmla="*/ 799871 h 799871"/>
                  <a:gd name="connsiteX11" fmla="*/ 0 w 600527"/>
                  <a:gd name="connsiteY11" fmla="*/ 753602 h 799871"/>
                  <a:gd name="connsiteX12" fmla="*/ 102 w 600527"/>
                  <a:gd name="connsiteY12" fmla="*/ 753446 h 799871"/>
                  <a:gd name="connsiteX13" fmla="*/ 0 w 600527"/>
                  <a:gd name="connsiteY13" fmla="*/ 753446 h 79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0527" h="799871">
                    <a:moveTo>
                      <a:pt x="0" y="0"/>
                    </a:moveTo>
                    <a:lnTo>
                      <a:pt x="2965" y="0"/>
                    </a:lnTo>
                    <a:lnTo>
                      <a:pt x="6071" y="4771"/>
                    </a:lnTo>
                    <a:cubicBezTo>
                      <a:pt x="33932" y="25855"/>
                      <a:pt x="154402" y="41715"/>
                      <a:pt x="298792" y="41715"/>
                    </a:cubicBezTo>
                    <a:cubicBezTo>
                      <a:pt x="443183" y="41715"/>
                      <a:pt x="563653" y="25855"/>
                      <a:pt x="591514" y="4771"/>
                    </a:cubicBezTo>
                    <a:lnTo>
                      <a:pt x="594620" y="0"/>
                    </a:lnTo>
                    <a:lnTo>
                      <a:pt x="600527" y="0"/>
                    </a:lnTo>
                    <a:lnTo>
                      <a:pt x="600527" y="753446"/>
                    </a:lnTo>
                    <a:lnTo>
                      <a:pt x="597483" y="753446"/>
                    </a:lnTo>
                    <a:lnTo>
                      <a:pt x="597584" y="753602"/>
                    </a:lnTo>
                    <a:cubicBezTo>
                      <a:pt x="597584" y="779156"/>
                      <a:pt x="463810" y="799871"/>
                      <a:pt x="298792" y="799871"/>
                    </a:cubicBezTo>
                    <a:cubicBezTo>
                      <a:pt x="133774" y="799871"/>
                      <a:pt x="0" y="779156"/>
                      <a:pt x="0" y="753602"/>
                    </a:cubicBezTo>
                    <a:lnTo>
                      <a:pt x="102" y="753446"/>
                    </a:lnTo>
                    <a:lnTo>
                      <a:pt x="0" y="753446"/>
                    </a:lnTo>
                    <a:close/>
                  </a:path>
                </a:pathLst>
              </a:custGeom>
              <a:solidFill>
                <a:srgbClr val="000000">
                  <a:alpha val="6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Battery Top"/>
              <p:cNvSpPr/>
              <p:nvPr/>
            </p:nvSpPr>
            <p:spPr>
              <a:xfrm>
                <a:off x="3563816" y="1905539"/>
                <a:ext cx="5730739" cy="887425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Battery Positive Button"/>
              <p:cNvGrpSpPr/>
              <p:nvPr/>
            </p:nvGrpSpPr>
            <p:grpSpPr>
              <a:xfrm>
                <a:off x="5308179" y="1749165"/>
                <a:ext cx="2261664" cy="813378"/>
                <a:chOff x="5308179" y="1749165"/>
                <a:chExt cx="2261664" cy="813378"/>
              </a:xfrm>
            </p:grpSpPr>
            <p:sp>
              <p:nvSpPr>
                <p:cNvPr id="227" name="Battery Button Post"/>
                <p:cNvSpPr/>
                <p:nvPr/>
              </p:nvSpPr>
              <p:spPr>
                <a:xfrm>
                  <a:off x="5308179" y="1927859"/>
                  <a:ext cx="2261664" cy="634684"/>
                </a:xfrm>
                <a:custGeom>
                  <a:avLst/>
                  <a:gdLst>
                    <a:gd name="connsiteX0" fmla="*/ 0 w 2261664"/>
                    <a:gd name="connsiteY0" fmla="*/ 0 h 634684"/>
                    <a:gd name="connsiteX1" fmla="*/ 2334 w 2261664"/>
                    <a:gd name="connsiteY1" fmla="*/ 0 h 634684"/>
                    <a:gd name="connsiteX2" fmla="*/ 22976 w 2261664"/>
                    <a:gd name="connsiteY2" fmla="*/ 31707 h 634684"/>
                    <a:gd name="connsiteX3" fmla="*/ 1130833 w 2261664"/>
                    <a:gd name="connsiteY3" fmla="*/ 171526 h 634684"/>
                    <a:gd name="connsiteX4" fmla="*/ 2238691 w 2261664"/>
                    <a:gd name="connsiteY4" fmla="*/ 31707 h 634684"/>
                    <a:gd name="connsiteX5" fmla="*/ 2259332 w 2261664"/>
                    <a:gd name="connsiteY5" fmla="*/ 0 h 634684"/>
                    <a:gd name="connsiteX6" fmla="*/ 2261663 w 2261664"/>
                    <a:gd name="connsiteY6" fmla="*/ 0 h 634684"/>
                    <a:gd name="connsiteX7" fmla="*/ 2261663 w 2261664"/>
                    <a:gd name="connsiteY7" fmla="*/ 453498 h 634684"/>
                    <a:gd name="connsiteX8" fmla="*/ 2257709 w 2261664"/>
                    <a:gd name="connsiteY8" fmla="*/ 453498 h 634684"/>
                    <a:gd name="connsiteX9" fmla="*/ 2261664 w 2261664"/>
                    <a:gd name="connsiteY9" fmla="*/ 459573 h 634684"/>
                    <a:gd name="connsiteX10" fmla="*/ 1130832 w 2261664"/>
                    <a:gd name="connsiteY10" fmla="*/ 634684 h 634684"/>
                    <a:gd name="connsiteX11" fmla="*/ 0 w 2261664"/>
                    <a:gd name="connsiteY11" fmla="*/ 459573 h 634684"/>
                    <a:gd name="connsiteX12" fmla="*/ 3955 w 2261664"/>
                    <a:gd name="connsiteY12" fmla="*/ 453498 h 634684"/>
                    <a:gd name="connsiteX13" fmla="*/ 0 w 2261664"/>
                    <a:gd name="connsiteY13" fmla="*/ 453498 h 634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261664" h="634684">
                      <a:moveTo>
                        <a:pt x="0" y="0"/>
                      </a:moveTo>
                      <a:lnTo>
                        <a:pt x="2334" y="0"/>
                      </a:lnTo>
                      <a:lnTo>
                        <a:pt x="22976" y="31707"/>
                      </a:lnTo>
                      <a:cubicBezTo>
                        <a:pt x="128422" y="111502"/>
                        <a:pt x="584360" y="171526"/>
                        <a:pt x="1130833" y="171526"/>
                      </a:cubicBezTo>
                      <a:cubicBezTo>
                        <a:pt x="1677307" y="171526"/>
                        <a:pt x="2133245" y="111502"/>
                        <a:pt x="2238691" y="31707"/>
                      </a:cubicBezTo>
                      <a:lnTo>
                        <a:pt x="2259332" y="0"/>
                      </a:lnTo>
                      <a:lnTo>
                        <a:pt x="2261663" y="0"/>
                      </a:lnTo>
                      <a:lnTo>
                        <a:pt x="2261663" y="453498"/>
                      </a:lnTo>
                      <a:lnTo>
                        <a:pt x="2257709" y="453498"/>
                      </a:lnTo>
                      <a:lnTo>
                        <a:pt x="2261664" y="459573"/>
                      </a:lnTo>
                      <a:cubicBezTo>
                        <a:pt x="2261664" y="556284"/>
                        <a:pt x="1755373" y="634684"/>
                        <a:pt x="1130832" y="634684"/>
                      </a:cubicBezTo>
                      <a:cubicBezTo>
                        <a:pt x="506291" y="634684"/>
                        <a:pt x="0" y="556284"/>
                        <a:pt x="0" y="459573"/>
                      </a:cubicBezTo>
                      <a:lnTo>
                        <a:pt x="3955" y="453498"/>
                      </a:lnTo>
                      <a:lnTo>
                        <a:pt x="0" y="453498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Battery Button Top"/>
                <p:cNvSpPr/>
                <p:nvPr/>
              </p:nvSpPr>
              <p:spPr>
                <a:xfrm>
                  <a:off x="5308180" y="1749165"/>
                  <a:ext cx="2261663" cy="350220"/>
                </a:xfrm>
                <a:prstGeom prst="ellipse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Positive Symbol"/>
              <p:cNvSpPr/>
              <p:nvPr/>
            </p:nvSpPr>
            <p:spPr>
              <a:xfrm>
                <a:off x="5971985" y="3227133"/>
                <a:ext cx="914400" cy="914400"/>
              </a:xfrm>
              <a:prstGeom prst="plus">
                <a:avLst>
                  <a:gd name="adj" fmla="val 35870"/>
                </a:avLst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Negative Symbol"/>
              <p:cNvSpPr/>
              <p:nvPr/>
            </p:nvSpPr>
            <p:spPr>
              <a:xfrm>
                <a:off x="5971985" y="16308801"/>
                <a:ext cx="914400" cy="259715"/>
              </a:xfrm>
              <a:prstGeom prst="rect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5" name="5VDC"/>
            <p:cNvSpPr/>
            <p:nvPr/>
          </p:nvSpPr>
          <p:spPr>
            <a:xfrm rot="5400000">
              <a:off x="4897014" y="2570185"/>
              <a:ext cx="367400" cy="129801"/>
            </a:xfrm>
            <a:custGeom>
              <a:avLst/>
              <a:gdLst/>
              <a:ahLst/>
              <a:cxnLst/>
              <a:rect l="l" t="t" r="r" b="b"/>
              <a:pathLst>
                <a:path w="367400" h="129801">
                  <a:moveTo>
                    <a:pt x="221558" y="16603"/>
                  </a:moveTo>
                  <a:lnTo>
                    <a:pt x="221558" y="113393"/>
                  </a:lnTo>
                  <a:lnTo>
                    <a:pt x="227301" y="113373"/>
                  </a:lnTo>
                  <a:cubicBezTo>
                    <a:pt x="230935" y="113373"/>
                    <a:pt x="233663" y="111582"/>
                    <a:pt x="235487" y="108001"/>
                  </a:cubicBezTo>
                  <a:lnTo>
                    <a:pt x="251701" y="75772"/>
                  </a:lnTo>
                  <a:cubicBezTo>
                    <a:pt x="253720" y="71540"/>
                    <a:pt x="254741" y="67994"/>
                    <a:pt x="254765" y="65135"/>
                  </a:cubicBezTo>
                  <a:cubicBezTo>
                    <a:pt x="254763" y="61561"/>
                    <a:pt x="253949" y="58179"/>
                    <a:pt x="252322" y="54989"/>
                  </a:cubicBezTo>
                  <a:lnTo>
                    <a:pt x="235529" y="21581"/>
                  </a:lnTo>
                  <a:cubicBezTo>
                    <a:pt x="233772" y="18261"/>
                    <a:pt x="230907" y="16601"/>
                    <a:pt x="226933" y="16603"/>
                  </a:cubicBezTo>
                  <a:close/>
                  <a:moveTo>
                    <a:pt x="326770" y="0"/>
                  </a:moveTo>
                  <a:lnTo>
                    <a:pt x="359196" y="0"/>
                  </a:lnTo>
                  <a:cubicBezTo>
                    <a:pt x="361475" y="0"/>
                    <a:pt x="363412" y="814"/>
                    <a:pt x="365008" y="2441"/>
                  </a:cubicBezTo>
                  <a:cubicBezTo>
                    <a:pt x="366603" y="4069"/>
                    <a:pt x="367400" y="5990"/>
                    <a:pt x="367400" y="8204"/>
                  </a:cubicBezTo>
                  <a:cubicBezTo>
                    <a:pt x="367400" y="10483"/>
                    <a:pt x="366603" y="12452"/>
                    <a:pt x="365009" y="14113"/>
                  </a:cubicBezTo>
                  <a:cubicBezTo>
                    <a:pt x="363415" y="15773"/>
                    <a:pt x="361479" y="16603"/>
                    <a:pt x="359201" y="16603"/>
                  </a:cubicBezTo>
                  <a:lnTo>
                    <a:pt x="327962" y="16603"/>
                  </a:lnTo>
                  <a:cubicBezTo>
                    <a:pt x="325359" y="16611"/>
                    <a:pt x="323242" y="18143"/>
                    <a:pt x="321611" y="21201"/>
                  </a:cubicBezTo>
                  <a:lnTo>
                    <a:pt x="303412" y="55173"/>
                  </a:lnTo>
                  <a:cubicBezTo>
                    <a:pt x="301977" y="57842"/>
                    <a:pt x="301266" y="61002"/>
                    <a:pt x="301279" y="64655"/>
                  </a:cubicBezTo>
                  <a:cubicBezTo>
                    <a:pt x="301270" y="68502"/>
                    <a:pt x="302046" y="71892"/>
                    <a:pt x="303608" y="74823"/>
                  </a:cubicBezTo>
                  <a:lnTo>
                    <a:pt x="320980" y="108230"/>
                  </a:lnTo>
                  <a:cubicBezTo>
                    <a:pt x="322607" y="111682"/>
                    <a:pt x="325277" y="113403"/>
                    <a:pt x="328991" y="113393"/>
                  </a:cubicBezTo>
                  <a:lnTo>
                    <a:pt x="358604" y="113393"/>
                  </a:lnTo>
                  <a:cubicBezTo>
                    <a:pt x="360885" y="113393"/>
                    <a:pt x="362856" y="114190"/>
                    <a:pt x="364518" y="115786"/>
                  </a:cubicBezTo>
                  <a:cubicBezTo>
                    <a:pt x="366179" y="117381"/>
                    <a:pt x="367010" y="119318"/>
                    <a:pt x="367010" y="121597"/>
                  </a:cubicBezTo>
                  <a:cubicBezTo>
                    <a:pt x="367010" y="123876"/>
                    <a:pt x="366180" y="125813"/>
                    <a:pt x="364519" y="127408"/>
                  </a:cubicBezTo>
                  <a:cubicBezTo>
                    <a:pt x="362859" y="129003"/>
                    <a:pt x="360889" y="129801"/>
                    <a:pt x="358610" y="129801"/>
                  </a:cubicBezTo>
                  <a:lnTo>
                    <a:pt x="327942" y="129801"/>
                  </a:lnTo>
                  <a:cubicBezTo>
                    <a:pt x="324036" y="129801"/>
                    <a:pt x="319999" y="128564"/>
                    <a:pt x="315832" y="126090"/>
                  </a:cubicBezTo>
                  <a:cubicBezTo>
                    <a:pt x="311664" y="123615"/>
                    <a:pt x="308767" y="120848"/>
                    <a:pt x="307139" y="117788"/>
                  </a:cubicBezTo>
                  <a:lnTo>
                    <a:pt x="288191" y="81162"/>
                  </a:lnTo>
                  <a:cubicBezTo>
                    <a:pt x="285652" y="75888"/>
                    <a:pt x="284382" y="70484"/>
                    <a:pt x="284382" y="64949"/>
                  </a:cubicBezTo>
                  <a:cubicBezTo>
                    <a:pt x="284382" y="58829"/>
                    <a:pt x="285587" y="53522"/>
                    <a:pt x="287996" y="49029"/>
                  </a:cubicBezTo>
                  <a:lnTo>
                    <a:pt x="307139" y="12794"/>
                  </a:lnTo>
                  <a:cubicBezTo>
                    <a:pt x="308962" y="9408"/>
                    <a:pt x="311795" y="6430"/>
                    <a:pt x="315636" y="3858"/>
                  </a:cubicBezTo>
                  <a:cubicBezTo>
                    <a:pt x="319478" y="1286"/>
                    <a:pt x="323189" y="0"/>
                    <a:pt x="326770" y="0"/>
                  </a:cubicBezTo>
                  <a:close/>
                  <a:moveTo>
                    <a:pt x="196750" y="0"/>
                  </a:moveTo>
                  <a:lnTo>
                    <a:pt x="229176" y="0"/>
                  </a:lnTo>
                  <a:cubicBezTo>
                    <a:pt x="233409" y="65"/>
                    <a:pt x="237527" y="1432"/>
                    <a:pt x="241531" y="4102"/>
                  </a:cubicBezTo>
                  <a:cubicBezTo>
                    <a:pt x="245536" y="6771"/>
                    <a:pt x="248482" y="9994"/>
                    <a:pt x="250370" y="13771"/>
                  </a:cubicBezTo>
                  <a:lnTo>
                    <a:pt x="266583" y="46588"/>
                  </a:lnTo>
                  <a:cubicBezTo>
                    <a:pt x="269644" y="52513"/>
                    <a:pt x="271174" y="58698"/>
                    <a:pt x="271174" y="65145"/>
                  </a:cubicBezTo>
                  <a:cubicBezTo>
                    <a:pt x="271174" y="71135"/>
                    <a:pt x="269546" y="77288"/>
                    <a:pt x="266290" y="83604"/>
                  </a:cubicBezTo>
                  <a:lnTo>
                    <a:pt x="249980" y="116030"/>
                  </a:lnTo>
                  <a:cubicBezTo>
                    <a:pt x="247896" y="120197"/>
                    <a:pt x="244901" y="123534"/>
                    <a:pt x="240994" y="126041"/>
                  </a:cubicBezTo>
                  <a:cubicBezTo>
                    <a:pt x="237087" y="128548"/>
                    <a:pt x="232725" y="129801"/>
                    <a:pt x="227907" y="129801"/>
                  </a:cubicBezTo>
                  <a:lnTo>
                    <a:pt x="196555" y="129801"/>
                  </a:lnTo>
                  <a:cubicBezTo>
                    <a:pt x="194276" y="129801"/>
                    <a:pt x="192339" y="128987"/>
                    <a:pt x="190744" y="127359"/>
                  </a:cubicBezTo>
                  <a:cubicBezTo>
                    <a:pt x="189149" y="125732"/>
                    <a:pt x="188351" y="123811"/>
                    <a:pt x="188351" y="121597"/>
                  </a:cubicBezTo>
                  <a:cubicBezTo>
                    <a:pt x="188351" y="119318"/>
                    <a:pt x="189149" y="117348"/>
                    <a:pt x="190744" y="115688"/>
                  </a:cubicBezTo>
                  <a:cubicBezTo>
                    <a:pt x="192339" y="114028"/>
                    <a:pt x="194276" y="113197"/>
                    <a:pt x="196555" y="113197"/>
                  </a:cubicBezTo>
                  <a:lnTo>
                    <a:pt x="205150" y="113197"/>
                  </a:lnTo>
                  <a:lnTo>
                    <a:pt x="205150" y="16603"/>
                  </a:lnTo>
                  <a:lnTo>
                    <a:pt x="196750" y="16603"/>
                  </a:lnTo>
                  <a:cubicBezTo>
                    <a:pt x="194471" y="16603"/>
                    <a:pt x="192534" y="15773"/>
                    <a:pt x="190939" y="14113"/>
                  </a:cubicBezTo>
                  <a:cubicBezTo>
                    <a:pt x="189344" y="12452"/>
                    <a:pt x="188546" y="10483"/>
                    <a:pt x="188546" y="8204"/>
                  </a:cubicBezTo>
                  <a:cubicBezTo>
                    <a:pt x="188546" y="5990"/>
                    <a:pt x="189344" y="4069"/>
                    <a:pt x="190939" y="2441"/>
                  </a:cubicBezTo>
                  <a:cubicBezTo>
                    <a:pt x="192534" y="814"/>
                    <a:pt x="194471" y="0"/>
                    <a:pt x="196750" y="0"/>
                  </a:cubicBezTo>
                  <a:close/>
                  <a:moveTo>
                    <a:pt x="101908" y="0"/>
                  </a:moveTo>
                  <a:cubicBezTo>
                    <a:pt x="104192" y="0"/>
                    <a:pt x="106133" y="813"/>
                    <a:pt x="107731" y="2441"/>
                  </a:cubicBezTo>
                  <a:cubicBezTo>
                    <a:pt x="109330" y="4068"/>
                    <a:pt x="110129" y="6053"/>
                    <a:pt x="110129" y="8396"/>
                  </a:cubicBezTo>
                  <a:lnTo>
                    <a:pt x="110129" y="35147"/>
                  </a:lnTo>
                  <a:lnTo>
                    <a:pt x="135098" y="98840"/>
                  </a:lnTo>
                  <a:lnTo>
                    <a:pt x="160060" y="35339"/>
                  </a:lnTo>
                  <a:lnTo>
                    <a:pt x="160060" y="8395"/>
                  </a:lnTo>
                  <a:cubicBezTo>
                    <a:pt x="160060" y="6052"/>
                    <a:pt x="160860" y="4067"/>
                    <a:pt x="162459" y="2440"/>
                  </a:cubicBezTo>
                  <a:cubicBezTo>
                    <a:pt x="164059" y="813"/>
                    <a:pt x="166001" y="0"/>
                    <a:pt x="168286" y="0"/>
                  </a:cubicBezTo>
                  <a:cubicBezTo>
                    <a:pt x="170570" y="0"/>
                    <a:pt x="172511" y="814"/>
                    <a:pt x="174111" y="2441"/>
                  </a:cubicBezTo>
                  <a:cubicBezTo>
                    <a:pt x="175710" y="4069"/>
                    <a:pt x="176510" y="6055"/>
                    <a:pt x="176510" y="8399"/>
                  </a:cubicBezTo>
                  <a:lnTo>
                    <a:pt x="176510" y="38579"/>
                  </a:lnTo>
                  <a:lnTo>
                    <a:pt x="143074" y="123634"/>
                  </a:lnTo>
                  <a:cubicBezTo>
                    <a:pt x="141385" y="127746"/>
                    <a:pt x="138721" y="129801"/>
                    <a:pt x="135082" y="129801"/>
                  </a:cubicBezTo>
                  <a:cubicBezTo>
                    <a:pt x="131249" y="129801"/>
                    <a:pt x="128521" y="127750"/>
                    <a:pt x="126896" y="123648"/>
                  </a:cubicBezTo>
                  <a:lnTo>
                    <a:pt x="93687" y="38579"/>
                  </a:lnTo>
                  <a:lnTo>
                    <a:pt x="93687" y="8399"/>
                  </a:lnTo>
                  <a:cubicBezTo>
                    <a:pt x="93687" y="6055"/>
                    <a:pt x="94486" y="4069"/>
                    <a:pt x="96084" y="2441"/>
                  </a:cubicBezTo>
                  <a:cubicBezTo>
                    <a:pt x="97683" y="814"/>
                    <a:pt x="99624" y="0"/>
                    <a:pt x="101908" y="0"/>
                  </a:cubicBezTo>
                  <a:close/>
                  <a:moveTo>
                    <a:pt x="16603" y="0"/>
                  </a:moveTo>
                  <a:lnTo>
                    <a:pt x="74423" y="0"/>
                  </a:lnTo>
                  <a:cubicBezTo>
                    <a:pt x="76637" y="0"/>
                    <a:pt x="78558" y="814"/>
                    <a:pt x="80185" y="2441"/>
                  </a:cubicBezTo>
                  <a:cubicBezTo>
                    <a:pt x="81813" y="4069"/>
                    <a:pt x="82627" y="5990"/>
                    <a:pt x="82627" y="8204"/>
                  </a:cubicBezTo>
                  <a:cubicBezTo>
                    <a:pt x="82627" y="10483"/>
                    <a:pt x="81830" y="12420"/>
                    <a:pt x="80234" y="14015"/>
                  </a:cubicBezTo>
                  <a:cubicBezTo>
                    <a:pt x="78639" y="15610"/>
                    <a:pt x="76702" y="16408"/>
                    <a:pt x="74423" y="16408"/>
                  </a:cubicBezTo>
                  <a:lnTo>
                    <a:pt x="33207" y="16408"/>
                  </a:lnTo>
                  <a:lnTo>
                    <a:pt x="33207" y="56550"/>
                  </a:lnTo>
                  <a:lnTo>
                    <a:pt x="66219" y="56550"/>
                  </a:lnTo>
                  <a:cubicBezTo>
                    <a:pt x="70646" y="56550"/>
                    <a:pt x="74488" y="58178"/>
                    <a:pt x="77744" y="61433"/>
                  </a:cubicBezTo>
                  <a:cubicBezTo>
                    <a:pt x="80999" y="64689"/>
                    <a:pt x="82627" y="68530"/>
                    <a:pt x="82627" y="72958"/>
                  </a:cubicBezTo>
                  <a:lnTo>
                    <a:pt x="82627" y="113197"/>
                  </a:lnTo>
                  <a:cubicBezTo>
                    <a:pt x="82627" y="117690"/>
                    <a:pt x="81016" y="121548"/>
                    <a:pt x="77793" y="124771"/>
                  </a:cubicBezTo>
                  <a:cubicBezTo>
                    <a:pt x="74570" y="127994"/>
                    <a:pt x="70712" y="129606"/>
                    <a:pt x="66219" y="129606"/>
                  </a:cubicBezTo>
                  <a:lnTo>
                    <a:pt x="28226" y="129606"/>
                  </a:lnTo>
                  <a:cubicBezTo>
                    <a:pt x="24840" y="129606"/>
                    <a:pt x="21226" y="128792"/>
                    <a:pt x="17385" y="127164"/>
                  </a:cubicBezTo>
                  <a:lnTo>
                    <a:pt x="4981" y="121988"/>
                  </a:lnTo>
                  <a:cubicBezTo>
                    <a:pt x="1660" y="120620"/>
                    <a:pt x="0" y="118016"/>
                    <a:pt x="0" y="114174"/>
                  </a:cubicBezTo>
                  <a:cubicBezTo>
                    <a:pt x="0" y="111895"/>
                    <a:pt x="748" y="109958"/>
                    <a:pt x="2246" y="108363"/>
                  </a:cubicBezTo>
                  <a:cubicBezTo>
                    <a:pt x="3744" y="106768"/>
                    <a:pt x="5567" y="105970"/>
                    <a:pt x="7715" y="105970"/>
                  </a:cubicBezTo>
                  <a:cubicBezTo>
                    <a:pt x="9343" y="105970"/>
                    <a:pt x="11232" y="106458"/>
                    <a:pt x="13380" y="107435"/>
                  </a:cubicBezTo>
                  <a:lnTo>
                    <a:pt x="24221" y="112025"/>
                  </a:lnTo>
                  <a:cubicBezTo>
                    <a:pt x="25524" y="112807"/>
                    <a:pt x="26858" y="113197"/>
                    <a:pt x="28226" y="113197"/>
                  </a:cubicBezTo>
                  <a:lnTo>
                    <a:pt x="66219" y="113197"/>
                  </a:lnTo>
                  <a:lnTo>
                    <a:pt x="66219" y="72958"/>
                  </a:lnTo>
                  <a:lnTo>
                    <a:pt x="16603" y="72958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9" name="Negative Battery Lead"/>
          <p:cNvSpPr/>
          <p:nvPr/>
        </p:nvSpPr>
        <p:spPr>
          <a:xfrm rot="16200000">
            <a:off x="6528369" y="1483738"/>
            <a:ext cx="524279" cy="1282878"/>
          </a:xfrm>
          <a:custGeom>
            <a:avLst/>
            <a:gdLst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37751 w 3299460"/>
              <a:gd name="connsiteY3" fmla="*/ 1983740 h 4259580"/>
              <a:gd name="connsiteX4" fmla="*/ 1150620 w 3299460"/>
              <a:gd name="connsiteY4" fmla="*/ 4259580 h 4259580"/>
              <a:gd name="connsiteX5" fmla="*/ 0 w 3299460"/>
              <a:gd name="connsiteY5" fmla="*/ 4259580 h 4259580"/>
              <a:gd name="connsiteX0" fmla="*/ 3299460 w 3299460"/>
              <a:gd name="connsiteY0" fmla="*/ 0 h 4259580"/>
              <a:gd name="connsiteX1" fmla="*/ 1150620 w 3299460"/>
              <a:gd name="connsiteY1" fmla="*/ 0 h 4259580"/>
              <a:gd name="connsiteX2" fmla="*/ 1137751 w 3299460"/>
              <a:gd name="connsiteY2" fmla="*/ 198374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1150620 w 1150620"/>
              <a:gd name="connsiteY0" fmla="*/ 0 h 4259580"/>
              <a:gd name="connsiteX1" fmla="*/ 1137751 w 1150620"/>
              <a:gd name="connsiteY1" fmla="*/ 1983740 h 4259580"/>
              <a:gd name="connsiteX2" fmla="*/ 1150620 w 1150620"/>
              <a:gd name="connsiteY2" fmla="*/ 4259580 h 4259580"/>
              <a:gd name="connsiteX3" fmla="*/ 0 w 1150620"/>
              <a:gd name="connsiteY3" fmla="*/ 4259580 h 4259580"/>
              <a:gd name="connsiteX0" fmla="*/ 1137751 w 1150620"/>
              <a:gd name="connsiteY0" fmla="*/ 0 h 2275840"/>
              <a:gd name="connsiteX1" fmla="*/ 1150620 w 1150620"/>
              <a:gd name="connsiteY1" fmla="*/ 2275840 h 2275840"/>
              <a:gd name="connsiteX2" fmla="*/ 0 w 1150620"/>
              <a:gd name="connsiteY2" fmla="*/ 227584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620" h="2275840">
                <a:moveTo>
                  <a:pt x="1137751" y="0"/>
                </a:moveTo>
                <a:cubicBezTo>
                  <a:pt x="1142041" y="758613"/>
                  <a:pt x="1146330" y="1517227"/>
                  <a:pt x="1150620" y="2275840"/>
                </a:cubicBezTo>
                <a:lnTo>
                  <a:pt x="0" y="2275840"/>
                </a:lnTo>
              </a:path>
            </a:pathLst>
          </a:custGeom>
          <a:noFill/>
          <a:ln w="38100"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5384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341795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498818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666522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35688" y="1827918"/>
            <a:ext cx="4173981" cy="2813788"/>
            <a:chOff x="2593353" y="1675448"/>
            <a:chExt cx="6974814" cy="4701900"/>
          </a:xfrm>
        </p:grpSpPr>
        <p:sp>
          <p:nvSpPr>
            <p:cNvPr id="217" name="Outer Case"/>
            <p:cNvSpPr>
              <a:spLocks noEditPoints="1"/>
            </p:cNvSpPr>
            <p:nvPr/>
          </p:nvSpPr>
          <p:spPr bwMode="auto">
            <a:xfrm>
              <a:off x="3734688" y="1675448"/>
              <a:ext cx="4692149" cy="4701900"/>
            </a:xfrm>
            <a:custGeom>
              <a:avLst/>
              <a:gdLst>
                <a:gd name="T0" fmla="*/ 1321 w 2641"/>
                <a:gd name="T1" fmla="*/ 0 h 2642"/>
                <a:gd name="T2" fmla="*/ 0 w 2641"/>
                <a:gd name="T3" fmla="*/ 1321 h 2642"/>
                <a:gd name="T4" fmla="*/ 1321 w 2641"/>
                <a:gd name="T5" fmla="*/ 2642 h 2642"/>
                <a:gd name="T6" fmla="*/ 2641 w 2641"/>
                <a:gd name="T7" fmla="*/ 1321 h 2642"/>
                <a:gd name="T8" fmla="*/ 1321 w 2641"/>
                <a:gd name="T9" fmla="*/ 0 h 2642"/>
                <a:gd name="T10" fmla="*/ 1321 w 2641"/>
                <a:gd name="T11" fmla="*/ 54 h 2642"/>
                <a:gd name="T12" fmla="*/ 2592 w 2641"/>
                <a:gd name="T13" fmla="*/ 1321 h 2642"/>
                <a:gd name="T14" fmla="*/ 1321 w 2641"/>
                <a:gd name="T15" fmla="*/ 2593 h 2642"/>
                <a:gd name="T16" fmla="*/ 53 w 2641"/>
                <a:gd name="T17" fmla="*/ 1321 h 2642"/>
                <a:gd name="T18" fmla="*/ 1321 w 2641"/>
                <a:gd name="T19" fmla="*/ 54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1" h="2642">
                  <a:moveTo>
                    <a:pt x="1321" y="0"/>
                  </a:moveTo>
                  <a:cubicBezTo>
                    <a:pt x="591" y="0"/>
                    <a:pt x="0" y="592"/>
                    <a:pt x="0" y="1321"/>
                  </a:cubicBezTo>
                  <a:cubicBezTo>
                    <a:pt x="0" y="2051"/>
                    <a:pt x="591" y="2642"/>
                    <a:pt x="1321" y="2642"/>
                  </a:cubicBezTo>
                  <a:cubicBezTo>
                    <a:pt x="2050" y="2642"/>
                    <a:pt x="2641" y="2051"/>
                    <a:pt x="2641" y="1321"/>
                  </a:cubicBezTo>
                  <a:cubicBezTo>
                    <a:pt x="2641" y="592"/>
                    <a:pt x="2050" y="0"/>
                    <a:pt x="1321" y="0"/>
                  </a:cubicBezTo>
                  <a:close/>
                  <a:moveTo>
                    <a:pt x="1321" y="54"/>
                  </a:moveTo>
                  <a:cubicBezTo>
                    <a:pt x="2022" y="54"/>
                    <a:pt x="2592" y="620"/>
                    <a:pt x="2592" y="1321"/>
                  </a:cubicBezTo>
                  <a:cubicBezTo>
                    <a:pt x="2592" y="2022"/>
                    <a:pt x="2022" y="2593"/>
                    <a:pt x="1321" y="2593"/>
                  </a:cubicBezTo>
                  <a:cubicBezTo>
                    <a:pt x="620" y="2593"/>
                    <a:pt x="53" y="2022"/>
                    <a:pt x="53" y="1321"/>
                  </a:cubicBezTo>
                  <a:cubicBezTo>
                    <a:pt x="53" y="620"/>
                    <a:pt x="620" y="54"/>
                    <a:pt x="1321" y="54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Gear Plate"/>
            <p:cNvSpPr>
              <a:spLocks noEditPoints="1"/>
            </p:cNvSpPr>
            <p:nvPr/>
          </p:nvSpPr>
          <p:spPr bwMode="auto">
            <a:xfrm>
              <a:off x="3734688" y="1675448"/>
              <a:ext cx="4692149" cy="3648362"/>
            </a:xfrm>
            <a:custGeom>
              <a:avLst/>
              <a:gdLst>
                <a:gd name="T0" fmla="*/ 1320 w 2641"/>
                <a:gd name="T1" fmla="*/ 0 h 2047"/>
                <a:gd name="T2" fmla="*/ 40 w 2641"/>
                <a:gd name="T3" fmla="*/ 999 h 2047"/>
                <a:gd name="T4" fmla="*/ 50 w 2641"/>
                <a:gd name="T5" fmla="*/ 999 h 2047"/>
                <a:gd name="T6" fmla="*/ 50 w 2641"/>
                <a:gd name="T7" fmla="*/ 1010 h 2047"/>
                <a:gd name="T8" fmla="*/ 0 w 2641"/>
                <a:gd name="T9" fmla="*/ 1010 h 2047"/>
                <a:gd name="T10" fmla="*/ 0 w 2641"/>
                <a:gd name="T11" fmla="*/ 1633 h 2047"/>
                <a:gd name="T12" fmla="*/ 50 w 2641"/>
                <a:gd name="T13" fmla="*/ 1633 h 2047"/>
                <a:gd name="T14" fmla="*/ 50 w 2641"/>
                <a:gd name="T15" fmla="*/ 1644 h 2047"/>
                <a:gd name="T16" fmla="*/ 40 w 2641"/>
                <a:gd name="T17" fmla="*/ 1644 h 2047"/>
                <a:gd name="T18" fmla="*/ 218 w 2641"/>
                <a:gd name="T19" fmla="*/ 2047 h 2047"/>
                <a:gd name="T20" fmla="*/ 218 w 2641"/>
                <a:gd name="T21" fmla="*/ 2046 h 2047"/>
                <a:gd name="T22" fmla="*/ 2424 w 2641"/>
                <a:gd name="T23" fmla="*/ 2046 h 2047"/>
                <a:gd name="T24" fmla="*/ 2424 w 2641"/>
                <a:gd name="T25" fmla="*/ 2047 h 2047"/>
                <a:gd name="T26" fmla="*/ 2602 w 2641"/>
                <a:gd name="T27" fmla="*/ 1644 h 2047"/>
                <a:gd name="T28" fmla="*/ 2590 w 2641"/>
                <a:gd name="T29" fmla="*/ 1644 h 2047"/>
                <a:gd name="T30" fmla="*/ 2590 w 2641"/>
                <a:gd name="T31" fmla="*/ 1633 h 2047"/>
                <a:gd name="T32" fmla="*/ 2641 w 2641"/>
                <a:gd name="T33" fmla="*/ 1633 h 2047"/>
                <a:gd name="T34" fmla="*/ 2641 w 2641"/>
                <a:gd name="T35" fmla="*/ 1010 h 2047"/>
                <a:gd name="T36" fmla="*/ 2590 w 2641"/>
                <a:gd name="T37" fmla="*/ 1010 h 2047"/>
                <a:gd name="T38" fmla="*/ 2590 w 2641"/>
                <a:gd name="T39" fmla="*/ 999 h 2047"/>
                <a:gd name="T40" fmla="*/ 2602 w 2641"/>
                <a:gd name="T41" fmla="*/ 999 h 2047"/>
                <a:gd name="T42" fmla="*/ 1320 w 2641"/>
                <a:gd name="T43" fmla="*/ 0 h 2047"/>
                <a:gd name="T44" fmla="*/ 1320 w 2641"/>
                <a:gd name="T45" fmla="*/ 1025 h 2047"/>
                <a:gd name="T46" fmla="*/ 1617 w 2641"/>
                <a:gd name="T47" fmla="*/ 1322 h 2047"/>
                <a:gd name="T48" fmla="*/ 1320 w 2641"/>
                <a:gd name="T49" fmla="*/ 1617 h 2047"/>
                <a:gd name="T50" fmla="*/ 1025 w 2641"/>
                <a:gd name="T51" fmla="*/ 1322 h 2047"/>
                <a:gd name="T52" fmla="*/ 1320 w 2641"/>
                <a:gd name="T53" fmla="*/ 1025 h 2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41" h="2047">
                  <a:moveTo>
                    <a:pt x="1320" y="0"/>
                  </a:moveTo>
                  <a:cubicBezTo>
                    <a:pt x="702" y="0"/>
                    <a:pt x="184" y="425"/>
                    <a:pt x="40" y="999"/>
                  </a:cubicBezTo>
                  <a:lnTo>
                    <a:pt x="50" y="999"/>
                  </a:lnTo>
                  <a:lnTo>
                    <a:pt x="50" y="1010"/>
                  </a:lnTo>
                  <a:lnTo>
                    <a:pt x="0" y="1010"/>
                  </a:lnTo>
                  <a:lnTo>
                    <a:pt x="0" y="1633"/>
                  </a:lnTo>
                  <a:lnTo>
                    <a:pt x="50" y="1633"/>
                  </a:lnTo>
                  <a:lnTo>
                    <a:pt x="50" y="1644"/>
                  </a:lnTo>
                  <a:lnTo>
                    <a:pt x="40" y="1644"/>
                  </a:lnTo>
                  <a:cubicBezTo>
                    <a:pt x="76" y="1790"/>
                    <a:pt x="137" y="1926"/>
                    <a:pt x="218" y="2047"/>
                  </a:cubicBezTo>
                  <a:lnTo>
                    <a:pt x="218" y="2046"/>
                  </a:lnTo>
                  <a:lnTo>
                    <a:pt x="2424" y="2046"/>
                  </a:lnTo>
                  <a:lnTo>
                    <a:pt x="2424" y="2047"/>
                  </a:lnTo>
                  <a:cubicBezTo>
                    <a:pt x="2504" y="1926"/>
                    <a:pt x="2565" y="1790"/>
                    <a:pt x="2602" y="1644"/>
                  </a:cubicBezTo>
                  <a:lnTo>
                    <a:pt x="2590" y="1644"/>
                  </a:lnTo>
                  <a:lnTo>
                    <a:pt x="2590" y="1633"/>
                  </a:lnTo>
                  <a:lnTo>
                    <a:pt x="2641" y="1633"/>
                  </a:lnTo>
                  <a:lnTo>
                    <a:pt x="2641" y="1010"/>
                  </a:lnTo>
                  <a:lnTo>
                    <a:pt x="2590" y="1010"/>
                  </a:lnTo>
                  <a:lnTo>
                    <a:pt x="2590" y="999"/>
                  </a:lnTo>
                  <a:lnTo>
                    <a:pt x="2602" y="999"/>
                  </a:lnTo>
                  <a:cubicBezTo>
                    <a:pt x="2458" y="425"/>
                    <a:pt x="1938" y="0"/>
                    <a:pt x="1320" y="0"/>
                  </a:cubicBezTo>
                  <a:close/>
                  <a:moveTo>
                    <a:pt x="1320" y="1025"/>
                  </a:moveTo>
                  <a:cubicBezTo>
                    <a:pt x="1484" y="1025"/>
                    <a:pt x="1617" y="1158"/>
                    <a:pt x="1617" y="1322"/>
                  </a:cubicBezTo>
                  <a:cubicBezTo>
                    <a:pt x="1617" y="1485"/>
                    <a:pt x="1484" y="1617"/>
                    <a:pt x="1320" y="1617"/>
                  </a:cubicBezTo>
                  <a:cubicBezTo>
                    <a:pt x="1157" y="1617"/>
                    <a:pt x="1025" y="1485"/>
                    <a:pt x="1025" y="1322"/>
                  </a:cubicBezTo>
                  <a:cubicBezTo>
                    <a:pt x="1025" y="1158"/>
                    <a:pt x="1157" y="1025"/>
                    <a:pt x="1320" y="1025"/>
                  </a:cubicBez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Motor Shaft"/>
            <p:cNvSpPr>
              <a:spLocks noChangeArrowheads="1"/>
            </p:cNvSpPr>
            <p:nvPr/>
          </p:nvSpPr>
          <p:spPr bwMode="auto">
            <a:xfrm>
              <a:off x="5656416" y="2465605"/>
              <a:ext cx="848686" cy="848686"/>
            </a:xfrm>
            <a:prstGeom prst="ellipse">
              <a:avLst/>
            </a:prstGeom>
            <a:solidFill>
              <a:srgbClr val="D4AA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Motor Shaft Key"/>
            <p:cNvSpPr>
              <a:spLocks/>
            </p:cNvSpPr>
            <p:nvPr/>
          </p:nvSpPr>
          <p:spPr bwMode="auto">
            <a:xfrm>
              <a:off x="5939314" y="2465605"/>
              <a:ext cx="282897" cy="848686"/>
            </a:xfrm>
            <a:custGeom>
              <a:avLst/>
              <a:gdLst>
                <a:gd name="T0" fmla="*/ 56 w 160"/>
                <a:gd name="T1" fmla="*/ 1 h 478"/>
                <a:gd name="T2" fmla="*/ 0 w 160"/>
                <a:gd name="T3" fmla="*/ 15 h 478"/>
                <a:gd name="T4" fmla="*/ 0 w 160"/>
                <a:gd name="T5" fmla="*/ 465 h 478"/>
                <a:gd name="T6" fmla="*/ 80 w 160"/>
                <a:gd name="T7" fmla="*/ 478 h 478"/>
                <a:gd name="T8" fmla="*/ 160 w 160"/>
                <a:gd name="T9" fmla="*/ 463 h 478"/>
                <a:gd name="T10" fmla="*/ 160 w 160"/>
                <a:gd name="T11" fmla="*/ 16 h 478"/>
                <a:gd name="T12" fmla="*/ 80 w 160"/>
                <a:gd name="T13" fmla="*/ 1 h 478"/>
                <a:gd name="T14" fmla="*/ 56 w 160"/>
                <a:gd name="T15" fmla="*/ 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478">
                  <a:moveTo>
                    <a:pt x="56" y="1"/>
                  </a:moveTo>
                  <a:cubicBezTo>
                    <a:pt x="37" y="3"/>
                    <a:pt x="17" y="8"/>
                    <a:pt x="0" y="15"/>
                  </a:cubicBezTo>
                  <a:lnTo>
                    <a:pt x="0" y="465"/>
                  </a:lnTo>
                  <a:cubicBezTo>
                    <a:pt x="25" y="474"/>
                    <a:pt x="52" y="478"/>
                    <a:pt x="80" y="478"/>
                  </a:cubicBezTo>
                  <a:cubicBezTo>
                    <a:pt x="109" y="478"/>
                    <a:pt x="135" y="472"/>
                    <a:pt x="160" y="463"/>
                  </a:cubicBezTo>
                  <a:lnTo>
                    <a:pt x="160" y="16"/>
                  </a:lnTo>
                  <a:cubicBezTo>
                    <a:pt x="135" y="7"/>
                    <a:pt x="109" y="1"/>
                    <a:pt x="80" y="1"/>
                  </a:cubicBezTo>
                  <a:cubicBezTo>
                    <a:pt x="72" y="1"/>
                    <a:pt x="64" y="0"/>
                    <a:pt x="56" y="1"/>
                  </a:cubicBezTo>
                  <a:close/>
                </a:path>
              </a:pathLst>
            </a:custGeom>
            <a:solidFill>
              <a:srgbClr val="B693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Motor Shaft Hole Rim"/>
            <p:cNvSpPr>
              <a:spLocks noEditPoints="1"/>
            </p:cNvSpPr>
            <p:nvPr/>
          </p:nvSpPr>
          <p:spPr bwMode="auto">
            <a:xfrm>
              <a:off x="5266218" y="2085157"/>
              <a:ext cx="1619326" cy="1619326"/>
            </a:xfrm>
            <a:custGeom>
              <a:avLst/>
              <a:gdLst>
                <a:gd name="T0" fmla="*/ 455 w 910"/>
                <a:gd name="T1" fmla="*/ 0 h 908"/>
                <a:gd name="T2" fmla="*/ 0 w 910"/>
                <a:gd name="T3" fmla="*/ 455 h 908"/>
                <a:gd name="T4" fmla="*/ 455 w 910"/>
                <a:gd name="T5" fmla="*/ 908 h 908"/>
                <a:gd name="T6" fmla="*/ 910 w 910"/>
                <a:gd name="T7" fmla="*/ 455 h 908"/>
                <a:gd name="T8" fmla="*/ 455 w 910"/>
                <a:gd name="T9" fmla="*/ 0 h 908"/>
                <a:gd name="T10" fmla="*/ 455 w 910"/>
                <a:gd name="T11" fmla="*/ 50 h 908"/>
                <a:gd name="T12" fmla="*/ 860 w 910"/>
                <a:gd name="T13" fmla="*/ 455 h 908"/>
                <a:gd name="T14" fmla="*/ 455 w 910"/>
                <a:gd name="T15" fmla="*/ 857 h 908"/>
                <a:gd name="T16" fmla="*/ 51 w 910"/>
                <a:gd name="T17" fmla="*/ 455 h 908"/>
                <a:gd name="T18" fmla="*/ 455 w 910"/>
                <a:gd name="T19" fmla="*/ 5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0" h="908">
                  <a:moveTo>
                    <a:pt x="455" y="0"/>
                  </a:moveTo>
                  <a:cubicBezTo>
                    <a:pt x="205" y="0"/>
                    <a:pt x="0" y="204"/>
                    <a:pt x="0" y="455"/>
                  </a:cubicBezTo>
                  <a:cubicBezTo>
                    <a:pt x="0" y="705"/>
                    <a:pt x="205" y="908"/>
                    <a:pt x="455" y="908"/>
                  </a:cubicBezTo>
                  <a:cubicBezTo>
                    <a:pt x="706" y="908"/>
                    <a:pt x="910" y="705"/>
                    <a:pt x="910" y="455"/>
                  </a:cubicBezTo>
                  <a:cubicBezTo>
                    <a:pt x="910" y="204"/>
                    <a:pt x="706" y="0"/>
                    <a:pt x="455" y="0"/>
                  </a:cubicBezTo>
                  <a:close/>
                  <a:moveTo>
                    <a:pt x="455" y="50"/>
                  </a:moveTo>
                  <a:cubicBezTo>
                    <a:pt x="679" y="50"/>
                    <a:pt x="860" y="231"/>
                    <a:pt x="860" y="455"/>
                  </a:cubicBezTo>
                  <a:cubicBezTo>
                    <a:pt x="860" y="678"/>
                    <a:pt x="679" y="857"/>
                    <a:pt x="455" y="857"/>
                  </a:cubicBezTo>
                  <a:cubicBezTo>
                    <a:pt x="232" y="857"/>
                    <a:pt x="51" y="678"/>
                    <a:pt x="51" y="455"/>
                  </a:cubicBezTo>
                  <a:cubicBezTo>
                    <a:pt x="51" y="231"/>
                    <a:pt x="232" y="50"/>
                    <a:pt x="455" y="50"/>
                  </a:cubicBezTo>
                  <a:close/>
                </a:path>
              </a:pathLst>
            </a:custGeom>
            <a:solidFill>
              <a:srgbClr val="4D4D4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Motor Shaft Bearing"/>
            <p:cNvSpPr>
              <a:spLocks noEditPoints="1"/>
            </p:cNvSpPr>
            <p:nvPr/>
          </p:nvSpPr>
          <p:spPr bwMode="auto">
            <a:xfrm>
              <a:off x="5363767" y="2172955"/>
              <a:ext cx="1433985" cy="1433985"/>
            </a:xfrm>
            <a:custGeom>
              <a:avLst/>
              <a:gdLst>
                <a:gd name="T0" fmla="*/ 404 w 809"/>
                <a:gd name="T1" fmla="*/ 0 h 807"/>
                <a:gd name="T2" fmla="*/ 0 w 809"/>
                <a:gd name="T3" fmla="*/ 405 h 807"/>
                <a:gd name="T4" fmla="*/ 404 w 809"/>
                <a:gd name="T5" fmla="*/ 807 h 807"/>
                <a:gd name="T6" fmla="*/ 809 w 809"/>
                <a:gd name="T7" fmla="*/ 405 h 807"/>
                <a:gd name="T8" fmla="*/ 404 w 809"/>
                <a:gd name="T9" fmla="*/ 0 h 807"/>
                <a:gd name="T10" fmla="*/ 404 w 809"/>
                <a:gd name="T11" fmla="*/ 158 h 807"/>
                <a:gd name="T12" fmla="*/ 651 w 809"/>
                <a:gd name="T13" fmla="*/ 404 h 807"/>
                <a:gd name="T14" fmla="*/ 404 w 809"/>
                <a:gd name="T15" fmla="*/ 649 h 807"/>
                <a:gd name="T16" fmla="*/ 158 w 809"/>
                <a:gd name="T17" fmla="*/ 404 h 807"/>
                <a:gd name="T18" fmla="*/ 404 w 809"/>
                <a:gd name="T19" fmla="*/ 158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9" h="807">
                  <a:moveTo>
                    <a:pt x="404" y="0"/>
                  </a:moveTo>
                  <a:cubicBezTo>
                    <a:pt x="181" y="0"/>
                    <a:pt x="0" y="182"/>
                    <a:pt x="0" y="405"/>
                  </a:cubicBezTo>
                  <a:cubicBezTo>
                    <a:pt x="0" y="628"/>
                    <a:pt x="181" y="807"/>
                    <a:pt x="404" y="807"/>
                  </a:cubicBezTo>
                  <a:cubicBezTo>
                    <a:pt x="627" y="807"/>
                    <a:pt x="809" y="628"/>
                    <a:pt x="809" y="405"/>
                  </a:cubicBezTo>
                  <a:cubicBezTo>
                    <a:pt x="809" y="182"/>
                    <a:pt x="627" y="0"/>
                    <a:pt x="404" y="0"/>
                  </a:cubicBezTo>
                  <a:close/>
                  <a:moveTo>
                    <a:pt x="404" y="158"/>
                  </a:moveTo>
                  <a:cubicBezTo>
                    <a:pt x="540" y="158"/>
                    <a:pt x="651" y="268"/>
                    <a:pt x="651" y="404"/>
                  </a:cubicBezTo>
                  <a:cubicBezTo>
                    <a:pt x="651" y="540"/>
                    <a:pt x="540" y="649"/>
                    <a:pt x="404" y="649"/>
                  </a:cubicBezTo>
                  <a:cubicBezTo>
                    <a:pt x="268" y="649"/>
                    <a:pt x="158" y="540"/>
                    <a:pt x="158" y="404"/>
                  </a:cubicBezTo>
                  <a:cubicBezTo>
                    <a:pt x="158" y="268"/>
                    <a:pt x="268" y="158"/>
                    <a:pt x="404" y="158"/>
                  </a:cubicBezTo>
                  <a:close/>
                </a:path>
              </a:pathLst>
            </a:custGeom>
            <a:solidFill>
              <a:srgbClr val="ECEC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Top Plate"/>
            <p:cNvSpPr>
              <a:spLocks noEditPoints="1"/>
            </p:cNvSpPr>
            <p:nvPr/>
          </p:nvSpPr>
          <p:spPr bwMode="auto">
            <a:xfrm>
              <a:off x="2593353" y="1772998"/>
              <a:ext cx="6974814" cy="4516558"/>
            </a:xfrm>
            <a:custGeom>
              <a:avLst/>
              <a:gdLst>
                <a:gd name="T0" fmla="*/ 1958 w 3919"/>
                <a:gd name="T1" fmla="*/ 0 h 2539"/>
                <a:gd name="T2" fmla="*/ 736 w 3919"/>
                <a:gd name="T3" fmla="*/ 924 h 2539"/>
                <a:gd name="T4" fmla="*/ 346 w 3919"/>
                <a:gd name="T5" fmla="*/ 924 h 2539"/>
                <a:gd name="T6" fmla="*/ 0 w 3919"/>
                <a:gd name="T7" fmla="*/ 1270 h 2539"/>
                <a:gd name="T8" fmla="*/ 346 w 3919"/>
                <a:gd name="T9" fmla="*/ 1614 h 2539"/>
                <a:gd name="T10" fmla="*/ 736 w 3919"/>
                <a:gd name="T11" fmla="*/ 1614 h 2539"/>
                <a:gd name="T12" fmla="*/ 1958 w 3919"/>
                <a:gd name="T13" fmla="*/ 2539 h 2539"/>
                <a:gd name="T14" fmla="*/ 3180 w 3919"/>
                <a:gd name="T15" fmla="*/ 1614 h 2539"/>
                <a:gd name="T16" fmla="*/ 3574 w 3919"/>
                <a:gd name="T17" fmla="*/ 1614 h 2539"/>
                <a:gd name="T18" fmla="*/ 3919 w 3919"/>
                <a:gd name="T19" fmla="*/ 1270 h 2539"/>
                <a:gd name="T20" fmla="*/ 3574 w 3919"/>
                <a:gd name="T21" fmla="*/ 924 h 2539"/>
                <a:gd name="T22" fmla="*/ 3180 w 3919"/>
                <a:gd name="T23" fmla="*/ 924 h 2539"/>
                <a:gd name="T24" fmla="*/ 1958 w 3919"/>
                <a:gd name="T25" fmla="*/ 0 h 2539"/>
                <a:gd name="T26" fmla="*/ 1959 w 3919"/>
                <a:gd name="T27" fmla="*/ 178 h 2539"/>
                <a:gd name="T28" fmla="*/ 2412 w 3919"/>
                <a:gd name="T29" fmla="*/ 632 h 2539"/>
                <a:gd name="T30" fmla="*/ 1959 w 3919"/>
                <a:gd name="T31" fmla="*/ 1085 h 2539"/>
                <a:gd name="T32" fmla="*/ 1505 w 3919"/>
                <a:gd name="T33" fmla="*/ 632 h 2539"/>
                <a:gd name="T34" fmla="*/ 1959 w 3919"/>
                <a:gd name="T35" fmla="*/ 178 h 2539"/>
                <a:gd name="T36" fmla="*/ 346 w 3919"/>
                <a:gd name="T37" fmla="*/ 1063 h 2539"/>
                <a:gd name="T38" fmla="*/ 551 w 3919"/>
                <a:gd name="T39" fmla="*/ 1270 h 2539"/>
                <a:gd name="T40" fmla="*/ 346 w 3919"/>
                <a:gd name="T41" fmla="*/ 1475 h 2539"/>
                <a:gd name="T42" fmla="*/ 140 w 3919"/>
                <a:gd name="T43" fmla="*/ 1270 h 2539"/>
                <a:gd name="T44" fmla="*/ 346 w 3919"/>
                <a:gd name="T45" fmla="*/ 1063 h 2539"/>
                <a:gd name="T46" fmla="*/ 3574 w 3919"/>
                <a:gd name="T47" fmla="*/ 1063 h 2539"/>
                <a:gd name="T48" fmla="*/ 3779 w 3919"/>
                <a:gd name="T49" fmla="*/ 1270 h 2539"/>
                <a:gd name="T50" fmla="*/ 3574 w 3919"/>
                <a:gd name="T51" fmla="*/ 1475 h 2539"/>
                <a:gd name="T52" fmla="*/ 3368 w 3919"/>
                <a:gd name="T53" fmla="*/ 1270 h 2539"/>
                <a:gd name="T54" fmla="*/ 3574 w 3919"/>
                <a:gd name="T55" fmla="*/ 1063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19" h="2539">
                  <a:moveTo>
                    <a:pt x="1958" y="0"/>
                  </a:moveTo>
                  <a:cubicBezTo>
                    <a:pt x="1377" y="0"/>
                    <a:pt x="887" y="391"/>
                    <a:pt x="736" y="924"/>
                  </a:cubicBezTo>
                  <a:lnTo>
                    <a:pt x="346" y="924"/>
                  </a:lnTo>
                  <a:cubicBezTo>
                    <a:pt x="155" y="924"/>
                    <a:pt x="0" y="1079"/>
                    <a:pt x="0" y="1270"/>
                  </a:cubicBezTo>
                  <a:cubicBezTo>
                    <a:pt x="0" y="1460"/>
                    <a:pt x="155" y="1614"/>
                    <a:pt x="346" y="1614"/>
                  </a:cubicBezTo>
                  <a:lnTo>
                    <a:pt x="736" y="1614"/>
                  </a:lnTo>
                  <a:cubicBezTo>
                    <a:pt x="887" y="2148"/>
                    <a:pt x="1376" y="2539"/>
                    <a:pt x="1958" y="2539"/>
                  </a:cubicBezTo>
                  <a:cubicBezTo>
                    <a:pt x="2540" y="2539"/>
                    <a:pt x="3030" y="2148"/>
                    <a:pt x="3180" y="1614"/>
                  </a:cubicBezTo>
                  <a:lnTo>
                    <a:pt x="3574" y="1614"/>
                  </a:lnTo>
                  <a:cubicBezTo>
                    <a:pt x="3764" y="1614"/>
                    <a:pt x="3919" y="1460"/>
                    <a:pt x="3919" y="1270"/>
                  </a:cubicBezTo>
                  <a:cubicBezTo>
                    <a:pt x="3919" y="1079"/>
                    <a:pt x="3764" y="924"/>
                    <a:pt x="3574" y="924"/>
                  </a:cubicBezTo>
                  <a:lnTo>
                    <a:pt x="3180" y="924"/>
                  </a:lnTo>
                  <a:cubicBezTo>
                    <a:pt x="3030" y="391"/>
                    <a:pt x="2539" y="0"/>
                    <a:pt x="1958" y="0"/>
                  </a:cubicBezTo>
                  <a:close/>
                  <a:moveTo>
                    <a:pt x="1959" y="178"/>
                  </a:moveTo>
                  <a:cubicBezTo>
                    <a:pt x="2209" y="178"/>
                    <a:pt x="2412" y="381"/>
                    <a:pt x="2412" y="632"/>
                  </a:cubicBezTo>
                  <a:cubicBezTo>
                    <a:pt x="2412" y="883"/>
                    <a:pt x="2209" y="1085"/>
                    <a:pt x="1959" y="1085"/>
                  </a:cubicBezTo>
                  <a:cubicBezTo>
                    <a:pt x="1708" y="1085"/>
                    <a:pt x="1505" y="883"/>
                    <a:pt x="1505" y="632"/>
                  </a:cubicBezTo>
                  <a:cubicBezTo>
                    <a:pt x="1505" y="381"/>
                    <a:pt x="1708" y="178"/>
                    <a:pt x="1959" y="178"/>
                  </a:cubicBezTo>
                  <a:close/>
                  <a:moveTo>
                    <a:pt x="346" y="1063"/>
                  </a:moveTo>
                  <a:cubicBezTo>
                    <a:pt x="459" y="1063"/>
                    <a:pt x="551" y="1156"/>
                    <a:pt x="551" y="1270"/>
                  </a:cubicBezTo>
                  <a:cubicBezTo>
                    <a:pt x="551" y="1383"/>
                    <a:pt x="459" y="1475"/>
                    <a:pt x="346" y="1475"/>
                  </a:cubicBezTo>
                  <a:cubicBezTo>
                    <a:pt x="232" y="1475"/>
                    <a:pt x="140" y="1383"/>
                    <a:pt x="140" y="1270"/>
                  </a:cubicBezTo>
                  <a:cubicBezTo>
                    <a:pt x="140" y="1156"/>
                    <a:pt x="232" y="1063"/>
                    <a:pt x="346" y="1063"/>
                  </a:cubicBezTo>
                  <a:close/>
                  <a:moveTo>
                    <a:pt x="3574" y="1063"/>
                  </a:moveTo>
                  <a:cubicBezTo>
                    <a:pt x="3687" y="1063"/>
                    <a:pt x="3779" y="1156"/>
                    <a:pt x="3779" y="1270"/>
                  </a:cubicBezTo>
                  <a:cubicBezTo>
                    <a:pt x="3779" y="1383"/>
                    <a:pt x="3687" y="1475"/>
                    <a:pt x="3574" y="1475"/>
                  </a:cubicBezTo>
                  <a:cubicBezTo>
                    <a:pt x="3460" y="1475"/>
                    <a:pt x="3368" y="1383"/>
                    <a:pt x="3368" y="1270"/>
                  </a:cubicBezTo>
                  <a:cubicBezTo>
                    <a:pt x="3368" y="1156"/>
                    <a:pt x="3460" y="1063"/>
                    <a:pt x="3574" y="1063"/>
                  </a:cubicBezTo>
                  <a:close/>
                </a:path>
              </a:pathLst>
            </a:custGeom>
            <a:solidFill>
              <a:srgbClr val="BBBBB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0" name="Freeform 599"/>
          <p:cNvSpPr/>
          <p:nvPr/>
        </p:nvSpPr>
        <p:spPr>
          <a:xfrm>
            <a:off x="4521596" y="1863038"/>
            <a:ext cx="581558" cy="3685655"/>
          </a:xfrm>
          <a:custGeom>
            <a:avLst/>
            <a:gdLst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299460 w 3299460"/>
              <a:gd name="connsiteY0" fmla="*/ 43815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097530 w 3097530"/>
              <a:gd name="connsiteY0" fmla="*/ 438150 h 4259580"/>
              <a:gd name="connsiteX1" fmla="*/ 3097530 w 3097530"/>
              <a:gd name="connsiteY1" fmla="*/ 0 h 4259580"/>
              <a:gd name="connsiteX2" fmla="*/ 948690 w 3097530"/>
              <a:gd name="connsiteY2" fmla="*/ 0 h 4259580"/>
              <a:gd name="connsiteX3" fmla="*/ 948690 w 3097530"/>
              <a:gd name="connsiteY3" fmla="*/ 4259580 h 4259580"/>
              <a:gd name="connsiteX4" fmla="*/ 0 w 3097530"/>
              <a:gd name="connsiteY4" fmla="*/ 4259580 h 4259580"/>
              <a:gd name="connsiteX0" fmla="*/ 3097530 w 3097530"/>
              <a:gd name="connsiteY0" fmla="*/ 438150 h 4259580"/>
              <a:gd name="connsiteX1" fmla="*/ 1736689 w 3097530"/>
              <a:gd name="connsiteY1" fmla="*/ 2540 h 4259580"/>
              <a:gd name="connsiteX2" fmla="*/ 948690 w 3097530"/>
              <a:gd name="connsiteY2" fmla="*/ 0 h 4259580"/>
              <a:gd name="connsiteX3" fmla="*/ 948690 w 3097530"/>
              <a:gd name="connsiteY3" fmla="*/ 4259580 h 4259580"/>
              <a:gd name="connsiteX4" fmla="*/ 0 w 3097530"/>
              <a:gd name="connsiteY4" fmla="*/ 4259580 h 4259580"/>
              <a:gd name="connsiteX0" fmla="*/ 1781491 w 1781491"/>
              <a:gd name="connsiteY0" fmla="*/ 615950 h 4259580"/>
              <a:gd name="connsiteX1" fmla="*/ 1736689 w 1781491"/>
              <a:gd name="connsiteY1" fmla="*/ 2540 h 4259580"/>
              <a:gd name="connsiteX2" fmla="*/ 948690 w 1781491"/>
              <a:gd name="connsiteY2" fmla="*/ 0 h 4259580"/>
              <a:gd name="connsiteX3" fmla="*/ 948690 w 1781491"/>
              <a:gd name="connsiteY3" fmla="*/ 4259580 h 4259580"/>
              <a:gd name="connsiteX4" fmla="*/ 0 w 1781491"/>
              <a:gd name="connsiteY4" fmla="*/ 4259580 h 4259580"/>
              <a:gd name="connsiteX0" fmla="*/ 1781491 w 1803892"/>
              <a:gd name="connsiteY0" fmla="*/ 615950 h 4259580"/>
              <a:gd name="connsiteX1" fmla="*/ 1803892 w 1803892"/>
              <a:gd name="connsiteY1" fmla="*/ 2540 h 4259580"/>
              <a:gd name="connsiteX2" fmla="*/ 948690 w 1803892"/>
              <a:gd name="connsiteY2" fmla="*/ 0 h 4259580"/>
              <a:gd name="connsiteX3" fmla="*/ 948690 w 1803892"/>
              <a:gd name="connsiteY3" fmla="*/ 4259580 h 4259580"/>
              <a:gd name="connsiteX4" fmla="*/ 0 w 1803892"/>
              <a:gd name="connsiteY4" fmla="*/ 4259580 h 4259580"/>
              <a:gd name="connsiteX0" fmla="*/ 1781491 w 1781491"/>
              <a:gd name="connsiteY0" fmla="*/ 618490 h 4262120"/>
              <a:gd name="connsiteX1" fmla="*/ 1770291 w 1781491"/>
              <a:gd name="connsiteY1" fmla="*/ 0 h 4262120"/>
              <a:gd name="connsiteX2" fmla="*/ 948690 w 1781491"/>
              <a:gd name="connsiteY2" fmla="*/ 2540 h 4262120"/>
              <a:gd name="connsiteX3" fmla="*/ 948690 w 1781491"/>
              <a:gd name="connsiteY3" fmla="*/ 4262120 h 4262120"/>
              <a:gd name="connsiteX4" fmla="*/ 0 w 1781491"/>
              <a:gd name="connsiteY4" fmla="*/ 4262120 h 4262120"/>
              <a:gd name="connsiteX0" fmla="*/ 1781491 w 1787091"/>
              <a:gd name="connsiteY0" fmla="*/ 618490 h 4262120"/>
              <a:gd name="connsiteX1" fmla="*/ 1787091 w 1787091"/>
              <a:gd name="connsiteY1" fmla="*/ 0 h 4262120"/>
              <a:gd name="connsiteX2" fmla="*/ 948690 w 1787091"/>
              <a:gd name="connsiteY2" fmla="*/ 2540 h 4262120"/>
              <a:gd name="connsiteX3" fmla="*/ 948690 w 1787091"/>
              <a:gd name="connsiteY3" fmla="*/ 4262120 h 4262120"/>
              <a:gd name="connsiteX4" fmla="*/ 0 w 1787091"/>
              <a:gd name="connsiteY4" fmla="*/ 4262120 h 4262120"/>
              <a:gd name="connsiteX0" fmla="*/ 1787091 w 1787091"/>
              <a:gd name="connsiteY0" fmla="*/ 0 h 4262120"/>
              <a:gd name="connsiteX1" fmla="*/ 948690 w 1787091"/>
              <a:gd name="connsiteY1" fmla="*/ 2540 h 4262120"/>
              <a:gd name="connsiteX2" fmla="*/ 948690 w 1787091"/>
              <a:gd name="connsiteY2" fmla="*/ 4262120 h 4262120"/>
              <a:gd name="connsiteX3" fmla="*/ 0 w 1787091"/>
              <a:gd name="connsiteY3" fmla="*/ 4262120 h 4262120"/>
              <a:gd name="connsiteX0" fmla="*/ 1535083 w 1535083"/>
              <a:gd name="connsiteY0" fmla="*/ 0 h 4260246"/>
              <a:gd name="connsiteX1" fmla="*/ 948690 w 1535083"/>
              <a:gd name="connsiteY1" fmla="*/ 666 h 4260246"/>
              <a:gd name="connsiteX2" fmla="*/ 948690 w 1535083"/>
              <a:gd name="connsiteY2" fmla="*/ 4260246 h 4260246"/>
              <a:gd name="connsiteX3" fmla="*/ 0 w 1535083"/>
              <a:gd name="connsiteY3" fmla="*/ 4260246 h 426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5083" h="4260246">
                <a:moveTo>
                  <a:pt x="1535083" y="0"/>
                </a:moveTo>
                <a:lnTo>
                  <a:pt x="948690" y="666"/>
                </a:lnTo>
                <a:lnTo>
                  <a:pt x="948690" y="4260246"/>
                </a:lnTo>
                <a:lnTo>
                  <a:pt x="0" y="4260246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49885"/>
            <a:ext cx="11268635" cy="1325563"/>
          </a:xfrm>
        </p:spPr>
        <p:txBody>
          <a:bodyPr/>
          <a:lstStyle/>
          <a:p>
            <a:r>
              <a:rPr lang="en-US" dirty="0" smtClean="0"/>
              <a:t>HOOKING IT ALL UP</a:t>
            </a:r>
            <a:endParaRPr lang="en-US" dirty="0"/>
          </a:p>
        </p:txBody>
      </p:sp>
      <p:grpSp>
        <p:nvGrpSpPr>
          <p:cNvPr id="449" name="Power Cable"/>
          <p:cNvGrpSpPr>
            <a:grpSpLocks noChangeAspect="1"/>
          </p:cNvGrpSpPr>
          <p:nvPr/>
        </p:nvGrpSpPr>
        <p:grpSpPr>
          <a:xfrm rot="10800000">
            <a:off x="9581916" y="2417553"/>
            <a:ext cx="4121707" cy="510403"/>
            <a:chOff x="536575" y="2897188"/>
            <a:chExt cx="3910013" cy="484188"/>
          </a:xfrm>
        </p:grpSpPr>
        <p:sp>
          <p:nvSpPr>
            <p:cNvPr id="450" name="End  Molding"/>
            <p:cNvSpPr>
              <a:spLocks/>
            </p:cNvSpPr>
            <p:nvPr/>
          </p:nvSpPr>
          <p:spPr bwMode="auto">
            <a:xfrm>
              <a:off x="2308225" y="2897188"/>
              <a:ext cx="1592263" cy="484188"/>
            </a:xfrm>
            <a:custGeom>
              <a:avLst/>
              <a:gdLst>
                <a:gd name="T0" fmla="*/ 4335 w 4420"/>
                <a:gd name="T1" fmla="*/ 3 h 1342"/>
                <a:gd name="T2" fmla="*/ 86 w 4420"/>
                <a:gd name="T3" fmla="*/ 229 h 1342"/>
                <a:gd name="T4" fmla="*/ 0 w 4420"/>
                <a:gd name="T5" fmla="*/ 305 h 1342"/>
                <a:gd name="T6" fmla="*/ 0 w 4420"/>
                <a:gd name="T7" fmla="*/ 671 h 1342"/>
                <a:gd name="T8" fmla="*/ 0 w 4420"/>
                <a:gd name="T9" fmla="*/ 1037 h 1342"/>
                <a:gd name="T10" fmla="*/ 86 w 4420"/>
                <a:gd name="T11" fmla="*/ 1114 h 1342"/>
                <a:gd name="T12" fmla="*/ 4335 w 4420"/>
                <a:gd name="T13" fmla="*/ 1340 h 1342"/>
                <a:gd name="T14" fmla="*/ 4420 w 4420"/>
                <a:gd name="T15" fmla="*/ 1263 h 1342"/>
                <a:gd name="T16" fmla="*/ 4420 w 4420"/>
                <a:gd name="T17" fmla="*/ 671 h 1342"/>
                <a:gd name="T18" fmla="*/ 4420 w 4420"/>
                <a:gd name="T19" fmla="*/ 80 h 1342"/>
                <a:gd name="T20" fmla="*/ 4335 w 4420"/>
                <a:gd name="T21" fmla="*/ 3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20" h="1342">
                  <a:moveTo>
                    <a:pt x="4335" y="3"/>
                  </a:moveTo>
                  <a:lnTo>
                    <a:pt x="86" y="229"/>
                  </a:lnTo>
                  <a:cubicBezTo>
                    <a:pt x="39" y="231"/>
                    <a:pt x="0" y="263"/>
                    <a:pt x="0" y="305"/>
                  </a:cubicBezTo>
                  <a:lnTo>
                    <a:pt x="0" y="671"/>
                  </a:lnTo>
                  <a:lnTo>
                    <a:pt x="0" y="1037"/>
                  </a:lnTo>
                  <a:cubicBezTo>
                    <a:pt x="0" y="1080"/>
                    <a:pt x="39" y="1112"/>
                    <a:pt x="86" y="1114"/>
                  </a:cubicBezTo>
                  <a:lnTo>
                    <a:pt x="4335" y="1340"/>
                  </a:lnTo>
                  <a:cubicBezTo>
                    <a:pt x="4382" y="1342"/>
                    <a:pt x="4420" y="1306"/>
                    <a:pt x="4420" y="1263"/>
                  </a:cubicBezTo>
                  <a:lnTo>
                    <a:pt x="4420" y="671"/>
                  </a:lnTo>
                  <a:lnTo>
                    <a:pt x="4420" y="80"/>
                  </a:lnTo>
                  <a:cubicBezTo>
                    <a:pt x="4420" y="37"/>
                    <a:pt x="4382" y="0"/>
                    <a:pt x="4335" y="3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" name="Barrel"/>
            <p:cNvSpPr>
              <a:spLocks/>
            </p:cNvSpPr>
            <p:nvPr/>
          </p:nvSpPr>
          <p:spPr bwMode="auto">
            <a:xfrm>
              <a:off x="3900488" y="2978151"/>
              <a:ext cx="460375" cy="320675"/>
            </a:xfrm>
            <a:custGeom>
              <a:avLst/>
              <a:gdLst>
                <a:gd name="T0" fmla="*/ 0 w 290"/>
                <a:gd name="T1" fmla="*/ 0 h 202"/>
                <a:gd name="T2" fmla="*/ 0 w 290"/>
                <a:gd name="T3" fmla="*/ 202 h 202"/>
                <a:gd name="T4" fmla="*/ 265 w 290"/>
                <a:gd name="T5" fmla="*/ 202 h 202"/>
                <a:gd name="T6" fmla="*/ 277 w 290"/>
                <a:gd name="T7" fmla="*/ 186 h 202"/>
                <a:gd name="T8" fmla="*/ 290 w 290"/>
                <a:gd name="T9" fmla="*/ 202 h 202"/>
                <a:gd name="T10" fmla="*/ 290 w 290"/>
                <a:gd name="T11" fmla="*/ 0 h 202"/>
                <a:gd name="T12" fmla="*/ 277 w 290"/>
                <a:gd name="T13" fmla="*/ 17 h 202"/>
                <a:gd name="T14" fmla="*/ 265 w 290"/>
                <a:gd name="T15" fmla="*/ 0 h 202"/>
                <a:gd name="T16" fmla="*/ 0 w 290"/>
                <a:gd name="T1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02">
                  <a:moveTo>
                    <a:pt x="0" y="0"/>
                  </a:moveTo>
                  <a:lnTo>
                    <a:pt x="0" y="202"/>
                  </a:lnTo>
                  <a:lnTo>
                    <a:pt x="265" y="202"/>
                  </a:lnTo>
                  <a:lnTo>
                    <a:pt x="277" y="186"/>
                  </a:lnTo>
                  <a:lnTo>
                    <a:pt x="290" y="202"/>
                  </a:lnTo>
                  <a:lnTo>
                    <a:pt x="290" y="0"/>
                  </a:lnTo>
                  <a:lnTo>
                    <a:pt x="277" y="17"/>
                  </a:lnTo>
                  <a:lnTo>
                    <a:pt x="2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95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" name="Black Tip"/>
            <p:cNvSpPr>
              <a:spLocks noChangeArrowheads="1"/>
            </p:cNvSpPr>
            <p:nvPr/>
          </p:nvSpPr>
          <p:spPr bwMode="auto">
            <a:xfrm>
              <a:off x="4360863" y="2978151"/>
              <a:ext cx="85725" cy="320675"/>
            </a:xfrm>
            <a:prstGeom prst="rect">
              <a:avLst/>
            </a:prstGeom>
            <a:solidFill>
              <a:srgbClr val="1A1A1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" name="Cable"/>
            <p:cNvSpPr>
              <a:spLocks/>
            </p:cNvSpPr>
            <p:nvPr/>
          </p:nvSpPr>
          <p:spPr bwMode="auto">
            <a:xfrm>
              <a:off x="536575" y="3051176"/>
              <a:ext cx="2136775" cy="176213"/>
            </a:xfrm>
            <a:custGeom>
              <a:avLst/>
              <a:gdLst>
                <a:gd name="T0" fmla="*/ 63 w 5933"/>
                <a:gd name="T1" fmla="*/ 0 h 485"/>
                <a:gd name="T2" fmla="*/ 5870 w 5933"/>
                <a:gd name="T3" fmla="*/ 0 h 485"/>
                <a:gd name="T4" fmla="*/ 5933 w 5933"/>
                <a:gd name="T5" fmla="*/ 53 h 485"/>
                <a:gd name="T6" fmla="*/ 5933 w 5933"/>
                <a:gd name="T7" fmla="*/ 432 h 485"/>
                <a:gd name="T8" fmla="*/ 5870 w 5933"/>
                <a:gd name="T9" fmla="*/ 485 h 485"/>
                <a:gd name="T10" fmla="*/ 63 w 5933"/>
                <a:gd name="T11" fmla="*/ 485 h 485"/>
                <a:gd name="T12" fmla="*/ 0 w 5933"/>
                <a:gd name="T13" fmla="*/ 432 h 485"/>
                <a:gd name="T14" fmla="*/ 0 w 5933"/>
                <a:gd name="T15" fmla="*/ 53 h 485"/>
                <a:gd name="T16" fmla="*/ 63 w 5933"/>
                <a:gd name="T1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3" h="485">
                  <a:moveTo>
                    <a:pt x="63" y="0"/>
                  </a:moveTo>
                  <a:lnTo>
                    <a:pt x="5870" y="0"/>
                  </a:lnTo>
                  <a:cubicBezTo>
                    <a:pt x="5905" y="0"/>
                    <a:pt x="5933" y="24"/>
                    <a:pt x="5933" y="53"/>
                  </a:cubicBezTo>
                  <a:lnTo>
                    <a:pt x="5933" y="432"/>
                  </a:lnTo>
                  <a:cubicBezTo>
                    <a:pt x="5933" y="461"/>
                    <a:pt x="5905" y="485"/>
                    <a:pt x="5870" y="485"/>
                  </a:cubicBezTo>
                  <a:lnTo>
                    <a:pt x="63" y="485"/>
                  </a:lnTo>
                  <a:cubicBezTo>
                    <a:pt x="28" y="485"/>
                    <a:pt x="0" y="461"/>
                    <a:pt x="0" y="432"/>
                  </a:cubicBezTo>
                  <a:lnTo>
                    <a:pt x="0" y="53"/>
                  </a:lnTo>
                  <a:cubicBezTo>
                    <a:pt x="0" y="24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" name="Hightlight"/>
            <p:cNvSpPr>
              <a:spLocks/>
            </p:cNvSpPr>
            <p:nvPr/>
          </p:nvSpPr>
          <p:spPr bwMode="auto">
            <a:xfrm>
              <a:off x="3948113" y="3014663"/>
              <a:ext cx="373063" cy="41275"/>
            </a:xfrm>
            <a:custGeom>
              <a:avLst/>
              <a:gdLst>
                <a:gd name="T0" fmla="*/ 76 w 1035"/>
                <a:gd name="T1" fmla="*/ 0 h 114"/>
                <a:gd name="T2" fmla="*/ 959 w 1035"/>
                <a:gd name="T3" fmla="*/ 0 h 114"/>
                <a:gd name="T4" fmla="*/ 1035 w 1035"/>
                <a:gd name="T5" fmla="*/ 53 h 114"/>
                <a:gd name="T6" fmla="*/ 1035 w 1035"/>
                <a:gd name="T7" fmla="*/ 61 h 114"/>
                <a:gd name="T8" fmla="*/ 959 w 1035"/>
                <a:gd name="T9" fmla="*/ 114 h 114"/>
                <a:gd name="T10" fmla="*/ 76 w 1035"/>
                <a:gd name="T11" fmla="*/ 114 h 114"/>
                <a:gd name="T12" fmla="*/ 0 w 1035"/>
                <a:gd name="T13" fmla="*/ 61 h 114"/>
                <a:gd name="T14" fmla="*/ 0 w 1035"/>
                <a:gd name="T15" fmla="*/ 53 h 114"/>
                <a:gd name="T16" fmla="*/ 76 w 1035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5" h="114">
                  <a:moveTo>
                    <a:pt x="76" y="0"/>
                  </a:moveTo>
                  <a:lnTo>
                    <a:pt x="959" y="0"/>
                  </a:lnTo>
                  <a:cubicBezTo>
                    <a:pt x="1001" y="0"/>
                    <a:pt x="1035" y="23"/>
                    <a:pt x="1035" y="53"/>
                  </a:cubicBezTo>
                  <a:lnTo>
                    <a:pt x="1035" y="61"/>
                  </a:lnTo>
                  <a:cubicBezTo>
                    <a:pt x="1035" y="90"/>
                    <a:pt x="1001" y="114"/>
                    <a:pt x="959" y="114"/>
                  </a:cubicBezTo>
                  <a:lnTo>
                    <a:pt x="76" y="114"/>
                  </a:lnTo>
                  <a:cubicBezTo>
                    <a:pt x="34" y="114"/>
                    <a:pt x="0" y="90"/>
                    <a:pt x="0" y="61"/>
                  </a:cubicBezTo>
                  <a:lnTo>
                    <a:pt x="0" y="53"/>
                  </a:lnTo>
                  <a:cubicBezTo>
                    <a:pt x="0" y="23"/>
                    <a:pt x="3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59" name="MCU"/>
          <p:cNvGrpSpPr/>
          <p:nvPr/>
        </p:nvGrpSpPr>
        <p:grpSpPr>
          <a:xfrm>
            <a:off x="5665091" y="2194224"/>
            <a:ext cx="4441793" cy="3367524"/>
            <a:chOff x="5645610" y="1848847"/>
            <a:chExt cx="5317775" cy="4031646"/>
          </a:xfrm>
        </p:grpSpPr>
        <p:sp>
          <p:nvSpPr>
            <p:cNvPr id="760" name="Board"/>
            <p:cNvSpPr>
              <a:spLocks noEditPoints="1"/>
            </p:cNvSpPr>
            <p:nvPr/>
          </p:nvSpPr>
          <p:spPr bwMode="auto">
            <a:xfrm rot="10800000">
              <a:off x="5645610" y="1848847"/>
              <a:ext cx="5187830" cy="4031646"/>
            </a:xfrm>
            <a:custGeom>
              <a:avLst/>
              <a:gdLst>
                <a:gd name="T0" fmla="*/ 6604 w 6858"/>
                <a:gd name="T1" fmla="*/ 5080 h 5334"/>
                <a:gd name="T2" fmla="*/ 0 w 6858"/>
                <a:gd name="T3" fmla="*/ 5234 h 5334"/>
                <a:gd name="T4" fmla="*/ 6604 w 6858"/>
                <a:gd name="T5" fmla="*/ 1938 h 5334"/>
                <a:gd name="T6" fmla="*/ 6444 w 6858"/>
                <a:gd name="T7" fmla="*/ 4572 h 5334"/>
                <a:gd name="T8" fmla="*/ 6444 w 6858"/>
                <a:gd name="T9" fmla="*/ 4572 h 5334"/>
                <a:gd name="T10" fmla="*/ 1364 w 6858"/>
                <a:gd name="T11" fmla="*/ 254 h 5334"/>
                <a:gd name="T12" fmla="*/ 1557 w 6858"/>
                <a:gd name="T13" fmla="*/ 5080 h 5334"/>
                <a:gd name="T14" fmla="*/ 5122 w 6858"/>
                <a:gd name="T15" fmla="*/ 5080 h 5334"/>
                <a:gd name="T16" fmla="*/ 5334 w 6858"/>
                <a:gd name="T17" fmla="*/ 5123 h 5334"/>
                <a:gd name="T18" fmla="*/ 5546 w 6858"/>
                <a:gd name="T19" fmla="*/ 5080 h 5334"/>
                <a:gd name="T20" fmla="*/ 5546 w 6858"/>
                <a:gd name="T21" fmla="*/ 5080 h 5334"/>
                <a:gd name="T22" fmla="*/ 5800 w 6858"/>
                <a:gd name="T23" fmla="*/ 5080 h 5334"/>
                <a:gd name="T24" fmla="*/ 6096 w 6858"/>
                <a:gd name="T25" fmla="*/ 5037 h 5334"/>
                <a:gd name="T26" fmla="*/ 6392 w 6858"/>
                <a:gd name="T27" fmla="*/ 5080 h 5334"/>
                <a:gd name="T28" fmla="*/ 6410 w 6858"/>
                <a:gd name="T29" fmla="*/ 2286 h 5334"/>
                <a:gd name="T30" fmla="*/ 6617 w 6858"/>
                <a:gd name="T31" fmla="*/ 2334 h 5334"/>
                <a:gd name="T32" fmla="*/ 6315 w 6858"/>
                <a:gd name="T33" fmla="*/ 2540 h 5334"/>
                <a:gd name="T34" fmla="*/ 6315 w 6858"/>
                <a:gd name="T35" fmla="*/ 2540 h 5334"/>
                <a:gd name="T36" fmla="*/ 6569 w 6858"/>
                <a:gd name="T37" fmla="*/ 2540 h 5334"/>
                <a:gd name="T38" fmla="*/ 6363 w 6858"/>
                <a:gd name="T39" fmla="*/ 2746 h 5334"/>
                <a:gd name="T40" fmla="*/ 6664 w 6858"/>
                <a:gd name="T41" fmla="*/ 2794 h 5334"/>
                <a:gd name="T42" fmla="*/ 2130 w 6858"/>
                <a:gd name="T43" fmla="*/ 584 h 5334"/>
                <a:gd name="T44" fmla="*/ 2083 w 6858"/>
                <a:gd name="T45" fmla="*/ 886 h 5334"/>
                <a:gd name="T46" fmla="*/ 1781 w 6858"/>
                <a:gd name="T47" fmla="*/ 584 h 5334"/>
                <a:gd name="T48" fmla="*/ 1781 w 6858"/>
                <a:gd name="T49" fmla="*/ 584 h 5334"/>
                <a:gd name="T50" fmla="*/ 1781 w 6858"/>
                <a:gd name="T51" fmla="*/ 838 h 5334"/>
                <a:gd name="T52" fmla="*/ 1527 w 6858"/>
                <a:gd name="T53" fmla="*/ 584 h 5334"/>
                <a:gd name="T54" fmla="*/ 4123 w 6858"/>
                <a:gd name="T55" fmla="*/ 254 h 5334"/>
                <a:gd name="T56" fmla="*/ 4123 w 6858"/>
                <a:gd name="T57" fmla="*/ 254 h 5334"/>
                <a:gd name="T58" fmla="*/ 3869 w 6858"/>
                <a:gd name="T59" fmla="*/ 254 h 5334"/>
                <a:gd name="T60" fmla="*/ 3700 w 6858"/>
                <a:gd name="T61" fmla="*/ 254 h 5334"/>
                <a:gd name="T62" fmla="*/ 3446 w 6858"/>
                <a:gd name="T63" fmla="*/ 254 h 5334"/>
                <a:gd name="T64" fmla="*/ 3150 w 6858"/>
                <a:gd name="T65" fmla="*/ 297 h 5334"/>
                <a:gd name="T66" fmla="*/ 2853 w 6858"/>
                <a:gd name="T67" fmla="*/ 254 h 5334"/>
                <a:gd name="T68" fmla="*/ 2853 w 6858"/>
                <a:gd name="T69" fmla="*/ 254 h 5334"/>
                <a:gd name="T70" fmla="*/ 2599 w 6858"/>
                <a:gd name="T71" fmla="*/ 254 h 5334"/>
                <a:gd name="T72" fmla="*/ 2388 w 6858"/>
                <a:gd name="T73" fmla="*/ 211 h 5334"/>
                <a:gd name="T74" fmla="*/ 2176 w 6858"/>
                <a:gd name="T75" fmla="*/ 254 h 5334"/>
                <a:gd name="T76" fmla="*/ 1922 w 6858"/>
                <a:gd name="T77" fmla="*/ 254 h 5334"/>
                <a:gd name="T78" fmla="*/ 6350 w 6858"/>
                <a:gd name="T79" fmla="*/ 297 h 5334"/>
                <a:gd name="T80" fmla="*/ 6054 w 6858"/>
                <a:gd name="T81" fmla="*/ 254 h 5334"/>
                <a:gd name="T82" fmla="*/ 6054 w 6858"/>
                <a:gd name="T83" fmla="*/ 254 h 5334"/>
                <a:gd name="T84" fmla="*/ 5800 w 6858"/>
                <a:gd name="T85" fmla="*/ 254 h 5334"/>
                <a:gd name="T86" fmla="*/ 5588 w 6858"/>
                <a:gd name="T87" fmla="*/ 211 h 5334"/>
                <a:gd name="T88" fmla="*/ 5376 w 6858"/>
                <a:gd name="T89" fmla="*/ 254 h 5334"/>
                <a:gd name="T90" fmla="*/ 5122 w 6858"/>
                <a:gd name="T91" fmla="*/ 254 h 5334"/>
                <a:gd name="T92" fmla="*/ 4826 w 6858"/>
                <a:gd name="T93" fmla="*/ 297 h 5334"/>
                <a:gd name="T94" fmla="*/ 4530 w 6858"/>
                <a:gd name="T95" fmla="*/ 254 h 5334"/>
                <a:gd name="T96" fmla="*/ 4530 w 6858"/>
                <a:gd name="T97" fmla="*/ 254 h 5334"/>
                <a:gd name="T98" fmla="*/ 3006 w 6858"/>
                <a:gd name="T99" fmla="*/ 5080 h 5334"/>
                <a:gd name="T100" fmla="*/ 2794 w 6858"/>
                <a:gd name="T101" fmla="*/ 5037 h 5334"/>
                <a:gd name="T102" fmla="*/ 3344 w 6858"/>
                <a:gd name="T103" fmla="*/ 5080 h 5334"/>
                <a:gd name="T104" fmla="*/ 3599 w 6858"/>
                <a:gd name="T105" fmla="*/ 5080 h 5334"/>
                <a:gd name="T106" fmla="*/ 3810 w 6858"/>
                <a:gd name="T107" fmla="*/ 5123 h 5334"/>
                <a:gd name="T108" fmla="*/ 4022 w 6858"/>
                <a:gd name="T109" fmla="*/ 5080 h 5334"/>
                <a:gd name="T110" fmla="*/ 4022 w 6858"/>
                <a:gd name="T111" fmla="*/ 5080 h 5334"/>
                <a:gd name="T112" fmla="*/ 4276 w 6858"/>
                <a:gd name="T113" fmla="*/ 5080 h 5334"/>
                <a:gd name="T114" fmla="*/ 4572 w 6858"/>
                <a:gd name="T115" fmla="*/ 5037 h 5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858" h="5334">
                  <a:moveTo>
                    <a:pt x="6452" y="0"/>
                  </a:moveTo>
                  <a:lnTo>
                    <a:pt x="6604" y="152"/>
                  </a:lnTo>
                  <a:lnTo>
                    <a:pt x="6604" y="1295"/>
                  </a:lnTo>
                  <a:lnTo>
                    <a:pt x="6858" y="1549"/>
                  </a:lnTo>
                  <a:lnTo>
                    <a:pt x="6858" y="4826"/>
                  </a:lnTo>
                  <a:lnTo>
                    <a:pt x="6604" y="5080"/>
                  </a:lnTo>
                  <a:lnTo>
                    <a:pt x="6604" y="5234"/>
                  </a:lnTo>
                  <a:cubicBezTo>
                    <a:pt x="6604" y="5289"/>
                    <a:pt x="6559" y="5334"/>
                    <a:pt x="6504" y="5334"/>
                  </a:cubicBezTo>
                  <a:lnTo>
                    <a:pt x="6504" y="5334"/>
                  </a:lnTo>
                  <a:lnTo>
                    <a:pt x="100" y="5334"/>
                  </a:lnTo>
                  <a:cubicBezTo>
                    <a:pt x="45" y="5334"/>
                    <a:pt x="0" y="5289"/>
                    <a:pt x="0" y="5234"/>
                  </a:cubicBezTo>
                  <a:lnTo>
                    <a:pt x="0" y="5234"/>
                  </a:lnTo>
                  <a:lnTo>
                    <a:pt x="0" y="100"/>
                  </a:lnTo>
                  <a:cubicBezTo>
                    <a:pt x="0" y="45"/>
                    <a:pt x="45" y="0"/>
                    <a:pt x="100" y="0"/>
                  </a:cubicBezTo>
                  <a:lnTo>
                    <a:pt x="100" y="0"/>
                  </a:lnTo>
                  <a:lnTo>
                    <a:pt x="6452" y="0"/>
                  </a:lnTo>
                  <a:moveTo>
                    <a:pt x="6444" y="1778"/>
                  </a:moveTo>
                  <a:cubicBezTo>
                    <a:pt x="6444" y="1866"/>
                    <a:pt x="6515" y="1938"/>
                    <a:pt x="6604" y="1938"/>
                  </a:cubicBezTo>
                  <a:cubicBezTo>
                    <a:pt x="6692" y="1938"/>
                    <a:pt x="6764" y="1867"/>
                    <a:pt x="6764" y="1779"/>
                  </a:cubicBezTo>
                  <a:lnTo>
                    <a:pt x="6764" y="1778"/>
                  </a:lnTo>
                  <a:cubicBezTo>
                    <a:pt x="6764" y="1690"/>
                    <a:pt x="6693" y="1618"/>
                    <a:pt x="6604" y="1618"/>
                  </a:cubicBezTo>
                  <a:cubicBezTo>
                    <a:pt x="6516" y="1618"/>
                    <a:pt x="6444" y="1689"/>
                    <a:pt x="6444" y="1777"/>
                  </a:cubicBezTo>
                  <a:lnTo>
                    <a:pt x="6444" y="1778"/>
                  </a:lnTo>
                  <a:close/>
                  <a:moveTo>
                    <a:pt x="6444" y="4572"/>
                  </a:moveTo>
                  <a:cubicBezTo>
                    <a:pt x="6444" y="4660"/>
                    <a:pt x="6515" y="4732"/>
                    <a:pt x="6604" y="4732"/>
                  </a:cubicBezTo>
                  <a:cubicBezTo>
                    <a:pt x="6692" y="4732"/>
                    <a:pt x="6764" y="4661"/>
                    <a:pt x="6764" y="4573"/>
                  </a:cubicBezTo>
                  <a:lnTo>
                    <a:pt x="6764" y="4572"/>
                  </a:lnTo>
                  <a:cubicBezTo>
                    <a:pt x="6764" y="4484"/>
                    <a:pt x="6693" y="4412"/>
                    <a:pt x="6604" y="4412"/>
                  </a:cubicBezTo>
                  <a:cubicBezTo>
                    <a:pt x="6516" y="4412"/>
                    <a:pt x="6444" y="4483"/>
                    <a:pt x="6444" y="4571"/>
                  </a:cubicBezTo>
                  <a:lnTo>
                    <a:pt x="6444" y="4572"/>
                  </a:lnTo>
                  <a:close/>
                  <a:moveTo>
                    <a:pt x="1364" y="254"/>
                  </a:moveTo>
                  <a:cubicBezTo>
                    <a:pt x="1364" y="342"/>
                    <a:pt x="1435" y="414"/>
                    <a:pt x="1524" y="414"/>
                  </a:cubicBezTo>
                  <a:cubicBezTo>
                    <a:pt x="1612" y="414"/>
                    <a:pt x="1684" y="343"/>
                    <a:pt x="1684" y="255"/>
                  </a:cubicBezTo>
                  <a:lnTo>
                    <a:pt x="1684" y="254"/>
                  </a:lnTo>
                  <a:cubicBezTo>
                    <a:pt x="1684" y="166"/>
                    <a:pt x="1613" y="94"/>
                    <a:pt x="1524" y="94"/>
                  </a:cubicBezTo>
                  <a:cubicBezTo>
                    <a:pt x="1436" y="94"/>
                    <a:pt x="1364" y="165"/>
                    <a:pt x="1364" y="254"/>
                  </a:cubicBezTo>
                  <a:lnTo>
                    <a:pt x="1364" y="254"/>
                  </a:lnTo>
                  <a:lnTo>
                    <a:pt x="1364" y="254"/>
                  </a:lnTo>
                  <a:close/>
                  <a:moveTo>
                    <a:pt x="1237" y="5080"/>
                  </a:moveTo>
                  <a:cubicBezTo>
                    <a:pt x="1237" y="5168"/>
                    <a:pt x="1308" y="5240"/>
                    <a:pt x="1397" y="5240"/>
                  </a:cubicBezTo>
                  <a:cubicBezTo>
                    <a:pt x="1485" y="5240"/>
                    <a:pt x="1557" y="5169"/>
                    <a:pt x="1557" y="5080"/>
                  </a:cubicBezTo>
                  <a:lnTo>
                    <a:pt x="1557" y="5080"/>
                  </a:lnTo>
                  <a:cubicBezTo>
                    <a:pt x="1557" y="4992"/>
                    <a:pt x="1486" y="4920"/>
                    <a:pt x="1397" y="4920"/>
                  </a:cubicBezTo>
                  <a:cubicBezTo>
                    <a:pt x="1309" y="4920"/>
                    <a:pt x="1237" y="4991"/>
                    <a:pt x="1237" y="5079"/>
                  </a:cubicBezTo>
                  <a:lnTo>
                    <a:pt x="1237" y="5080"/>
                  </a:lnTo>
                  <a:close/>
                  <a:moveTo>
                    <a:pt x="5038" y="5080"/>
                  </a:moveTo>
                  <a:cubicBezTo>
                    <a:pt x="5037" y="5103"/>
                    <a:pt x="5056" y="5123"/>
                    <a:pt x="5080" y="5123"/>
                  </a:cubicBezTo>
                  <a:cubicBezTo>
                    <a:pt x="5103" y="5123"/>
                    <a:pt x="5122" y="5104"/>
                    <a:pt x="5122" y="5080"/>
                  </a:cubicBezTo>
                  <a:lnTo>
                    <a:pt x="5122" y="5080"/>
                  </a:lnTo>
                  <a:cubicBezTo>
                    <a:pt x="5123" y="5057"/>
                    <a:pt x="5104" y="5037"/>
                    <a:pt x="5080" y="5037"/>
                  </a:cubicBezTo>
                  <a:cubicBezTo>
                    <a:pt x="5057" y="5037"/>
                    <a:pt x="5038" y="5056"/>
                    <a:pt x="5038" y="5080"/>
                  </a:cubicBezTo>
                  <a:lnTo>
                    <a:pt x="5038" y="5080"/>
                  </a:lnTo>
                  <a:close/>
                  <a:moveTo>
                    <a:pt x="5292" y="5080"/>
                  </a:moveTo>
                  <a:cubicBezTo>
                    <a:pt x="5291" y="5103"/>
                    <a:pt x="5310" y="5123"/>
                    <a:pt x="5334" y="5123"/>
                  </a:cubicBezTo>
                  <a:cubicBezTo>
                    <a:pt x="5357" y="5123"/>
                    <a:pt x="5376" y="5104"/>
                    <a:pt x="5376" y="5080"/>
                  </a:cubicBezTo>
                  <a:lnTo>
                    <a:pt x="5376" y="5080"/>
                  </a:lnTo>
                  <a:cubicBezTo>
                    <a:pt x="5377" y="5057"/>
                    <a:pt x="5358" y="5037"/>
                    <a:pt x="5334" y="5037"/>
                  </a:cubicBezTo>
                  <a:cubicBezTo>
                    <a:pt x="5311" y="5037"/>
                    <a:pt x="5292" y="5056"/>
                    <a:pt x="5292" y="5080"/>
                  </a:cubicBezTo>
                  <a:lnTo>
                    <a:pt x="5292" y="5080"/>
                  </a:lnTo>
                  <a:close/>
                  <a:moveTo>
                    <a:pt x="5546" y="5080"/>
                  </a:moveTo>
                  <a:cubicBezTo>
                    <a:pt x="5546" y="5103"/>
                    <a:pt x="5564" y="5123"/>
                    <a:pt x="5588" y="5123"/>
                  </a:cubicBezTo>
                  <a:cubicBezTo>
                    <a:pt x="5611" y="5123"/>
                    <a:pt x="5630" y="5104"/>
                    <a:pt x="5631" y="5080"/>
                  </a:cubicBezTo>
                  <a:lnTo>
                    <a:pt x="5631" y="5080"/>
                  </a:lnTo>
                  <a:cubicBezTo>
                    <a:pt x="5631" y="5057"/>
                    <a:pt x="5612" y="5037"/>
                    <a:pt x="5588" y="5037"/>
                  </a:cubicBezTo>
                  <a:cubicBezTo>
                    <a:pt x="5565" y="5037"/>
                    <a:pt x="5546" y="5056"/>
                    <a:pt x="5546" y="5080"/>
                  </a:cubicBezTo>
                  <a:lnTo>
                    <a:pt x="5546" y="5080"/>
                  </a:lnTo>
                  <a:close/>
                  <a:moveTo>
                    <a:pt x="5800" y="5080"/>
                  </a:moveTo>
                  <a:cubicBezTo>
                    <a:pt x="5799" y="5103"/>
                    <a:pt x="5818" y="5123"/>
                    <a:pt x="5842" y="5123"/>
                  </a:cubicBezTo>
                  <a:cubicBezTo>
                    <a:pt x="5865" y="5123"/>
                    <a:pt x="5884" y="5104"/>
                    <a:pt x="5884" y="5080"/>
                  </a:cubicBezTo>
                  <a:lnTo>
                    <a:pt x="5884" y="5080"/>
                  </a:lnTo>
                  <a:cubicBezTo>
                    <a:pt x="5885" y="5057"/>
                    <a:pt x="5866" y="5037"/>
                    <a:pt x="5842" y="5037"/>
                  </a:cubicBezTo>
                  <a:cubicBezTo>
                    <a:pt x="5819" y="5037"/>
                    <a:pt x="5800" y="5056"/>
                    <a:pt x="5800" y="5080"/>
                  </a:cubicBezTo>
                  <a:lnTo>
                    <a:pt x="5800" y="5080"/>
                  </a:lnTo>
                  <a:close/>
                  <a:moveTo>
                    <a:pt x="6054" y="5080"/>
                  </a:moveTo>
                  <a:cubicBezTo>
                    <a:pt x="6053" y="5103"/>
                    <a:pt x="6072" y="5123"/>
                    <a:pt x="6096" y="5123"/>
                  </a:cubicBezTo>
                  <a:cubicBezTo>
                    <a:pt x="6119" y="5123"/>
                    <a:pt x="6138" y="5104"/>
                    <a:pt x="6139" y="5080"/>
                  </a:cubicBezTo>
                  <a:lnTo>
                    <a:pt x="6139" y="5080"/>
                  </a:lnTo>
                  <a:cubicBezTo>
                    <a:pt x="6139" y="5057"/>
                    <a:pt x="6120" y="5037"/>
                    <a:pt x="6096" y="5037"/>
                  </a:cubicBezTo>
                  <a:cubicBezTo>
                    <a:pt x="6073" y="5037"/>
                    <a:pt x="6054" y="5056"/>
                    <a:pt x="6054" y="5080"/>
                  </a:cubicBezTo>
                  <a:lnTo>
                    <a:pt x="6054" y="5080"/>
                  </a:lnTo>
                  <a:close/>
                  <a:moveTo>
                    <a:pt x="6308" y="5080"/>
                  </a:moveTo>
                  <a:cubicBezTo>
                    <a:pt x="6307" y="5103"/>
                    <a:pt x="6326" y="5123"/>
                    <a:pt x="6350" y="5123"/>
                  </a:cubicBezTo>
                  <a:cubicBezTo>
                    <a:pt x="6373" y="5123"/>
                    <a:pt x="6392" y="5104"/>
                    <a:pt x="6392" y="5080"/>
                  </a:cubicBezTo>
                  <a:lnTo>
                    <a:pt x="6392" y="5080"/>
                  </a:lnTo>
                  <a:cubicBezTo>
                    <a:pt x="6393" y="5057"/>
                    <a:pt x="6374" y="5037"/>
                    <a:pt x="6350" y="5037"/>
                  </a:cubicBezTo>
                  <a:cubicBezTo>
                    <a:pt x="6327" y="5037"/>
                    <a:pt x="6308" y="5056"/>
                    <a:pt x="6308" y="5080"/>
                  </a:cubicBezTo>
                  <a:lnTo>
                    <a:pt x="6308" y="5080"/>
                  </a:lnTo>
                  <a:close/>
                  <a:moveTo>
                    <a:pt x="6315" y="2286"/>
                  </a:moveTo>
                  <a:cubicBezTo>
                    <a:pt x="6315" y="2312"/>
                    <a:pt x="6336" y="2334"/>
                    <a:pt x="6363" y="2334"/>
                  </a:cubicBezTo>
                  <a:cubicBezTo>
                    <a:pt x="6389" y="2334"/>
                    <a:pt x="6410" y="2312"/>
                    <a:pt x="6410" y="2286"/>
                  </a:cubicBezTo>
                  <a:lnTo>
                    <a:pt x="6410" y="2286"/>
                  </a:lnTo>
                  <a:cubicBezTo>
                    <a:pt x="6410" y="2260"/>
                    <a:pt x="6389" y="2239"/>
                    <a:pt x="6363" y="2238"/>
                  </a:cubicBezTo>
                  <a:cubicBezTo>
                    <a:pt x="6337" y="2238"/>
                    <a:pt x="6315" y="2260"/>
                    <a:pt x="6315" y="2286"/>
                  </a:cubicBezTo>
                  <a:lnTo>
                    <a:pt x="6315" y="2286"/>
                  </a:lnTo>
                  <a:close/>
                  <a:moveTo>
                    <a:pt x="6569" y="2286"/>
                  </a:moveTo>
                  <a:cubicBezTo>
                    <a:pt x="6569" y="2312"/>
                    <a:pt x="6590" y="2334"/>
                    <a:pt x="6617" y="2334"/>
                  </a:cubicBezTo>
                  <a:cubicBezTo>
                    <a:pt x="6643" y="2334"/>
                    <a:pt x="6664" y="2312"/>
                    <a:pt x="6664" y="2286"/>
                  </a:cubicBezTo>
                  <a:lnTo>
                    <a:pt x="6664" y="2286"/>
                  </a:lnTo>
                  <a:cubicBezTo>
                    <a:pt x="6664" y="2260"/>
                    <a:pt x="6643" y="2239"/>
                    <a:pt x="6617" y="2238"/>
                  </a:cubicBezTo>
                  <a:cubicBezTo>
                    <a:pt x="6591" y="2238"/>
                    <a:pt x="6569" y="2260"/>
                    <a:pt x="6569" y="2286"/>
                  </a:cubicBezTo>
                  <a:lnTo>
                    <a:pt x="6569" y="2286"/>
                  </a:lnTo>
                  <a:close/>
                  <a:moveTo>
                    <a:pt x="6315" y="2540"/>
                  </a:moveTo>
                  <a:cubicBezTo>
                    <a:pt x="6315" y="2566"/>
                    <a:pt x="6336" y="2588"/>
                    <a:pt x="6363" y="2588"/>
                  </a:cubicBezTo>
                  <a:cubicBezTo>
                    <a:pt x="6389" y="2588"/>
                    <a:pt x="6410" y="2566"/>
                    <a:pt x="6410" y="2540"/>
                  </a:cubicBezTo>
                  <a:lnTo>
                    <a:pt x="6410" y="2540"/>
                  </a:lnTo>
                  <a:cubicBezTo>
                    <a:pt x="6410" y="2514"/>
                    <a:pt x="6389" y="2492"/>
                    <a:pt x="6363" y="2492"/>
                  </a:cubicBezTo>
                  <a:cubicBezTo>
                    <a:pt x="6337" y="2492"/>
                    <a:pt x="6315" y="2514"/>
                    <a:pt x="6315" y="2540"/>
                  </a:cubicBezTo>
                  <a:lnTo>
                    <a:pt x="6315" y="2540"/>
                  </a:lnTo>
                  <a:close/>
                  <a:moveTo>
                    <a:pt x="6569" y="2540"/>
                  </a:moveTo>
                  <a:cubicBezTo>
                    <a:pt x="6569" y="2566"/>
                    <a:pt x="6590" y="2588"/>
                    <a:pt x="6617" y="2588"/>
                  </a:cubicBezTo>
                  <a:cubicBezTo>
                    <a:pt x="6643" y="2588"/>
                    <a:pt x="6664" y="2566"/>
                    <a:pt x="6664" y="2540"/>
                  </a:cubicBezTo>
                  <a:lnTo>
                    <a:pt x="6664" y="2540"/>
                  </a:lnTo>
                  <a:cubicBezTo>
                    <a:pt x="6664" y="2514"/>
                    <a:pt x="6643" y="2492"/>
                    <a:pt x="6617" y="2492"/>
                  </a:cubicBezTo>
                  <a:cubicBezTo>
                    <a:pt x="6591" y="2492"/>
                    <a:pt x="6569" y="2514"/>
                    <a:pt x="6569" y="2540"/>
                  </a:cubicBezTo>
                  <a:lnTo>
                    <a:pt x="6569" y="2540"/>
                  </a:lnTo>
                  <a:close/>
                  <a:moveTo>
                    <a:pt x="6315" y="2794"/>
                  </a:moveTo>
                  <a:cubicBezTo>
                    <a:pt x="6315" y="2820"/>
                    <a:pt x="6336" y="2842"/>
                    <a:pt x="6363" y="2842"/>
                  </a:cubicBezTo>
                  <a:cubicBezTo>
                    <a:pt x="6389" y="2842"/>
                    <a:pt x="6410" y="2820"/>
                    <a:pt x="6410" y="2794"/>
                  </a:cubicBezTo>
                  <a:lnTo>
                    <a:pt x="6410" y="2794"/>
                  </a:lnTo>
                  <a:cubicBezTo>
                    <a:pt x="6410" y="2768"/>
                    <a:pt x="6389" y="2746"/>
                    <a:pt x="6363" y="2746"/>
                  </a:cubicBezTo>
                  <a:cubicBezTo>
                    <a:pt x="6337" y="2746"/>
                    <a:pt x="6315" y="2768"/>
                    <a:pt x="6315" y="2794"/>
                  </a:cubicBezTo>
                  <a:lnTo>
                    <a:pt x="6315" y="2794"/>
                  </a:lnTo>
                  <a:close/>
                  <a:moveTo>
                    <a:pt x="6569" y="2794"/>
                  </a:moveTo>
                  <a:cubicBezTo>
                    <a:pt x="6569" y="2820"/>
                    <a:pt x="6590" y="2842"/>
                    <a:pt x="6617" y="2842"/>
                  </a:cubicBezTo>
                  <a:cubicBezTo>
                    <a:pt x="6643" y="2842"/>
                    <a:pt x="6664" y="2820"/>
                    <a:pt x="6664" y="2794"/>
                  </a:cubicBezTo>
                  <a:lnTo>
                    <a:pt x="6664" y="2794"/>
                  </a:lnTo>
                  <a:cubicBezTo>
                    <a:pt x="6664" y="2768"/>
                    <a:pt x="6643" y="2746"/>
                    <a:pt x="6617" y="2746"/>
                  </a:cubicBezTo>
                  <a:cubicBezTo>
                    <a:pt x="6591" y="2746"/>
                    <a:pt x="6569" y="2768"/>
                    <a:pt x="6569" y="2794"/>
                  </a:cubicBezTo>
                  <a:lnTo>
                    <a:pt x="6569" y="2794"/>
                  </a:lnTo>
                  <a:close/>
                  <a:moveTo>
                    <a:pt x="2035" y="584"/>
                  </a:moveTo>
                  <a:cubicBezTo>
                    <a:pt x="2035" y="610"/>
                    <a:pt x="2057" y="632"/>
                    <a:pt x="2083" y="632"/>
                  </a:cubicBezTo>
                  <a:cubicBezTo>
                    <a:pt x="2109" y="632"/>
                    <a:pt x="2130" y="611"/>
                    <a:pt x="2130" y="584"/>
                  </a:cubicBezTo>
                  <a:lnTo>
                    <a:pt x="2130" y="584"/>
                  </a:lnTo>
                  <a:cubicBezTo>
                    <a:pt x="2130" y="558"/>
                    <a:pt x="2109" y="537"/>
                    <a:pt x="2083" y="537"/>
                  </a:cubicBezTo>
                  <a:cubicBezTo>
                    <a:pt x="2057" y="537"/>
                    <a:pt x="2035" y="558"/>
                    <a:pt x="2035" y="584"/>
                  </a:cubicBezTo>
                  <a:lnTo>
                    <a:pt x="2035" y="584"/>
                  </a:lnTo>
                  <a:close/>
                  <a:moveTo>
                    <a:pt x="2035" y="838"/>
                  </a:moveTo>
                  <a:cubicBezTo>
                    <a:pt x="2035" y="864"/>
                    <a:pt x="2057" y="886"/>
                    <a:pt x="2083" y="886"/>
                  </a:cubicBezTo>
                  <a:cubicBezTo>
                    <a:pt x="2109" y="886"/>
                    <a:pt x="2130" y="865"/>
                    <a:pt x="2130" y="838"/>
                  </a:cubicBezTo>
                  <a:lnTo>
                    <a:pt x="2130" y="838"/>
                  </a:lnTo>
                  <a:cubicBezTo>
                    <a:pt x="2130" y="812"/>
                    <a:pt x="2109" y="791"/>
                    <a:pt x="2083" y="791"/>
                  </a:cubicBezTo>
                  <a:cubicBezTo>
                    <a:pt x="2057" y="791"/>
                    <a:pt x="2035" y="812"/>
                    <a:pt x="2035" y="838"/>
                  </a:cubicBezTo>
                  <a:lnTo>
                    <a:pt x="2035" y="838"/>
                  </a:lnTo>
                  <a:close/>
                  <a:moveTo>
                    <a:pt x="1781" y="584"/>
                  </a:moveTo>
                  <a:cubicBezTo>
                    <a:pt x="1781" y="610"/>
                    <a:pt x="1802" y="632"/>
                    <a:pt x="1829" y="632"/>
                  </a:cubicBezTo>
                  <a:cubicBezTo>
                    <a:pt x="1855" y="632"/>
                    <a:pt x="1876" y="611"/>
                    <a:pt x="1876" y="584"/>
                  </a:cubicBezTo>
                  <a:lnTo>
                    <a:pt x="1876" y="584"/>
                  </a:lnTo>
                  <a:cubicBezTo>
                    <a:pt x="1876" y="558"/>
                    <a:pt x="1855" y="537"/>
                    <a:pt x="1829" y="537"/>
                  </a:cubicBezTo>
                  <a:cubicBezTo>
                    <a:pt x="1803" y="537"/>
                    <a:pt x="1781" y="558"/>
                    <a:pt x="1781" y="584"/>
                  </a:cubicBezTo>
                  <a:lnTo>
                    <a:pt x="1781" y="584"/>
                  </a:lnTo>
                  <a:close/>
                  <a:moveTo>
                    <a:pt x="1781" y="838"/>
                  </a:moveTo>
                  <a:cubicBezTo>
                    <a:pt x="1781" y="864"/>
                    <a:pt x="1802" y="886"/>
                    <a:pt x="1829" y="886"/>
                  </a:cubicBezTo>
                  <a:cubicBezTo>
                    <a:pt x="1855" y="886"/>
                    <a:pt x="1876" y="865"/>
                    <a:pt x="1876" y="838"/>
                  </a:cubicBezTo>
                  <a:lnTo>
                    <a:pt x="1876" y="838"/>
                  </a:lnTo>
                  <a:cubicBezTo>
                    <a:pt x="1876" y="812"/>
                    <a:pt x="1855" y="791"/>
                    <a:pt x="1829" y="791"/>
                  </a:cubicBezTo>
                  <a:cubicBezTo>
                    <a:pt x="1803" y="791"/>
                    <a:pt x="1781" y="812"/>
                    <a:pt x="1781" y="838"/>
                  </a:cubicBezTo>
                  <a:lnTo>
                    <a:pt x="1781" y="838"/>
                  </a:lnTo>
                  <a:close/>
                  <a:moveTo>
                    <a:pt x="1527" y="584"/>
                  </a:moveTo>
                  <a:cubicBezTo>
                    <a:pt x="1527" y="610"/>
                    <a:pt x="1549" y="632"/>
                    <a:pt x="1575" y="632"/>
                  </a:cubicBezTo>
                  <a:cubicBezTo>
                    <a:pt x="1601" y="632"/>
                    <a:pt x="1622" y="610"/>
                    <a:pt x="1622" y="584"/>
                  </a:cubicBezTo>
                  <a:cubicBezTo>
                    <a:pt x="1622" y="558"/>
                    <a:pt x="1601" y="537"/>
                    <a:pt x="1575" y="537"/>
                  </a:cubicBezTo>
                  <a:cubicBezTo>
                    <a:pt x="1549" y="537"/>
                    <a:pt x="1527" y="558"/>
                    <a:pt x="1527" y="584"/>
                  </a:cubicBezTo>
                  <a:close/>
                  <a:moveTo>
                    <a:pt x="1527" y="838"/>
                  </a:moveTo>
                  <a:cubicBezTo>
                    <a:pt x="1527" y="864"/>
                    <a:pt x="1549" y="886"/>
                    <a:pt x="1575" y="886"/>
                  </a:cubicBezTo>
                  <a:cubicBezTo>
                    <a:pt x="1601" y="886"/>
                    <a:pt x="1622" y="864"/>
                    <a:pt x="1622" y="838"/>
                  </a:cubicBezTo>
                  <a:cubicBezTo>
                    <a:pt x="1622" y="812"/>
                    <a:pt x="1601" y="791"/>
                    <a:pt x="1575" y="791"/>
                  </a:cubicBezTo>
                  <a:cubicBezTo>
                    <a:pt x="1549" y="791"/>
                    <a:pt x="1527" y="812"/>
                    <a:pt x="1527" y="838"/>
                  </a:cubicBezTo>
                  <a:close/>
                  <a:moveTo>
                    <a:pt x="4123" y="254"/>
                  </a:moveTo>
                  <a:cubicBezTo>
                    <a:pt x="4123" y="277"/>
                    <a:pt x="4142" y="297"/>
                    <a:pt x="4166" y="297"/>
                  </a:cubicBezTo>
                  <a:cubicBezTo>
                    <a:pt x="4189" y="297"/>
                    <a:pt x="4208" y="278"/>
                    <a:pt x="4208" y="254"/>
                  </a:cubicBezTo>
                  <a:lnTo>
                    <a:pt x="4208" y="254"/>
                  </a:lnTo>
                  <a:cubicBezTo>
                    <a:pt x="4208" y="231"/>
                    <a:pt x="4189" y="211"/>
                    <a:pt x="4166" y="211"/>
                  </a:cubicBezTo>
                  <a:cubicBezTo>
                    <a:pt x="4142" y="211"/>
                    <a:pt x="4123" y="230"/>
                    <a:pt x="4123" y="254"/>
                  </a:cubicBezTo>
                  <a:lnTo>
                    <a:pt x="4123" y="254"/>
                  </a:lnTo>
                  <a:close/>
                  <a:moveTo>
                    <a:pt x="3869" y="254"/>
                  </a:moveTo>
                  <a:cubicBezTo>
                    <a:pt x="3869" y="277"/>
                    <a:pt x="3888" y="297"/>
                    <a:pt x="3912" y="297"/>
                  </a:cubicBezTo>
                  <a:cubicBezTo>
                    <a:pt x="3935" y="297"/>
                    <a:pt x="3954" y="278"/>
                    <a:pt x="3954" y="254"/>
                  </a:cubicBezTo>
                  <a:lnTo>
                    <a:pt x="3954" y="254"/>
                  </a:lnTo>
                  <a:cubicBezTo>
                    <a:pt x="3954" y="231"/>
                    <a:pt x="3935" y="211"/>
                    <a:pt x="3912" y="211"/>
                  </a:cubicBezTo>
                  <a:cubicBezTo>
                    <a:pt x="3888" y="211"/>
                    <a:pt x="3869" y="230"/>
                    <a:pt x="3869" y="254"/>
                  </a:cubicBezTo>
                  <a:lnTo>
                    <a:pt x="3869" y="254"/>
                  </a:lnTo>
                  <a:lnTo>
                    <a:pt x="3869" y="254"/>
                  </a:lnTo>
                  <a:close/>
                  <a:moveTo>
                    <a:pt x="3615" y="254"/>
                  </a:moveTo>
                  <a:cubicBezTo>
                    <a:pt x="3615" y="277"/>
                    <a:pt x="3634" y="297"/>
                    <a:pt x="3657" y="297"/>
                  </a:cubicBezTo>
                  <a:cubicBezTo>
                    <a:pt x="3681" y="297"/>
                    <a:pt x="3700" y="278"/>
                    <a:pt x="3700" y="254"/>
                  </a:cubicBezTo>
                  <a:lnTo>
                    <a:pt x="3700" y="254"/>
                  </a:lnTo>
                  <a:cubicBezTo>
                    <a:pt x="3700" y="230"/>
                    <a:pt x="3681" y="211"/>
                    <a:pt x="3658" y="211"/>
                  </a:cubicBezTo>
                  <a:cubicBezTo>
                    <a:pt x="3634" y="211"/>
                    <a:pt x="3615" y="230"/>
                    <a:pt x="3615" y="254"/>
                  </a:cubicBezTo>
                  <a:lnTo>
                    <a:pt x="3615" y="254"/>
                  </a:lnTo>
                  <a:close/>
                  <a:moveTo>
                    <a:pt x="3361" y="254"/>
                  </a:moveTo>
                  <a:cubicBezTo>
                    <a:pt x="3361" y="277"/>
                    <a:pt x="3380" y="297"/>
                    <a:pt x="3403" y="297"/>
                  </a:cubicBezTo>
                  <a:cubicBezTo>
                    <a:pt x="3427" y="297"/>
                    <a:pt x="3446" y="278"/>
                    <a:pt x="3446" y="254"/>
                  </a:cubicBezTo>
                  <a:lnTo>
                    <a:pt x="3446" y="254"/>
                  </a:lnTo>
                  <a:cubicBezTo>
                    <a:pt x="3446" y="230"/>
                    <a:pt x="3427" y="211"/>
                    <a:pt x="3404" y="211"/>
                  </a:cubicBezTo>
                  <a:cubicBezTo>
                    <a:pt x="3380" y="211"/>
                    <a:pt x="3361" y="230"/>
                    <a:pt x="3361" y="254"/>
                  </a:cubicBezTo>
                  <a:lnTo>
                    <a:pt x="3361" y="254"/>
                  </a:lnTo>
                  <a:close/>
                  <a:moveTo>
                    <a:pt x="3107" y="254"/>
                  </a:moveTo>
                  <a:cubicBezTo>
                    <a:pt x="3107" y="277"/>
                    <a:pt x="3126" y="297"/>
                    <a:pt x="3150" y="297"/>
                  </a:cubicBezTo>
                  <a:cubicBezTo>
                    <a:pt x="3173" y="297"/>
                    <a:pt x="3192" y="278"/>
                    <a:pt x="3192" y="254"/>
                  </a:cubicBezTo>
                  <a:lnTo>
                    <a:pt x="3192" y="254"/>
                  </a:lnTo>
                  <a:cubicBezTo>
                    <a:pt x="3192" y="230"/>
                    <a:pt x="3173" y="211"/>
                    <a:pt x="3150" y="211"/>
                  </a:cubicBezTo>
                  <a:cubicBezTo>
                    <a:pt x="3126" y="211"/>
                    <a:pt x="3107" y="230"/>
                    <a:pt x="3107" y="254"/>
                  </a:cubicBezTo>
                  <a:cubicBezTo>
                    <a:pt x="3107" y="254"/>
                    <a:pt x="3107" y="254"/>
                    <a:pt x="3107" y="254"/>
                  </a:cubicBezTo>
                  <a:close/>
                  <a:moveTo>
                    <a:pt x="2853" y="254"/>
                  </a:moveTo>
                  <a:cubicBezTo>
                    <a:pt x="2853" y="277"/>
                    <a:pt x="2872" y="297"/>
                    <a:pt x="2895" y="297"/>
                  </a:cubicBezTo>
                  <a:cubicBezTo>
                    <a:pt x="2919" y="297"/>
                    <a:pt x="2938" y="278"/>
                    <a:pt x="2938" y="254"/>
                  </a:cubicBezTo>
                  <a:lnTo>
                    <a:pt x="2938" y="254"/>
                  </a:lnTo>
                  <a:cubicBezTo>
                    <a:pt x="2938" y="230"/>
                    <a:pt x="2919" y="211"/>
                    <a:pt x="2896" y="211"/>
                  </a:cubicBezTo>
                  <a:cubicBezTo>
                    <a:pt x="2872" y="211"/>
                    <a:pt x="2853" y="230"/>
                    <a:pt x="2853" y="254"/>
                  </a:cubicBezTo>
                  <a:lnTo>
                    <a:pt x="2853" y="254"/>
                  </a:lnTo>
                  <a:close/>
                  <a:moveTo>
                    <a:pt x="2599" y="254"/>
                  </a:moveTo>
                  <a:cubicBezTo>
                    <a:pt x="2599" y="277"/>
                    <a:pt x="2618" y="297"/>
                    <a:pt x="2641" y="297"/>
                  </a:cubicBezTo>
                  <a:cubicBezTo>
                    <a:pt x="2665" y="297"/>
                    <a:pt x="2684" y="278"/>
                    <a:pt x="2684" y="254"/>
                  </a:cubicBezTo>
                  <a:lnTo>
                    <a:pt x="2684" y="254"/>
                  </a:lnTo>
                  <a:cubicBezTo>
                    <a:pt x="2684" y="230"/>
                    <a:pt x="2665" y="211"/>
                    <a:pt x="2642" y="211"/>
                  </a:cubicBezTo>
                  <a:cubicBezTo>
                    <a:pt x="2618" y="211"/>
                    <a:pt x="2599" y="230"/>
                    <a:pt x="2599" y="254"/>
                  </a:cubicBezTo>
                  <a:lnTo>
                    <a:pt x="2599" y="254"/>
                  </a:lnTo>
                  <a:close/>
                  <a:moveTo>
                    <a:pt x="2345" y="254"/>
                  </a:moveTo>
                  <a:cubicBezTo>
                    <a:pt x="2345" y="277"/>
                    <a:pt x="2364" y="297"/>
                    <a:pt x="2387" y="297"/>
                  </a:cubicBezTo>
                  <a:cubicBezTo>
                    <a:pt x="2411" y="297"/>
                    <a:pt x="2430" y="278"/>
                    <a:pt x="2430" y="254"/>
                  </a:cubicBezTo>
                  <a:lnTo>
                    <a:pt x="2430" y="254"/>
                  </a:lnTo>
                  <a:cubicBezTo>
                    <a:pt x="2430" y="230"/>
                    <a:pt x="2411" y="211"/>
                    <a:pt x="2388" y="211"/>
                  </a:cubicBezTo>
                  <a:cubicBezTo>
                    <a:pt x="2364" y="211"/>
                    <a:pt x="2345" y="230"/>
                    <a:pt x="2345" y="254"/>
                  </a:cubicBezTo>
                  <a:lnTo>
                    <a:pt x="2345" y="254"/>
                  </a:lnTo>
                  <a:close/>
                  <a:moveTo>
                    <a:pt x="2091" y="254"/>
                  </a:moveTo>
                  <a:cubicBezTo>
                    <a:pt x="2091" y="277"/>
                    <a:pt x="2110" y="297"/>
                    <a:pt x="2133" y="297"/>
                  </a:cubicBezTo>
                  <a:cubicBezTo>
                    <a:pt x="2157" y="297"/>
                    <a:pt x="2176" y="278"/>
                    <a:pt x="2176" y="254"/>
                  </a:cubicBezTo>
                  <a:lnTo>
                    <a:pt x="2176" y="254"/>
                  </a:lnTo>
                  <a:cubicBezTo>
                    <a:pt x="2176" y="230"/>
                    <a:pt x="2157" y="211"/>
                    <a:pt x="2134" y="211"/>
                  </a:cubicBezTo>
                  <a:cubicBezTo>
                    <a:pt x="2110" y="211"/>
                    <a:pt x="2091" y="230"/>
                    <a:pt x="2091" y="254"/>
                  </a:cubicBezTo>
                  <a:cubicBezTo>
                    <a:pt x="2091" y="254"/>
                    <a:pt x="2091" y="254"/>
                    <a:pt x="2091" y="254"/>
                  </a:cubicBezTo>
                  <a:close/>
                  <a:moveTo>
                    <a:pt x="1837" y="254"/>
                  </a:moveTo>
                  <a:cubicBezTo>
                    <a:pt x="1837" y="277"/>
                    <a:pt x="1856" y="297"/>
                    <a:pt x="1879" y="297"/>
                  </a:cubicBezTo>
                  <a:cubicBezTo>
                    <a:pt x="1903" y="297"/>
                    <a:pt x="1922" y="278"/>
                    <a:pt x="1922" y="254"/>
                  </a:cubicBezTo>
                  <a:lnTo>
                    <a:pt x="1922" y="254"/>
                  </a:lnTo>
                  <a:cubicBezTo>
                    <a:pt x="1922" y="230"/>
                    <a:pt x="1903" y="211"/>
                    <a:pt x="1880" y="211"/>
                  </a:cubicBezTo>
                  <a:cubicBezTo>
                    <a:pt x="1856" y="211"/>
                    <a:pt x="1837" y="230"/>
                    <a:pt x="1837" y="254"/>
                  </a:cubicBezTo>
                  <a:lnTo>
                    <a:pt x="1837" y="254"/>
                  </a:lnTo>
                  <a:close/>
                  <a:moveTo>
                    <a:pt x="6308" y="254"/>
                  </a:moveTo>
                  <a:cubicBezTo>
                    <a:pt x="6307" y="277"/>
                    <a:pt x="6326" y="297"/>
                    <a:pt x="6350" y="297"/>
                  </a:cubicBezTo>
                  <a:cubicBezTo>
                    <a:pt x="6373" y="297"/>
                    <a:pt x="6392" y="278"/>
                    <a:pt x="6392" y="254"/>
                  </a:cubicBezTo>
                  <a:lnTo>
                    <a:pt x="6392" y="254"/>
                  </a:lnTo>
                  <a:cubicBezTo>
                    <a:pt x="6393" y="231"/>
                    <a:pt x="6374" y="211"/>
                    <a:pt x="6350" y="211"/>
                  </a:cubicBezTo>
                  <a:cubicBezTo>
                    <a:pt x="6327" y="211"/>
                    <a:pt x="6308" y="230"/>
                    <a:pt x="6308" y="254"/>
                  </a:cubicBezTo>
                  <a:lnTo>
                    <a:pt x="6308" y="254"/>
                  </a:lnTo>
                  <a:close/>
                  <a:moveTo>
                    <a:pt x="6054" y="254"/>
                  </a:moveTo>
                  <a:cubicBezTo>
                    <a:pt x="6053" y="277"/>
                    <a:pt x="6072" y="297"/>
                    <a:pt x="6096" y="297"/>
                  </a:cubicBezTo>
                  <a:cubicBezTo>
                    <a:pt x="6119" y="297"/>
                    <a:pt x="6138" y="278"/>
                    <a:pt x="6139" y="254"/>
                  </a:cubicBezTo>
                  <a:lnTo>
                    <a:pt x="6139" y="254"/>
                  </a:lnTo>
                  <a:cubicBezTo>
                    <a:pt x="6139" y="231"/>
                    <a:pt x="6120" y="211"/>
                    <a:pt x="6096" y="211"/>
                  </a:cubicBezTo>
                  <a:cubicBezTo>
                    <a:pt x="6073" y="211"/>
                    <a:pt x="6054" y="230"/>
                    <a:pt x="6054" y="254"/>
                  </a:cubicBezTo>
                  <a:lnTo>
                    <a:pt x="6054" y="254"/>
                  </a:lnTo>
                  <a:close/>
                  <a:moveTo>
                    <a:pt x="5800" y="254"/>
                  </a:moveTo>
                  <a:cubicBezTo>
                    <a:pt x="5799" y="277"/>
                    <a:pt x="5818" y="297"/>
                    <a:pt x="5842" y="297"/>
                  </a:cubicBezTo>
                  <a:cubicBezTo>
                    <a:pt x="5865" y="297"/>
                    <a:pt x="5884" y="278"/>
                    <a:pt x="5884" y="254"/>
                  </a:cubicBezTo>
                  <a:lnTo>
                    <a:pt x="5884" y="254"/>
                  </a:lnTo>
                  <a:cubicBezTo>
                    <a:pt x="5885" y="231"/>
                    <a:pt x="5866" y="211"/>
                    <a:pt x="5842" y="211"/>
                  </a:cubicBezTo>
                  <a:cubicBezTo>
                    <a:pt x="5819" y="211"/>
                    <a:pt x="5800" y="230"/>
                    <a:pt x="5800" y="254"/>
                  </a:cubicBezTo>
                  <a:lnTo>
                    <a:pt x="5800" y="254"/>
                  </a:lnTo>
                  <a:close/>
                  <a:moveTo>
                    <a:pt x="5546" y="254"/>
                  </a:moveTo>
                  <a:cubicBezTo>
                    <a:pt x="5546" y="277"/>
                    <a:pt x="5564" y="297"/>
                    <a:pt x="5588" y="297"/>
                  </a:cubicBezTo>
                  <a:cubicBezTo>
                    <a:pt x="5611" y="297"/>
                    <a:pt x="5630" y="278"/>
                    <a:pt x="5631" y="254"/>
                  </a:cubicBezTo>
                  <a:lnTo>
                    <a:pt x="5631" y="254"/>
                  </a:lnTo>
                  <a:cubicBezTo>
                    <a:pt x="5631" y="231"/>
                    <a:pt x="5612" y="211"/>
                    <a:pt x="5588" y="211"/>
                  </a:cubicBezTo>
                  <a:cubicBezTo>
                    <a:pt x="5565" y="211"/>
                    <a:pt x="5546" y="230"/>
                    <a:pt x="5546" y="254"/>
                  </a:cubicBezTo>
                  <a:lnTo>
                    <a:pt x="5546" y="254"/>
                  </a:lnTo>
                  <a:close/>
                  <a:moveTo>
                    <a:pt x="5292" y="254"/>
                  </a:moveTo>
                  <a:cubicBezTo>
                    <a:pt x="5291" y="277"/>
                    <a:pt x="5310" y="297"/>
                    <a:pt x="5334" y="297"/>
                  </a:cubicBezTo>
                  <a:cubicBezTo>
                    <a:pt x="5357" y="297"/>
                    <a:pt x="5376" y="278"/>
                    <a:pt x="5376" y="254"/>
                  </a:cubicBezTo>
                  <a:lnTo>
                    <a:pt x="5376" y="254"/>
                  </a:lnTo>
                  <a:cubicBezTo>
                    <a:pt x="5377" y="231"/>
                    <a:pt x="5358" y="211"/>
                    <a:pt x="5334" y="211"/>
                  </a:cubicBezTo>
                  <a:cubicBezTo>
                    <a:pt x="5311" y="211"/>
                    <a:pt x="5292" y="230"/>
                    <a:pt x="5292" y="254"/>
                  </a:cubicBezTo>
                  <a:lnTo>
                    <a:pt x="5292" y="254"/>
                  </a:lnTo>
                  <a:close/>
                  <a:moveTo>
                    <a:pt x="5038" y="254"/>
                  </a:moveTo>
                  <a:cubicBezTo>
                    <a:pt x="5037" y="277"/>
                    <a:pt x="5056" y="297"/>
                    <a:pt x="5080" y="297"/>
                  </a:cubicBezTo>
                  <a:cubicBezTo>
                    <a:pt x="5103" y="297"/>
                    <a:pt x="5122" y="278"/>
                    <a:pt x="5122" y="254"/>
                  </a:cubicBezTo>
                  <a:lnTo>
                    <a:pt x="5122" y="254"/>
                  </a:lnTo>
                  <a:cubicBezTo>
                    <a:pt x="5123" y="231"/>
                    <a:pt x="5104" y="211"/>
                    <a:pt x="5080" y="211"/>
                  </a:cubicBezTo>
                  <a:cubicBezTo>
                    <a:pt x="5057" y="211"/>
                    <a:pt x="5038" y="230"/>
                    <a:pt x="5038" y="254"/>
                  </a:cubicBezTo>
                  <a:lnTo>
                    <a:pt x="5038" y="254"/>
                  </a:lnTo>
                  <a:close/>
                  <a:moveTo>
                    <a:pt x="4784" y="254"/>
                  </a:moveTo>
                  <a:cubicBezTo>
                    <a:pt x="4783" y="277"/>
                    <a:pt x="4802" y="297"/>
                    <a:pt x="4826" y="297"/>
                  </a:cubicBezTo>
                  <a:cubicBezTo>
                    <a:pt x="4849" y="297"/>
                    <a:pt x="4868" y="278"/>
                    <a:pt x="4869" y="254"/>
                  </a:cubicBezTo>
                  <a:lnTo>
                    <a:pt x="4869" y="254"/>
                  </a:lnTo>
                  <a:cubicBezTo>
                    <a:pt x="4869" y="231"/>
                    <a:pt x="4850" y="211"/>
                    <a:pt x="4826" y="211"/>
                  </a:cubicBezTo>
                  <a:cubicBezTo>
                    <a:pt x="4803" y="211"/>
                    <a:pt x="4784" y="230"/>
                    <a:pt x="4784" y="254"/>
                  </a:cubicBezTo>
                  <a:lnTo>
                    <a:pt x="4784" y="254"/>
                  </a:lnTo>
                  <a:close/>
                  <a:moveTo>
                    <a:pt x="4530" y="254"/>
                  </a:moveTo>
                  <a:cubicBezTo>
                    <a:pt x="4529" y="277"/>
                    <a:pt x="4548" y="297"/>
                    <a:pt x="4572" y="297"/>
                  </a:cubicBezTo>
                  <a:cubicBezTo>
                    <a:pt x="4595" y="297"/>
                    <a:pt x="4614" y="278"/>
                    <a:pt x="4614" y="254"/>
                  </a:cubicBezTo>
                  <a:lnTo>
                    <a:pt x="4614" y="254"/>
                  </a:lnTo>
                  <a:cubicBezTo>
                    <a:pt x="4615" y="231"/>
                    <a:pt x="4596" y="211"/>
                    <a:pt x="4572" y="211"/>
                  </a:cubicBezTo>
                  <a:cubicBezTo>
                    <a:pt x="4549" y="211"/>
                    <a:pt x="4530" y="230"/>
                    <a:pt x="4530" y="254"/>
                  </a:cubicBezTo>
                  <a:lnTo>
                    <a:pt x="4530" y="254"/>
                  </a:lnTo>
                  <a:close/>
                  <a:moveTo>
                    <a:pt x="3006" y="5080"/>
                  </a:moveTo>
                  <a:cubicBezTo>
                    <a:pt x="3005" y="5103"/>
                    <a:pt x="3024" y="5123"/>
                    <a:pt x="3048" y="5123"/>
                  </a:cubicBezTo>
                  <a:cubicBezTo>
                    <a:pt x="3071" y="5123"/>
                    <a:pt x="3090" y="5104"/>
                    <a:pt x="3090" y="5080"/>
                  </a:cubicBezTo>
                  <a:lnTo>
                    <a:pt x="3090" y="5080"/>
                  </a:lnTo>
                  <a:cubicBezTo>
                    <a:pt x="3091" y="5057"/>
                    <a:pt x="3072" y="5037"/>
                    <a:pt x="3048" y="5037"/>
                  </a:cubicBezTo>
                  <a:cubicBezTo>
                    <a:pt x="3025" y="5037"/>
                    <a:pt x="3006" y="5056"/>
                    <a:pt x="3006" y="5080"/>
                  </a:cubicBezTo>
                  <a:lnTo>
                    <a:pt x="3006" y="5080"/>
                  </a:lnTo>
                  <a:close/>
                  <a:moveTo>
                    <a:pt x="2752" y="5080"/>
                  </a:moveTo>
                  <a:cubicBezTo>
                    <a:pt x="2751" y="5103"/>
                    <a:pt x="2770" y="5123"/>
                    <a:pt x="2794" y="5123"/>
                  </a:cubicBezTo>
                  <a:cubicBezTo>
                    <a:pt x="2817" y="5123"/>
                    <a:pt x="2836" y="5104"/>
                    <a:pt x="2837" y="5080"/>
                  </a:cubicBezTo>
                  <a:lnTo>
                    <a:pt x="2837" y="5080"/>
                  </a:lnTo>
                  <a:cubicBezTo>
                    <a:pt x="2837" y="5057"/>
                    <a:pt x="2818" y="5037"/>
                    <a:pt x="2794" y="5037"/>
                  </a:cubicBezTo>
                  <a:cubicBezTo>
                    <a:pt x="2771" y="5037"/>
                    <a:pt x="2752" y="5056"/>
                    <a:pt x="2752" y="5080"/>
                  </a:cubicBezTo>
                  <a:lnTo>
                    <a:pt x="2752" y="5080"/>
                  </a:lnTo>
                  <a:close/>
                  <a:moveTo>
                    <a:pt x="3260" y="5080"/>
                  </a:moveTo>
                  <a:cubicBezTo>
                    <a:pt x="3259" y="5103"/>
                    <a:pt x="3278" y="5123"/>
                    <a:pt x="3302" y="5123"/>
                  </a:cubicBezTo>
                  <a:cubicBezTo>
                    <a:pt x="3325" y="5123"/>
                    <a:pt x="3344" y="5104"/>
                    <a:pt x="3344" y="5080"/>
                  </a:cubicBezTo>
                  <a:lnTo>
                    <a:pt x="3344" y="5080"/>
                  </a:lnTo>
                  <a:cubicBezTo>
                    <a:pt x="3345" y="5057"/>
                    <a:pt x="3326" y="5037"/>
                    <a:pt x="3302" y="5037"/>
                  </a:cubicBezTo>
                  <a:cubicBezTo>
                    <a:pt x="3279" y="5037"/>
                    <a:pt x="3260" y="5056"/>
                    <a:pt x="3260" y="5080"/>
                  </a:cubicBezTo>
                  <a:lnTo>
                    <a:pt x="3260" y="5080"/>
                  </a:lnTo>
                  <a:close/>
                  <a:moveTo>
                    <a:pt x="3514" y="5080"/>
                  </a:moveTo>
                  <a:cubicBezTo>
                    <a:pt x="3513" y="5103"/>
                    <a:pt x="3532" y="5123"/>
                    <a:pt x="3556" y="5123"/>
                  </a:cubicBezTo>
                  <a:cubicBezTo>
                    <a:pt x="3579" y="5123"/>
                    <a:pt x="3598" y="5104"/>
                    <a:pt x="3599" y="5080"/>
                  </a:cubicBezTo>
                  <a:lnTo>
                    <a:pt x="3599" y="5080"/>
                  </a:lnTo>
                  <a:cubicBezTo>
                    <a:pt x="3599" y="5057"/>
                    <a:pt x="3580" y="5037"/>
                    <a:pt x="3556" y="5037"/>
                  </a:cubicBezTo>
                  <a:cubicBezTo>
                    <a:pt x="3533" y="5037"/>
                    <a:pt x="3514" y="5056"/>
                    <a:pt x="3514" y="5080"/>
                  </a:cubicBezTo>
                  <a:lnTo>
                    <a:pt x="3514" y="5080"/>
                  </a:lnTo>
                  <a:close/>
                  <a:moveTo>
                    <a:pt x="3768" y="5080"/>
                  </a:moveTo>
                  <a:cubicBezTo>
                    <a:pt x="3767" y="5103"/>
                    <a:pt x="3786" y="5123"/>
                    <a:pt x="3810" y="5123"/>
                  </a:cubicBezTo>
                  <a:cubicBezTo>
                    <a:pt x="3833" y="5123"/>
                    <a:pt x="3852" y="5104"/>
                    <a:pt x="3852" y="5080"/>
                  </a:cubicBezTo>
                  <a:lnTo>
                    <a:pt x="3852" y="5080"/>
                  </a:lnTo>
                  <a:cubicBezTo>
                    <a:pt x="3853" y="5057"/>
                    <a:pt x="3834" y="5037"/>
                    <a:pt x="3810" y="5037"/>
                  </a:cubicBezTo>
                  <a:cubicBezTo>
                    <a:pt x="3787" y="5037"/>
                    <a:pt x="3768" y="5056"/>
                    <a:pt x="3768" y="5080"/>
                  </a:cubicBezTo>
                  <a:lnTo>
                    <a:pt x="3768" y="5080"/>
                  </a:lnTo>
                  <a:close/>
                  <a:moveTo>
                    <a:pt x="4022" y="5080"/>
                  </a:moveTo>
                  <a:cubicBezTo>
                    <a:pt x="4021" y="5103"/>
                    <a:pt x="4040" y="5123"/>
                    <a:pt x="4064" y="5123"/>
                  </a:cubicBezTo>
                  <a:cubicBezTo>
                    <a:pt x="4087" y="5123"/>
                    <a:pt x="4106" y="5104"/>
                    <a:pt x="4106" y="5080"/>
                  </a:cubicBezTo>
                  <a:lnTo>
                    <a:pt x="4106" y="5080"/>
                  </a:lnTo>
                  <a:cubicBezTo>
                    <a:pt x="4107" y="5057"/>
                    <a:pt x="4088" y="5037"/>
                    <a:pt x="4064" y="5037"/>
                  </a:cubicBezTo>
                  <a:cubicBezTo>
                    <a:pt x="4041" y="5037"/>
                    <a:pt x="4022" y="5056"/>
                    <a:pt x="4022" y="5080"/>
                  </a:cubicBezTo>
                  <a:lnTo>
                    <a:pt x="4022" y="5080"/>
                  </a:lnTo>
                  <a:close/>
                  <a:moveTo>
                    <a:pt x="4276" y="5080"/>
                  </a:moveTo>
                  <a:cubicBezTo>
                    <a:pt x="4276" y="5103"/>
                    <a:pt x="4294" y="5123"/>
                    <a:pt x="4318" y="5123"/>
                  </a:cubicBezTo>
                  <a:cubicBezTo>
                    <a:pt x="4341" y="5123"/>
                    <a:pt x="4360" y="5104"/>
                    <a:pt x="4361" y="5080"/>
                  </a:cubicBezTo>
                  <a:lnTo>
                    <a:pt x="4361" y="5080"/>
                  </a:lnTo>
                  <a:cubicBezTo>
                    <a:pt x="4361" y="5057"/>
                    <a:pt x="4342" y="5037"/>
                    <a:pt x="4318" y="5037"/>
                  </a:cubicBezTo>
                  <a:cubicBezTo>
                    <a:pt x="4295" y="5037"/>
                    <a:pt x="4276" y="5056"/>
                    <a:pt x="4276" y="5080"/>
                  </a:cubicBezTo>
                  <a:lnTo>
                    <a:pt x="4276" y="5080"/>
                  </a:lnTo>
                  <a:close/>
                  <a:moveTo>
                    <a:pt x="4530" y="5080"/>
                  </a:moveTo>
                  <a:cubicBezTo>
                    <a:pt x="4529" y="5103"/>
                    <a:pt x="4548" y="5123"/>
                    <a:pt x="4572" y="5123"/>
                  </a:cubicBezTo>
                  <a:cubicBezTo>
                    <a:pt x="4595" y="5123"/>
                    <a:pt x="4614" y="5104"/>
                    <a:pt x="4614" y="5080"/>
                  </a:cubicBezTo>
                  <a:lnTo>
                    <a:pt x="4614" y="5080"/>
                  </a:lnTo>
                  <a:cubicBezTo>
                    <a:pt x="4615" y="5057"/>
                    <a:pt x="4596" y="5037"/>
                    <a:pt x="4572" y="5037"/>
                  </a:cubicBezTo>
                  <a:cubicBezTo>
                    <a:pt x="4549" y="5037"/>
                    <a:pt x="4530" y="5056"/>
                    <a:pt x="4530" y="5080"/>
                  </a:cubicBezTo>
                  <a:lnTo>
                    <a:pt x="4530" y="5080"/>
                  </a:lnTo>
                  <a:close/>
                </a:path>
              </a:pathLst>
            </a:custGeom>
            <a:solidFill>
              <a:srgbClr val="0F7391"/>
            </a:solidFill>
            <a:ln w="0">
              <a:solidFill>
                <a:srgbClr val="0F739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Socket Bodies"/>
            <p:cNvSpPr>
              <a:spLocks noChangeArrowheads="1"/>
            </p:cNvSpPr>
            <p:nvPr/>
          </p:nvSpPr>
          <p:spPr bwMode="auto">
            <a:xfrm rot="10800000">
              <a:off x="5935490" y="1945471"/>
              <a:ext cx="3575170" cy="3838394"/>
            </a:xfrm>
            <a:custGeom>
              <a:avLst/>
              <a:gdLst>
                <a:gd name="connsiteX0" fmla="*/ 3575170 w 3575170"/>
                <a:gd name="connsiteY0" fmla="*/ 189921 h 3838394"/>
                <a:gd name="connsiteX1" fmla="*/ 2039146 w 3575170"/>
                <a:gd name="connsiteY1" fmla="*/ 189921 h 3838394"/>
                <a:gd name="connsiteX2" fmla="*/ 2039146 w 3575170"/>
                <a:gd name="connsiteY2" fmla="*/ 0 h 3838394"/>
                <a:gd name="connsiteX3" fmla="*/ 3575170 w 3575170"/>
                <a:gd name="connsiteY3" fmla="*/ 0 h 3838394"/>
                <a:gd name="connsiteX4" fmla="*/ 1922529 w 3575170"/>
                <a:gd name="connsiteY4" fmla="*/ 189922 h 3838394"/>
                <a:gd name="connsiteX5" fmla="*/ 0 w 3575170"/>
                <a:gd name="connsiteY5" fmla="*/ 189922 h 3838394"/>
                <a:gd name="connsiteX6" fmla="*/ 0 w 3575170"/>
                <a:gd name="connsiteY6" fmla="*/ 0 h 3838394"/>
                <a:gd name="connsiteX7" fmla="*/ 1922529 w 3575170"/>
                <a:gd name="connsiteY7" fmla="*/ 0 h 3838394"/>
                <a:gd name="connsiteX8" fmla="*/ 2232401 w 3575170"/>
                <a:gd name="connsiteY8" fmla="*/ 3838392 h 3838394"/>
                <a:gd name="connsiteX9" fmla="*/ 693045 w 3575170"/>
                <a:gd name="connsiteY9" fmla="*/ 3838392 h 3838394"/>
                <a:gd name="connsiteX10" fmla="*/ 693045 w 3575170"/>
                <a:gd name="connsiteY10" fmla="*/ 3648471 h 3838394"/>
                <a:gd name="connsiteX11" fmla="*/ 2232401 w 3575170"/>
                <a:gd name="connsiteY11" fmla="*/ 3648471 h 3838394"/>
                <a:gd name="connsiteX12" fmla="*/ 3575170 w 3575170"/>
                <a:gd name="connsiteY12" fmla="*/ 3838394 h 3838394"/>
                <a:gd name="connsiteX13" fmla="*/ 2422320 w 3575170"/>
                <a:gd name="connsiteY13" fmla="*/ 3838394 h 3838394"/>
                <a:gd name="connsiteX14" fmla="*/ 2422320 w 3575170"/>
                <a:gd name="connsiteY14" fmla="*/ 3648473 h 3838394"/>
                <a:gd name="connsiteX15" fmla="*/ 3575170 w 3575170"/>
                <a:gd name="connsiteY15" fmla="*/ 3648473 h 38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75170" h="3838394">
                  <a:moveTo>
                    <a:pt x="3575170" y="189921"/>
                  </a:moveTo>
                  <a:lnTo>
                    <a:pt x="2039146" y="189921"/>
                  </a:lnTo>
                  <a:lnTo>
                    <a:pt x="2039146" y="0"/>
                  </a:lnTo>
                  <a:lnTo>
                    <a:pt x="3575170" y="0"/>
                  </a:lnTo>
                  <a:close/>
                  <a:moveTo>
                    <a:pt x="1922529" y="189922"/>
                  </a:moveTo>
                  <a:lnTo>
                    <a:pt x="0" y="189922"/>
                  </a:lnTo>
                  <a:lnTo>
                    <a:pt x="0" y="0"/>
                  </a:lnTo>
                  <a:lnTo>
                    <a:pt x="1922529" y="0"/>
                  </a:lnTo>
                  <a:close/>
                  <a:moveTo>
                    <a:pt x="2232401" y="3838392"/>
                  </a:moveTo>
                  <a:lnTo>
                    <a:pt x="693045" y="3838392"/>
                  </a:lnTo>
                  <a:lnTo>
                    <a:pt x="693045" y="3648471"/>
                  </a:lnTo>
                  <a:lnTo>
                    <a:pt x="2232401" y="3648471"/>
                  </a:lnTo>
                  <a:close/>
                  <a:moveTo>
                    <a:pt x="3575170" y="3838394"/>
                  </a:moveTo>
                  <a:lnTo>
                    <a:pt x="2422320" y="3838394"/>
                  </a:lnTo>
                  <a:lnTo>
                    <a:pt x="2422320" y="3648473"/>
                  </a:lnTo>
                  <a:lnTo>
                    <a:pt x="3575170" y="3648473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762" name="Power Lettering"/>
            <p:cNvGrpSpPr/>
            <p:nvPr/>
          </p:nvGrpSpPr>
          <p:grpSpPr>
            <a:xfrm>
              <a:off x="7261600" y="2175377"/>
              <a:ext cx="532632" cy="289879"/>
              <a:chOff x="7261600" y="2175377"/>
              <a:chExt cx="532632" cy="289879"/>
            </a:xfrm>
          </p:grpSpPr>
          <p:sp>
            <p:nvSpPr>
              <p:cNvPr id="765" name="Freeform 795"/>
              <p:cNvSpPr>
                <a:spLocks/>
              </p:cNvSpPr>
              <p:nvPr/>
            </p:nvSpPr>
            <p:spPr bwMode="auto">
              <a:xfrm rot="10800000">
                <a:off x="7338235" y="2175377"/>
                <a:ext cx="63307" cy="56642"/>
              </a:xfrm>
              <a:custGeom>
                <a:avLst/>
                <a:gdLst>
                  <a:gd name="T0" fmla="*/ 84 w 84"/>
                  <a:gd name="T1" fmla="*/ 44 h 77"/>
                  <a:gd name="T2" fmla="*/ 0 w 84"/>
                  <a:gd name="T3" fmla="*/ 77 h 77"/>
                  <a:gd name="T4" fmla="*/ 0 w 84"/>
                  <a:gd name="T5" fmla="*/ 65 h 77"/>
                  <a:gd name="T6" fmla="*/ 61 w 84"/>
                  <a:gd name="T7" fmla="*/ 43 h 77"/>
                  <a:gd name="T8" fmla="*/ 75 w 84"/>
                  <a:gd name="T9" fmla="*/ 39 h 77"/>
                  <a:gd name="T10" fmla="*/ 61 w 84"/>
                  <a:gd name="T11" fmla="*/ 34 h 77"/>
                  <a:gd name="T12" fmla="*/ 0 w 84"/>
                  <a:gd name="T13" fmla="*/ 11 h 77"/>
                  <a:gd name="T14" fmla="*/ 0 w 84"/>
                  <a:gd name="T15" fmla="*/ 0 h 77"/>
                  <a:gd name="T16" fmla="*/ 84 w 84"/>
                  <a:gd name="T17" fmla="*/ 33 h 77"/>
                  <a:gd name="T18" fmla="*/ 84 w 84"/>
                  <a:gd name="T19" fmla="*/ 4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77">
                    <a:moveTo>
                      <a:pt x="84" y="44"/>
                    </a:moveTo>
                    <a:lnTo>
                      <a:pt x="0" y="77"/>
                    </a:lnTo>
                    <a:lnTo>
                      <a:pt x="0" y="65"/>
                    </a:lnTo>
                    <a:lnTo>
                      <a:pt x="61" y="43"/>
                    </a:lnTo>
                    <a:cubicBezTo>
                      <a:pt x="66" y="41"/>
                      <a:pt x="71" y="40"/>
                      <a:pt x="75" y="39"/>
                    </a:cubicBezTo>
                    <a:cubicBezTo>
                      <a:pt x="70" y="37"/>
                      <a:pt x="66" y="36"/>
                      <a:pt x="61" y="34"/>
                    </a:cubicBezTo>
                    <a:lnTo>
                      <a:pt x="0" y="11"/>
                    </a:lnTo>
                    <a:lnTo>
                      <a:pt x="0" y="0"/>
                    </a:lnTo>
                    <a:lnTo>
                      <a:pt x="84" y="33"/>
                    </a:lnTo>
                    <a:lnTo>
                      <a:pt x="84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Rectangle 796"/>
              <p:cNvSpPr>
                <a:spLocks noChangeArrowheads="1"/>
              </p:cNvSpPr>
              <p:nvPr/>
            </p:nvSpPr>
            <p:spPr bwMode="auto">
              <a:xfrm rot="10800000">
                <a:off x="7338235" y="2242016"/>
                <a:ext cx="63307" cy="6664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797"/>
              <p:cNvSpPr>
                <a:spLocks/>
              </p:cNvSpPr>
              <p:nvPr/>
            </p:nvSpPr>
            <p:spPr bwMode="auto">
              <a:xfrm rot="10800000">
                <a:off x="7338235" y="2265339"/>
                <a:ext cx="63307" cy="49979"/>
              </a:xfrm>
              <a:custGeom>
                <a:avLst/>
                <a:gdLst>
                  <a:gd name="T0" fmla="*/ 84 w 84"/>
                  <a:gd name="T1" fmla="*/ 66 h 66"/>
                  <a:gd name="T2" fmla="*/ 0 w 84"/>
                  <a:gd name="T3" fmla="*/ 66 h 66"/>
                  <a:gd name="T4" fmla="*/ 0 w 84"/>
                  <a:gd name="T5" fmla="*/ 55 h 66"/>
                  <a:gd name="T6" fmla="*/ 66 w 84"/>
                  <a:gd name="T7" fmla="*/ 10 h 66"/>
                  <a:gd name="T8" fmla="*/ 0 w 84"/>
                  <a:gd name="T9" fmla="*/ 10 h 66"/>
                  <a:gd name="T10" fmla="*/ 0 w 84"/>
                  <a:gd name="T11" fmla="*/ 0 h 66"/>
                  <a:gd name="T12" fmla="*/ 84 w 84"/>
                  <a:gd name="T13" fmla="*/ 0 h 66"/>
                  <a:gd name="T14" fmla="*/ 84 w 84"/>
                  <a:gd name="T15" fmla="*/ 11 h 66"/>
                  <a:gd name="T16" fmla="*/ 18 w 84"/>
                  <a:gd name="T17" fmla="*/ 55 h 66"/>
                  <a:gd name="T18" fmla="*/ 84 w 84"/>
                  <a:gd name="T19" fmla="*/ 55 h 66"/>
                  <a:gd name="T20" fmla="*/ 84 w 84"/>
                  <a:gd name="T21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6">
                    <a:moveTo>
                      <a:pt x="84" y="66"/>
                    </a:moveTo>
                    <a:lnTo>
                      <a:pt x="0" y="66"/>
                    </a:lnTo>
                    <a:lnTo>
                      <a:pt x="0" y="55"/>
                    </a:lnTo>
                    <a:lnTo>
                      <a:pt x="66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4" y="11"/>
                    </a:lnTo>
                    <a:lnTo>
                      <a:pt x="18" y="55"/>
                    </a:lnTo>
                    <a:lnTo>
                      <a:pt x="84" y="55"/>
                    </a:lnTo>
                    <a:lnTo>
                      <a:pt x="84" y="6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801"/>
              <p:cNvSpPr>
                <a:spLocks/>
              </p:cNvSpPr>
              <p:nvPr/>
            </p:nvSpPr>
            <p:spPr bwMode="auto">
              <a:xfrm rot="10800000">
                <a:off x="7534820" y="2178709"/>
                <a:ext cx="66638" cy="59975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7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8 h 78"/>
                  <a:gd name="T22" fmla="*/ 0 w 87"/>
                  <a:gd name="T23" fmla="*/ 36 h 78"/>
                  <a:gd name="T24" fmla="*/ 3 w 87"/>
                  <a:gd name="T25" fmla="*/ 19 h 78"/>
                  <a:gd name="T26" fmla="*/ 11 w 87"/>
                  <a:gd name="T27" fmla="*/ 8 h 78"/>
                  <a:gd name="T28" fmla="*/ 25 w 87"/>
                  <a:gd name="T29" fmla="*/ 1 h 78"/>
                  <a:gd name="T30" fmla="*/ 28 w 87"/>
                  <a:gd name="T31" fmla="*/ 11 h 78"/>
                  <a:gd name="T32" fmla="*/ 18 w 87"/>
                  <a:gd name="T33" fmla="*/ 16 h 78"/>
                  <a:gd name="T34" fmla="*/ 12 w 87"/>
                  <a:gd name="T35" fmla="*/ 24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6 w 87"/>
                  <a:gd name="T43" fmla="*/ 63 h 78"/>
                  <a:gd name="T44" fmla="*/ 43 w 87"/>
                  <a:gd name="T45" fmla="*/ 66 h 78"/>
                  <a:gd name="T46" fmla="*/ 62 w 87"/>
                  <a:gd name="T47" fmla="*/ 63 h 78"/>
                  <a:gd name="T48" fmla="*/ 74 w 87"/>
                  <a:gd name="T49" fmla="*/ 51 h 78"/>
                  <a:gd name="T50" fmla="*/ 77 w 87"/>
                  <a:gd name="T51" fmla="*/ 35 h 78"/>
                  <a:gd name="T52" fmla="*/ 74 w 87"/>
                  <a:gd name="T53" fmla="*/ 21 h 78"/>
                  <a:gd name="T54" fmla="*/ 68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8" y="5"/>
                      <a:pt x="82" y="11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3"/>
                      <a:pt x="85" y="51"/>
                      <a:pt x="82" y="57"/>
                    </a:cubicBezTo>
                    <a:cubicBezTo>
                      <a:pt x="78" y="64"/>
                      <a:pt x="73" y="69"/>
                      <a:pt x="67" y="73"/>
                    </a:cubicBezTo>
                    <a:cubicBezTo>
                      <a:pt x="60" y="76"/>
                      <a:pt x="52" y="78"/>
                      <a:pt x="44" y="78"/>
                    </a:cubicBezTo>
                    <a:cubicBezTo>
                      <a:pt x="36" y="78"/>
                      <a:pt x="28" y="76"/>
                      <a:pt x="21" y="73"/>
                    </a:cubicBezTo>
                    <a:cubicBezTo>
                      <a:pt x="14" y="69"/>
                      <a:pt x="9" y="64"/>
                      <a:pt x="5" y="58"/>
                    </a:cubicBezTo>
                    <a:cubicBezTo>
                      <a:pt x="2" y="52"/>
                      <a:pt x="0" y="44"/>
                      <a:pt x="0" y="36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5" y="5"/>
                      <a:pt x="19" y="3"/>
                      <a:pt x="25" y="1"/>
                    </a:cubicBezTo>
                    <a:lnTo>
                      <a:pt x="28" y="11"/>
                    </a:lnTo>
                    <a:cubicBezTo>
                      <a:pt x="24" y="12"/>
                      <a:pt x="20" y="14"/>
                      <a:pt x="18" y="16"/>
                    </a:cubicBezTo>
                    <a:cubicBezTo>
                      <a:pt x="15" y="18"/>
                      <a:pt x="13" y="21"/>
                      <a:pt x="12" y="24"/>
                    </a:cubicBezTo>
                    <a:cubicBezTo>
                      <a:pt x="10" y="27"/>
                      <a:pt x="10" y="31"/>
                      <a:pt x="10" y="36"/>
                    </a:cubicBezTo>
                    <a:cubicBezTo>
                      <a:pt x="10" y="41"/>
                      <a:pt x="10" y="45"/>
                      <a:pt x="12" y="49"/>
                    </a:cubicBezTo>
                    <a:cubicBezTo>
                      <a:pt x="13" y="53"/>
                      <a:pt x="15" y="56"/>
                      <a:pt x="18" y="58"/>
                    </a:cubicBezTo>
                    <a:cubicBezTo>
                      <a:pt x="21" y="60"/>
                      <a:pt x="23" y="62"/>
                      <a:pt x="26" y="63"/>
                    </a:cubicBezTo>
                    <a:cubicBezTo>
                      <a:pt x="32" y="65"/>
                      <a:pt x="37" y="66"/>
                      <a:pt x="43" y="66"/>
                    </a:cubicBezTo>
                    <a:cubicBezTo>
                      <a:pt x="51" y="66"/>
                      <a:pt x="57" y="65"/>
                      <a:pt x="62" y="63"/>
                    </a:cubicBezTo>
                    <a:cubicBezTo>
                      <a:pt x="67" y="60"/>
                      <a:pt x="71" y="56"/>
                      <a:pt x="74" y="51"/>
                    </a:cubicBezTo>
                    <a:cubicBezTo>
                      <a:pt x="76" y="46"/>
                      <a:pt x="77" y="41"/>
                      <a:pt x="77" y="35"/>
                    </a:cubicBezTo>
                    <a:cubicBezTo>
                      <a:pt x="77" y="31"/>
                      <a:pt x="76" y="26"/>
                      <a:pt x="74" y="21"/>
                    </a:cubicBezTo>
                    <a:cubicBezTo>
                      <a:pt x="73" y="17"/>
                      <a:pt x="71" y="13"/>
                      <a:pt x="68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802"/>
              <p:cNvSpPr>
                <a:spLocks/>
              </p:cNvSpPr>
              <p:nvPr/>
            </p:nvSpPr>
            <p:spPr bwMode="auto">
              <a:xfrm rot="10800000">
                <a:off x="7534820" y="2252012"/>
                <a:ext cx="63307" cy="49979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803"/>
              <p:cNvSpPr>
                <a:spLocks noEditPoints="1"/>
              </p:cNvSpPr>
              <p:nvPr/>
            </p:nvSpPr>
            <p:spPr bwMode="auto">
              <a:xfrm rot="10800000">
                <a:off x="7534820" y="2315318"/>
                <a:ext cx="63307" cy="53311"/>
              </a:xfrm>
              <a:custGeom>
                <a:avLst/>
                <a:gdLst>
                  <a:gd name="T0" fmla="*/ 85 w 85"/>
                  <a:gd name="T1" fmla="*/ 69 h 69"/>
                  <a:gd name="T2" fmla="*/ 0 w 85"/>
                  <a:gd name="T3" fmla="*/ 69 h 69"/>
                  <a:gd name="T4" fmla="*/ 0 w 85"/>
                  <a:gd name="T5" fmla="*/ 40 h 69"/>
                  <a:gd name="T6" fmla="*/ 2 w 85"/>
                  <a:gd name="T7" fmla="*/ 25 h 69"/>
                  <a:gd name="T8" fmla="*/ 8 w 85"/>
                  <a:gd name="T9" fmla="*/ 13 h 69"/>
                  <a:gd name="T10" fmla="*/ 22 w 85"/>
                  <a:gd name="T11" fmla="*/ 3 h 69"/>
                  <a:gd name="T12" fmla="*/ 42 w 85"/>
                  <a:gd name="T13" fmla="*/ 0 h 69"/>
                  <a:gd name="T14" fmla="*/ 59 w 85"/>
                  <a:gd name="T15" fmla="*/ 2 h 69"/>
                  <a:gd name="T16" fmla="*/ 71 w 85"/>
                  <a:gd name="T17" fmla="*/ 8 h 69"/>
                  <a:gd name="T18" fmla="*/ 79 w 85"/>
                  <a:gd name="T19" fmla="*/ 15 h 69"/>
                  <a:gd name="T20" fmla="*/ 83 w 85"/>
                  <a:gd name="T21" fmla="*/ 25 h 69"/>
                  <a:gd name="T22" fmla="*/ 85 w 85"/>
                  <a:gd name="T23" fmla="*/ 39 h 69"/>
                  <a:gd name="T24" fmla="*/ 85 w 85"/>
                  <a:gd name="T25" fmla="*/ 69 h 69"/>
                  <a:gd name="T26" fmla="*/ 75 w 85"/>
                  <a:gd name="T27" fmla="*/ 58 h 69"/>
                  <a:gd name="T28" fmla="*/ 75 w 85"/>
                  <a:gd name="T29" fmla="*/ 40 h 69"/>
                  <a:gd name="T30" fmla="*/ 73 w 85"/>
                  <a:gd name="T31" fmla="*/ 27 h 69"/>
                  <a:gd name="T32" fmla="*/ 69 w 85"/>
                  <a:gd name="T33" fmla="*/ 19 h 69"/>
                  <a:gd name="T34" fmla="*/ 58 w 85"/>
                  <a:gd name="T35" fmla="*/ 13 h 69"/>
                  <a:gd name="T36" fmla="*/ 42 w 85"/>
                  <a:gd name="T37" fmla="*/ 11 h 69"/>
                  <a:gd name="T38" fmla="*/ 22 w 85"/>
                  <a:gd name="T39" fmla="*/ 15 h 69"/>
                  <a:gd name="T40" fmla="*/ 12 w 85"/>
                  <a:gd name="T41" fmla="*/ 26 h 69"/>
                  <a:gd name="T42" fmla="*/ 10 w 85"/>
                  <a:gd name="T43" fmla="*/ 40 h 69"/>
                  <a:gd name="T44" fmla="*/ 10 w 85"/>
                  <a:gd name="T45" fmla="*/ 58 h 69"/>
                  <a:gd name="T46" fmla="*/ 75 w 85"/>
                  <a:gd name="T47" fmla="*/ 5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69">
                    <a:moveTo>
                      <a:pt x="85" y="69"/>
                    </a:moveTo>
                    <a:lnTo>
                      <a:pt x="0" y="69"/>
                    </a:lnTo>
                    <a:lnTo>
                      <a:pt x="0" y="40"/>
                    </a:lnTo>
                    <a:cubicBezTo>
                      <a:pt x="0" y="34"/>
                      <a:pt x="1" y="29"/>
                      <a:pt x="2" y="25"/>
                    </a:cubicBezTo>
                    <a:cubicBezTo>
                      <a:pt x="3" y="20"/>
                      <a:pt x="5" y="16"/>
                      <a:pt x="8" y="13"/>
                    </a:cubicBezTo>
                    <a:cubicBezTo>
                      <a:pt x="11" y="8"/>
                      <a:pt x="16" y="5"/>
                      <a:pt x="22" y="3"/>
                    </a:cubicBezTo>
                    <a:cubicBezTo>
                      <a:pt x="28" y="1"/>
                      <a:pt x="35" y="0"/>
                      <a:pt x="42" y="0"/>
                    </a:cubicBezTo>
                    <a:cubicBezTo>
                      <a:pt x="49" y="0"/>
                      <a:pt x="54" y="0"/>
                      <a:pt x="59" y="2"/>
                    </a:cubicBezTo>
                    <a:cubicBezTo>
                      <a:pt x="64" y="3"/>
                      <a:pt x="68" y="5"/>
                      <a:pt x="71" y="8"/>
                    </a:cubicBezTo>
                    <a:cubicBezTo>
                      <a:pt x="75" y="10"/>
                      <a:pt x="77" y="12"/>
                      <a:pt x="79" y="15"/>
                    </a:cubicBezTo>
                    <a:cubicBezTo>
                      <a:pt x="81" y="18"/>
                      <a:pt x="82" y="21"/>
                      <a:pt x="83" y="25"/>
                    </a:cubicBezTo>
                    <a:cubicBezTo>
                      <a:pt x="84" y="29"/>
                      <a:pt x="85" y="34"/>
                      <a:pt x="85" y="39"/>
                    </a:cubicBezTo>
                    <a:lnTo>
                      <a:pt x="85" y="69"/>
                    </a:lnTo>
                    <a:close/>
                    <a:moveTo>
                      <a:pt x="75" y="58"/>
                    </a:moveTo>
                    <a:lnTo>
                      <a:pt x="75" y="40"/>
                    </a:lnTo>
                    <a:cubicBezTo>
                      <a:pt x="75" y="35"/>
                      <a:pt x="74" y="30"/>
                      <a:pt x="73" y="27"/>
                    </a:cubicBezTo>
                    <a:cubicBezTo>
                      <a:pt x="72" y="24"/>
                      <a:pt x="71" y="21"/>
                      <a:pt x="69" y="19"/>
                    </a:cubicBezTo>
                    <a:cubicBezTo>
                      <a:pt x="66" y="17"/>
                      <a:pt x="63" y="15"/>
                      <a:pt x="58" y="13"/>
                    </a:cubicBezTo>
                    <a:cubicBezTo>
                      <a:pt x="54" y="12"/>
                      <a:pt x="48" y="11"/>
                      <a:pt x="42" y="11"/>
                    </a:cubicBezTo>
                    <a:cubicBezTo>
                      <a:pt x="33" y="11"/>
                      <a:pt x="26" y="13"/>
                      <a:pt x="22" y="15"/>
                    </a:cubicBezTo>
                    <a:cubicBezTo>
                      <a:pt x="17" y="18"/>
                      <a:pt x="14" y="22"/>
                      <a:pt x="12" y="26"/>
                    </a:cubicBezTo>
                    <a:cubicBezTo>
                      <a:pt x="11" y="29"/>
                      <a:pt x="10" y="34"/>
                      <a:pt x="10" y="40"/>
                    </a:cubicBezTo>
                    <a:lnTo>
                      <a:pt x="10" y="58"/>
                    </a:lnTo>
                    <a:lnTo>
                      <a:pt x="75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928"/>
              <p:cNvSpPr>
                <a:spLocks noEditPoints="1"/>
              </p:cNvSpPr>
              <p:nvPr/>
            </p:nvSpPr>
            <p:spPr bwMode="auto">
              <a:xfrm rot="10800000">
                <a:off x="7571471" y="2391953"/>
                <a:ext cx="53311" cy="69971"/>
              </a:xfrm>
              <a:custGeom>
                <a:avLst/>
                <a:gdLst>
                  <a:gd name="T0" fmla="*/ 0 w 71"/>
                  <a:gd name="T1" fmla="*/ 93 h 93"/>
                  <a:gd name="T2" fmla="*/ 0 w 71"/>
                  <a:gd name="T3" fmla="*/ 0 h 93"/>
                  <a:gd name="T4" fmla="*/ 35 w 71"/>
                  <a:gd name="T5" fmla="*/ 0 h 93"/>
                  <a:gd name="T6" fmla="*/ 49 w 71"/>
                  <a:gd name="T7" fmla="*/ 1 h 93"/>
                  <a:gd name="T8" fmla="*/ 60 w 71"/>
                  <a:gd name="T9" fmla="*/ 5 h 93"/>
                  <a:gd name="T10" fmla="*/ 68 w 71"/>
                  <a:gd name="T11" fmla="*/ 14 h 93"/>
                  <a:gd name="T12" fmla="*/ 71 w 71"/>
                  <a:gd name="T13" fmla="*/ 27 h 93"/>
                  <a:gd name="T14" fmla="*/ 63 w 71"/>
                  <a:gd name="T15" fmla="*/ 47 h 93"/>
                  <a:gd name="T16" fmla="*/ 36 w 71"/>
                  <a:gd name="T17" fmla="*/ 55 h 93"/>
                  <a:gd name="T18" fmla="*/ 12 w 71"/>
                  <a:gd name="T19" fmla="*/ 55 h 93"/>
                  <a:gd name="T20" fmla="*/ 12 w 71"/>
                  <a:gd name="T21" fmla="*/ 93 h 93"/>
                  <a:gd name="T22" fmla="*/ 0 w 71"/>
                  <a:gd name="T23" fmla="*/ 93 h 93"/>
                  <a:gd name="T24" fmla="*/ 12 w 71"/>
                  <a:gd name="T25" fmla="*/ 44 h 93"/>
                  <a:gd name="T26" fmla="*/ 36 w 71"/>
                  <a:gd name="T27" fmla="*/ 44 h 93"/>
                  <a:gd name="T28" fmla="*/ 53 w 71"/>
                  <a:gd name="T29" fmla="*/ 40 h 93"/>
                  <a:gd name="T30" fmla="*/ 58 w 71"/>
                  <a:gd name="T31" fmla="*/ 27 h 93"/>
                  <a:gd name="T32" fmla="*/ 55 w 71"/>
                  <a:gd name="T33" fmla="*/ 17 h 93"/>
                  <a:gd name="T34" fmla="*/ 47 w 71"/>
                  <a:gd name="T35" fmla="*/ 12 h 93"/>
                  <a:gd name="T36" fmla="*/ 36 w 71"/>
                  <a:gd name="T37" fmla="*/ 11 h 93"/>
                  <a:gd name="T38" fmla="*/ 12 w 71"/>
                  <a:gd name="T39" fmla="*/ 11 h 93"/>
                  <a:gd name="T40" fmla="*/ 12 w 71"/>
                  <a:gd name="T41" fmla="*/ 4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93">
                    <a:moveTo>
                      <a:pt x="0" y="93"/>
                    </a:moveTo>
                    <a:lnTo>
                      <a:pt x="0" y="0"/>
                    </a:lnTo>
                    <a:lnTo>
                      <a:pt x="35" y="0"/>
                    </a:lnTo>
                    <a:cubicBezTo>
                      <a:pt x="41" y="0"/>
                      <a:pt x="46" y="0"/>
                      <a:pt x="49" y="1"/>
                    </a:cubicBezTo>
                    <a:cubicBezTo>
                      <a:pt x="53" y="2"/>
                      <a:pt x="57" y="3"/>
                      <a:pt x="60" y="5"/>
                    </a:cubicBezTo>
                    <a:cubicBezTo>
                      <a:pt x="63" y="7"/>
                      <a:pt x="66" y="10"/>
                      <a:pt x="68" y="14"/>
                    </a:cubicBezTo>
                    <a:cubicBezTo>
                      <a:pt x="70" y="18"/>
                      <a:pt x="71" y="22"/>
                      <a:pt x="71" y="27"/>
                    </a:cubicBezTo>
                    <a:cubicBezTo>
                      <a:pt x="71" y="35"/>
                      <a:pt x="68" y="41"/>
                      <a:pt x="63" y="47"/>
                    </a:cubicBezTo>
                    <a:cubicBezTo>
                      <a:pt x="58" y="52"/>
                      <a:pt x="49" y="55"/>
                      <a:pt x="36" y="55"/>
                    </a:cubicBezTo>
                    <a:lnTo>
                      <a:pt x="12" y="55"/>
                    </a:lnTo>
                    <a:lnTo>
                      <a:pt x="12" y="93"/>
                    </a:lnTo>
                    <a:lnTo>
                      <a:pt x="0" y="93"/>
                    </a:lnTo>
                    <a:close/>
                    <a:moveTo>
                      <a:pt x="12" y="44"/>
                    </a:moveTo>
                    <a:lnTo>
                      <a:pt x="36" y="44"/>
                    </a:lnTo>
                    <a:cubicBezTo>
                      <a:pt x="44" y="44"/>
                      <a:pt x="50" y="43"/>
                      <a:pt x="53" y="40"/>
                    </a:cubicBezTo>
                    <a:cubicBezTo>
                      <a:pt x="56" y="37"/>
                      <a:pt x="58" y="33"/>
                      <a:pt x="58" y="27"/>
                    </a:cubicBezTo>
                    <a:cubicBezTo>
                      <a:pt x="58" y="23"/>
                      <a:pt x="57" y="20"/>
                      <a:pt x="55" y="17"/>
                    </a:cubicBezTo>
                    <a:cubicBezTo>
                      <a:pt x="53" y="14"/>
                      <a:pt x="50" y="13"/>
                      <a:pt x="47" y="12"/>
                    </a:cubicBezTo>
                    <a:cubicBezTo>
                      <a:pt x="45" y="11"/>
                      <a:pt x="41" y="11"/>
                      <a:pt x="36" y="11"/>
                    </a:cubicBezTo>
                    <a:lnTo>
                      <a:pt x="12" y="11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929"/>
              <p:cNvSpPr>
                <a:spLocks noEditPoints="1"/>
              </p:cNvSpPr>
              <p:nvPr/>
            </p:nvSpPr>
            <p:spPr bwMode="auto">
              <a:xfrm rot="10800000">
                <a:off x="7494837" y="2391953"/>
                <a:ext cx="66638" cy="73303"/>
              </a:xfrm>
              <a:custGeom>
                <a:avLst/>
                <a:gdLst>
                  <a:gd name="T0" fmla="*/ 0 w 88"/>
                  <a:gd name="T1" fmla="*/ 50 h 96"/>
                  <a:gd name="T2" fmla="*/ 12 w 88"/>
                  <a:gd name="T3" fmla="*/ 13 h 96"/>
                  <a:gd name="T4" fmla="*/ 44 w 88"/>
                  <a:gd name="T5" fmla="*/ 0 h 96"/>
                  <a:gd name="T6" fmla="*/ 67 w 88"/>
                  <a:gd name="T7" fmla="*/ 6 h 96"/>
                  <a:gd name="T8" fmla="*/ 83 w 88"/>
                  <a:gd name="T9" fmla="*/ 24 h 96"/>
                  <a:gd name="T10" fmla="*/ 88 w 88"/>
                  <a:gd name="T11" fmla="*/ 48 h 96"/>
                  <a:gd name="T12" fmla="*/ 83 w 88"/>
                  <a:gd name="T13" fmla="*/ 74 h 96"/>
                  <a:gd name="T14" fmla="*/ 67 w 88"/>
                  <a:gd name="T15" fmla="*/ 91 h 96"/>
                  <a:gd name="T16" fmla="*/ 44 w 88"/>
                  <a:gd name="T17" fmla="*/ 96 h 96"/>
                  <a:gd name="T18" fmla="*/ 21 w 88"/>
                  <a:gd name="T19" fmla="*/ 90 h 96"/>
                  <a:gd name="T20" fmla="*/ 5 w 88"/>
                  <a:gd name="T21" fmla="*/ 73 h 96"/>
                  <a:gd name="T22" fmla="*/ 0 w 88"/>
                  <a:gd name="T23" fmla="*/ 50 h 96"/>
                  <a:gd name="T24" fmla="*/ 12 w 88"/>
                  <a:gd name="T25" fmla="*/ 50 h 96"/>
                  <a:gd name="T26" fmla="*/ 21 w 88"/>
                  <a:gd name="T27" fmla="*/ 76 h 96"/>
                  <a:gd name="T28" fmla="*/ 44 w 88"/>
                  <a:gd name="T29" fmla="*/ 86 h 96"/>
                  <a:gd name="T30" fmla="*/ 67 w 88"/>
                  <a:gd name="T31" fmla="*/ 76 h 96"/>
                  <a:gd name="T32" fmla="*/ 76 w 88"/>
                  <a:gd name="T33" fmla="*/ 48 h 96"/>
                  <a:gd name="T34" fmla="*/ 72 w 88"/>
                  <a:gd name="T35" fmla="*/ 29 h 96"/>
                  <a:gd name="T36" fmla="*/ 61 w 88"/>
                  <a:gd name="T37" fmla="*/ 15 h 96"/>
                  <a:gd name="T38" fmla="*/ 44 w 88"/>
                  <a:gd name="T39" fmla="*/ 11 h 96"/>
                  <a:gd name="T40" fmla="*/ 22 w 88"/>
                  <a:gd name="T41" fmla="*/ 20 h 96"/>
                  <a:gd name="T42" fmla="*/ 12 w 88"/>
                  <a:gd name="T4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8" h="96">
                    <a:moveTo>
                      <a:pt x="0" y="50"/>
                    </a:moveTo>
                    <a:cubicBezTo>
                      <a:pt x="0" y="34"/>
                      <a:pt x="4" y="22"/>
                      <a:pt x="12" y="13"/>
                    </a:cubicBezTo>
                    <a:cubicBezTo>
                      <a:pt x="20" y="5"/>
                      <a:pt x="31" y="0"/>
                      <a:pt x="44" y="0"/>
                    </a:cubicBezTo>
                    <a:cubicBezTo>
                      <a:pt x="53" y="0"/>
                      <a:pt x="60" y="2"/>
                      <a:pt x="67" y="6"/>
                    </a:cubicBezTo>
                    <a:cubicBezTo>
                      <a:pt x="74" y="11"/>
                      <a:pt x="79" y="16"/>
                      <a:pt x="83" y="24"/>
                    </a:cubicBezTo>
                    <a:cubicBezTo>
                      <a:pt x="87" y="31"/>
                      <a:pt x="88" y="39"/>
                      <a:pt x="88" y="48"/>
                    </a:cubicBezTo>
                    <a:cubicBezTo>
                      <a:pt x="88" y="58"/>
                      <a:pt x="86" y="66"/>
                      <a:pt x="83" y="74"/>
                    </a:cubicBezTo>
                    <a:cubicBezTo>
                      <a:pt x="79" y="81"/>
                      <a:pt x="74" y="87"/>
                      <a:pt x="67" y="91"/>
                    </a:cubicBezTo>
                    <a:cubicBezTo>
                      <a:pt x="60" y="94"/>
                      <a:pt x="52" y="96"/>
                      <a:pt x="44" y="96"/>
                    </a:cubicBezTo>
                    <a:cubicBezTo>
                      <a:pt x="35" y="96"/>
                      <a:pt x="27" y="94"/>
                      <a:pt x="21" y="90"/>
                    </a:cubicBezTo>
                    <a:cubicBezTo>
                      <a:pt x="14" y="86"/>
                      <a:pt x="9" y="80"/>
                      <a:pt x="5" y="73"/>
                    </a:cubicBezTo>
                    <a:cubicBezTo>
                      <a:pt x="1" y="65"/>
                      <a:pt x="0" y="58"/>
                      <a:pt x="0" y="50"/>
                    </a:cubicBezTo>
                    <a:close/>
                    <a:moveTo>
                      <a:pt x="12" y="50"/>
                    </a:moveTo>
                    <a:cubicBezTo>
                      <a:pt x="12" y="61"/>
                      <a:pt x="15" y="70"/>
                      <a:pt x="21" y="76"/>
                    </a:cubicBezTo>
                    <a:cubicBezTo>
                      <a:pt x="27" y="83"/>
                      <a:pt x="35" y="86"/>
                      <a:pt x="44" y="86"/>
                    </a:cubicBezTo>
                    <a:cubicBezTo>
                      <a:pt x="53" y="86"/>
                      <a:pt x="61" y="83"/>
                      <a:pt x="67" y="76"/>
                    </a:cubicBezTo>
                    <a:cubicBezTo>
                      <a:pt x="73" y="70"/>
                      <a:pt x="76" y="60"/>
                      <a:pt x="76" y="48"/>
                    </a:cubicBezTo>
                    <a:cubicBezTo>
                      <a:pt x="76" y="41"/>
                      <a:pt x="74" y="34"/>
                      <a:pt x="72" y="29"/>
                    </a:cubicBezTo>
                    <a:cubicBezTo>
                      <a:pt x="69" y="23"/>
                      <a:pt x="66" y="19"/>
                      <a:pt x="61" y="15"/>
                    </a:cubicBezTo>
                    <a:cubicBezTo>
                      <a:pt x="56" y="12"/>
                      <a:pt x="50" y="11"/>
                      <a:pt x="44" y="11"/>
                    </a:cubicBezTo>
                    <a:cubicBezTo>
                      <a:pt x="35" y="11"/>
                      <a:pt x="28" y="14"/>
                      <a:pt x="22" y="20"/>
                    </a:cubicBezTo>
                    <a:cubicBezTo>
                      <a:pt x="15" y="26"/>
                      <a:pt x="12" y="36"/>
                      <a:pt x="12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930"/>
              <p:cNvSpPr>
                <a:spLocks/>
              </p:cNvSpPr>
              <p:nvPr/>
            </p:nvSpPr>
            <p:spPr bwMode="auto">
              <a:xfrm rot="10800000">
                <a:off x="7398210" y="2391953"/>
                <a:ext cx="89962" cy="69971"/>
              </a:xfrm>
              <a:custGeom>
                <a:avLst/>
                <a:gdLst>
                  <a:gd name="T0" fmla="*/ 24 w 119"/>
                  <a:gd name="T1" fmla="*/ 93 h 93"/>
                  <a:gd name="T2" fmla="*/ 0 w 119"/>
                  <a:gd name="T3" fmla="*/ 0 h 93"/>
                  <a:gd name="T4" fmla="*/ 12 w 119"/>
                  <a:gd name="T5" fmla="*/ 0 h 93"/>
                  <a:gd name="T6" fmla="*/ 26 w 119"/>
                  <a:gd name="T7" fmla="*/ 61 h 93"/>
                  <a:gd name="T8" fmla="*/ 30 w 119"/>
                  <a:gd name="T9" fmla="*/ 80 h 93"/>
                  <a:gd name="T10" fmla="*/ 35 w 119"/>
                  <a:gd name="T11" fmla="*/ 63 h 93"/>
                  <a:gd name="T12" fmla="*/ 52 w 119"/>
                  <a:gd name="T13" fmla="*/ 0 h 93"/>
                  <a:gd name="T14" fmla="*/ 67 w 119"/>
                  <a:gd name="T15" fmla="*/ 0 h 93"/>
                  <a:gd name="T16" fmla="*/ 80 w 119"/>
                  <a:gd name="T17" fmla="*/ 47 h 93"/>
                  <a:gd name="T18" fmla="*/ 88 w 119"/>
                  <a:gd name="T19" fmla="*/ 80 h 93"/>
                  <a:gd name="T20" fmla="*/ 92 w 119"/>
                  <a:gd name="T21" fmla="*/ 60 h 93"/>
                  <a:gd name="T22" fmla="*/ 107 w 119"/>
                  <a:gd name="T23" fmla="*/ 0 h 93"/>
                  <a:gd name="T24" fmla="*/ 119 w 119"/>
                  <a:gd name="T25" fmla="*/ 0 h 93"/>
                  <a:gd name="T26" fmla="*/ 94 w 119"/>
                  <a:gd name="T27" fmla="*/ 93 h 93"/>
                  <a:gd name="T28" fmla="*/ 82 w 119"/>
                  <a:gd name="T29" fmla="*/ 93 h 93"/>
                  <a:gd name="T30" fmla="*/ 62 w 119"/>
                  <a:gd name="T31" fmla="*/ 22 h 93"/>
                  <a:gd name="T32" fmla="*/ 59 w 119"/>
                  <a:gd name="T33" fmla="*/ 11 h 93"/>
                  <a:gd name="T34" fmla="*/ 57 w 119"/>
                  <a:gd name="T35" fmla="*/ 22 h 93"/>
                  <a:gd name="T36" fmla="*/ 37 w 119"/>
                  <a:gd name="T37" fmla="*/ 93 h 93"/>
                  <a:gd name="T38" fmla="*/ 24 w 119"/>
                  <a:gd name="T3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93">
                    <a:moveTo>
                      <a:pt x="24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6" y="61"/>
                    </a:lnTo>
                    <a:cubicBezTo>
                      <a:pt x="28" y="67"/>
                      <a:pt x="29" y="73"/>
                      <a:pt x="30" y="80"/>
                    </a:cubicBezTo>
                    <a:cubicBezTo>
                      <a:pt x="33" y="70"/>
                      <a:pt x="34" y="64"/>
                      <a:pt x="35" y="63"/>
                    </a:cubicBezTo>
                    <a:lnTo>
                      <a:pt x="52" y="0"/>
                    </a:lnTo>
                    <a:lnTo>
                      <a:pt x="67" y="0"/>
                    </a:lnTo>
                    <a:lnTo>
                      <a:pt x="80" y="47"/>
                    </a:lnTo>
                    <a:cubicBezTo>
                      <a:pt x="84" y="59"/>
                      <a:pt x="86" y="69"/>
                      <a:pt x="88" y="80"/>
                    </a:cubicBezTo>
                    <a:cubicBezTo>
                      <a:pt x="89" y="74"/>
                      <a:pt x="90" y="67"/>
                      <a:pt x="92" y="60"/>
                    </a:cubicBezTo>
                    <a:lnTo>
                      <a:pt x="107" y="0"/>
                    </a:lnTo>
                    <a:lnTo>
                      <a:pt x="119" y="0"/>
                    </a:lnTo>
                    <a:lnTo>
                      <a:pt x="94" y="93"/>
                    </a:lnTo>
                    <a:lnTo>
                      <a:pt x="82" y="93"/>
                    </a:lnTo>
                    <a:lnTo>
                      <a:pt x="62" y="22"/>
                    </a:lnTo>
                    <a:cubicBezTo>
                      <a:pt x="61" y="16"/>
                      <a:pt x="60" y="12"/>
                      <a:pt x="59" y="11"/>
                    </a:cubicBezTo>
                    <a:cubicBezTo>
                      <a:pt x="58" y="15"/>
                      <a:pt x="57" y="19"/>
                      <a:pt x="57" y="22"/>
                    </a:cubicBezTo>
                    <a:lnTo>
                      <a:pt x="37" y="93"/>
                    </a:lnTo>
                    <a:lnTo>
                      <a:pt x="24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931"/>
              <p:cNvSpPr>
                <a:spLocks/>
              </p:cNvSpPr>
              <p:nvPr/>
            </p:nvSpPr>
            <p:spPr bwMode="auto">
              <a:xfrm rot="10800000">
                <a:off x="7338235" y="2391953"/>
                <a:ext cx="49979" cy="69971"/>
              </a:xfrm>
              <a:custGeom>
                <a:avLst/>
                <a:gdLst>
                  <a:gd name="T0" fmla="*/ 0 w 69"/>
                  <a:gd name="T1" fmla="*/ 93 h 93"/>
                  <a:gd name="T2" fmla="*/ 0 w 69"/>
                  <a:gd name="T3" fmla="*/ 0 h 93"/>
                  <a:gd name="T4" fmla="*/ 67 w 69"/>
                  <a:gd name="T5" fmla="*/ 0 h 93"/>
                  <a:gd name="T6" fmla="*/ 67 w 69"/>
                  <a:gd name="T7" fmla="*/ 11 h 93"/>
                  <a:gd name="T8" fmla="*/ 12 w 69"/>
                  <a:gd name="T9" fmla="*/ 11 h 93"/>
                  <a:gd name="T10" fmla="*/ 12 w 69"/>
                  <a:gd name="T11" fmla="*/ 39 h 93"/>
                  <a:gd name="T12" fmla="*/ 63 w 69"/>
                  <a:gd name="T13" fmla="*/ 39 h 93"/>
                  <a:gd name="T14" fmla="*/ 63 w 69"/>
                  <a:gd name="T15" fmla="*/ 50 h 93"/>
                  <a:gd name="T16" fmla="*/ 12 w 69"/>
                  <a:gd name="T17" fmla="*/ 50 h 93"/>
                  <a:gd name="T18" fmla="*/ 12 w 69"/>
                  <a:gd name="T19" fmla="*/ 82 h 93"/>
                  <a:gd name="T20" fmla="*/ 69 w 69"/>
                  <a:gd name="T21" fmla="*/ 82 h 93"/>
                  <a:gd name="T22" fmla="*/ 69 w 69"/>
                  <a:gd name="T23" fmla="*/ 93 h 93"/>
                  <a:gd name="T24" fmla="*/ 0 w 69"/>
                  <a:gd name="T25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93">
                    <a:moveTo>
                      <a:pt x="0" y="93"/>
                    </a:moveTo>
                    <a:lnTo>
                      <a:pt x="0" y="0"/>
                    </a:lnTo>
                    <a:lnTo>
                      <a:pt x="67" y="0"/>
                    </a:lnTo>
                    <a:lnTo>
                      <a:pt x="67" y="11"/>
                    </a:lnTo>
                    <a:lnTo>
                      <a:pt x="12" y="11"/>
                    </a:lnTo>
                    <a:lnTo>
                      <a:pt x="12" y="39"/>
                    </a:lnTo>
                    <a:lnTo>
                      <a:pt x="63" y="39"/>
                    </a:lnTo>
                    <a:lnTo>
                      <a:pt x="63" y="50"/>
                    </a:lnTo>
                    <a:lnTo>
                      <a:pt x="12" y="50"/>
                    </a:lnTo>
                    <a:lnTo>
                      <a:pt x="12" y="82"/>
                    </a:lnTo>
                    <a:lnTo>
                      <a:pt x="69" y="82"/>
                    </a:lnTo>
                    <a:lnTo>
                      <a:pt x="69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932"/>
              <p:cNvSpPr>
                <a:spLocks noEditPoints="1"/>
              </p:cNvSpPr>
              <p:nvPr/>
            </p:nvSpPr>
            <p:spPr bwMode="auto">
              <a:xfrm rot="10800000">
                <a:off x="7261600" y="2391953"/>
                <a:ext cx="63307" cy="69971"/>
              </a:xfrm>
              <a:custGeom>
                <a:avLst/>
                <a:gdLst>
                  <a:gd name="T0" fmla="*/ 0 w 82"/>
                  <a:gd name="T1" fmla="*/ 93 h 93"/>
                  <a:gd name="T2" fmla="*/ 0 w 82"/>
                  <a:gd name="T3" fmla="*/ 0 h 93"/>
                  <a:gd name="T4" fmla="*/ 41 w 82"/>
                  <a:gd name="T5" fmla="*/ 0 h 93"/>
                  <a:gd name="T6" fmla="*/ 60 w 82"/>
                  <a:gd name="T7" fmla="*/ 2 h 93"/>
                  <a:gd name="T8" fmla="*/ 71 w 82"/>
                  <a:gd name="T9" fmla="*/ 11 h 93"/>
                  <a:gd name="T10" fmla="*/ 74 w 82"/>
                  <a:gd name="T11" fmla="*/ 25 h 93"/>
                  <a:gd name="T12" fmla="*/ 68 w 82"/>
                  <a:gd name="T13" fmla="*/ 42 h 93"/>
                  <a:gd name="T14" fmla="*/ 48 w 82"/>
                  <a:gd name="T15" fmla="*/ 50 h 93"/>
                  <a:gd name="T16" fmla="*/ 56 w 82"/>
                  <a:gd name="T17" fmla="*/ 55 h 93"/>
                  <a:gd name="T18" fmla="*/ 66 w 82"/>
                  <a:gd name="T19" fmla="*/ 67 h 93"/>
                  <a:gd name="T20" fmla="*/ 82 w 82"/>
                  <a:gd name="T21" fmla="*/ 93 h 93"/>
                  <a:gd name="T22" fmla="*/ 67 w 82"/>
                  <a:gd name="T23" fmla="*/ 93 h 93"/>
                  <a:gd name="T24" fmla="*/ 54 w 82"/>
                  <a:gd name="T25" fmla="*/ 73 h 93"/>
                  <a:gd name="T26" fmla="*/ 45 w 82"/>
                  <a:gd name="T27" fmla="*/ 61 h 93"/>
                  <a:gd name="T28" fmla="*/ 39 w 82"/>
                  <a:gd name="T29" fmla="*/ 54 h 93"/>
                  <a:gd name="T30" fmla="*/ 34 w 82"/>
                  <a:gd name="T31" fmla="*/ 52 h 93"/>
                  <a:gd name="T32" fmla="*/ 27 w 82"/>
                  <a:gd name="T33" fmla="*/ 52 h 93"/>
                  <a:gd name="T34" fmla="*/ 13 w 82"/>
                  <a:gd name="T35" fmla="*/ 52 h 93"/>
                  <a:gd name="T36" fmla="*/ 13 w 82"/>
                  <a:gd name="T37" fmla="*/ 93 h 93"/>
                  <a:gd name="T38" fmla="*/ 0 w 82"/>
                  <a:gd name="T39" fmla="*/ 93 h 93"/>
                  <a:gd name="T40" fmla="*/ 13 w 82"/>
                  <a:gd name="T41" fmla="*/ 41 h 93"/>
                  <a:gd name="T42" fmla="*/ 39 w 82"/>
                  <a:gd name="T43" fmla="*/ 41 h 93"/>
                  <a:gd name="T44" fmla="*/ 52 w 82"/>
                  <a:gd name="T45" fmla="*/ 39 h 93"/>
                  <a:gd name="T46" fmla="*/ 59 w 82"/>
                  <a:gd name="T47" fmla="*/ 34 h 93"/>
                  <a:gd name="T48" fmla="*/ 62 w 82"/>
                  <a:gd name="T49" fmla="*/ 25 h 93"/>
                  <a:gd name="T50" fmla="*/ 57 w 82"/>
                  <a:gd name="T51" fmla="*/ 14 h 93"/>
                  <a:gd name="T52" fmla="*/ 42 w 82"/>
                  <a:gd name="T53" fmla="*/ 10 h 93"/>
                  <a:gd name="T54" fmla="*/ 13 w 82"/>
                  <a:gd name="T55" fmla="*/ 10 h 93"/>
                  <a:gd name="T56" fmla="*/ 13 w 82"/>
                  <a:gd name="T57" fmla="*/ 4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2" h="93">
                    <a:moveTo>
                      <a:pt x="0" y="93"/>
                    </a:moveTo>
                    <a:lnTo>
                      <a:pt x="0" y="0"/>
                    </a:lnTo>
                    <a:lnTo>
                      <a:pt x="41" y="0"/>
                    </a:lnTo>
                    <a:cubicBezTo>
                      <a:pt x="50" y="0"/>
                      <a:pt x="56" y="1"/>
                      <a:pt x="60" y="2"/>
                    </a:cubicBezTo>
                    <a:cubicBezTo>
                      <a:pt x="65" y="4"/>
                      <a:pt x="68" y="7"/>
                      <a:pt x="71" y="11"/>
                    </a:cubicBezTo>
                    <a:cubicBezTo>
                      <a:pt x="73" y="15"/>
                      <a:pt x="74" y="20"/>
                      <a:pt x="74" y="25"/>
                    </a:cubicBezTo>
                    <a:cubicBezTo>
                      <a:pt x="74" y="32"/>
                      <a:pt x="72" y="37"/>
                      <a:pt x="68" y="42"/>
                    </a:cubicBezTo>
                    <a:cubicBezTo>
                      <a:pt x="64" y="46"/>
                      <a:pt x="57" y="49"/>
                      <a:pt x="48" y="50"/>
                    </a:cubicBezTo>
                    <a:cubicBezTo>
                      <a:pt x="52" y="52"/>
                      <a:pt x="54" y="54"/>
                      <a:pt x="56" y="55"/>
                    </a:cubicBezTo>
                    <a:cubicBezTo>
                      <a:pt x="59" y="58"/>
                      <a:pt x="63" y="63"/>
                      <a:pt x="66" y="67"/>
                    </a:cubicBezTo>
                    <a:lnTo>
                      <a:pt x="82" y="93"/>
                    </a:lnTo>
                    <a:lnTo>
                      <a:pt x="67" y="93"/>
                    </a:lnTo>
                    <a:lnTo>
                      <a:pt x="54" y="73"/>
                    </a:lnTo>
                    <a:cubicBezTo>
                      <a:pt x="51" y="68"/>
                      <a:pt x="48" y="64"/>
                      <a:pt x="45" y="61"/>
                    </a:cubicBezTo>
                    <a:cubicBezTo>
                      <a:pt x="43" y="58"/>
                      <a:pt x="41" y="56"/>
                      <a:pt x="39" y="54"/>
                    </a:cubicBezTo>
                    <a:cubicBezTo>
                      <a:pt x="37" y="53"/>
                      <a:pt x="35" y="52"/>
                      <a:pt x="34" y="52"/>
                    </a:cubicBezTo>
                    <a:cubicBezTo>
                      <a:pt x="32" y="52"/>
                      <a:pt x="30" y="52"/>
                      <a:pt x="27" y="52"/>
                    </a:cubicBezTo>
                    <a:lnTo>
                      <a:pt x="13" y="52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13" y="41"/>
                    </a:moveTo>
                    <a:lnTo>
                      <a:pt x="39" y="41"/>
                    </a:lnTo>
                    <a:cubicBezTo>
                      <a:pt x="45" y="41"/>
                      <a:pt x="49" y="40"/>
                      <a:pt x="52" y="39"/>
                    </a:cubicBezTo>
                    <a:cubicBezTo>
                      <a:pt x="55" y="38"/>
                      <a:pt x="58" y="36"/>
                      <a:pt x="59" y="34"/>
                    </a:cubicBezTo>
                    <a:cubicBezTo>
                      <a:pt x="61" y="31"/>
                      <a:pt x="62" y="28"/>
                      <a:pt x="62" y="25"/>
                    </a:cubicBezTo>
                    <a:cubicBezTo>
                      <a:pt x="62" y="21"/>
                      <a:pt x="60" y="17"/>
                      <a:pt x="57" y="14"/>
                    </a:cubicBezTo>
                    <a:cubicBezTo>
                      <a:pt x="54" y="12"/>
                      <a:pt x="49" y="10"/>
                      <a:pt x="42" y="10"/>
                    </a:cubicBezTo>
                    <a:lnTo>
                      <a:pt x="13" y="10"/>
                    </a:lnTo>
                    <a:lnTo>
                      <a:pt x="1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801"/>
              <p:cNvSpPr>
                <a:spLocks/>
              </p:cNvSpPr>
              <p:nvPr/>
            </p:nvSpPr>
            <p:spPr bwMode="auto">
              <a:xfrm rot="10800000">
                <a:off x="7727594" y="2178709"/>
                <a:ext cx="66638" cy="59975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7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8 h 78"/>
                  <a:gd name="T22" fmla="*/ 0 w 87"/>
                  <a:gd name="T23" fmla="*/ 36 h 78"/>
                  <a:gd name="T24" fmla="*/ 3 w 87"/>
                  <a:gd name="T25" fmla="*/ 19 h 78"/>
                  <a:gd name="T26" fmla="*/ 11 w 87"/>
                  <a:gd name="T27" fmla="*/ 8 h 78"/>
                  <a:gd name="T28" fmla="*/ 25 w 87"/>
                  <a:gd name="T29" fmla="*/ 1 h 78"/>
                  <a:gd name="T30" fmla="*/ 28 w 87"/>
                  <a:gd name="T31" fmla="*/ 11 h 78"/>
                  <a:gd name="T32" fmla="*/ 18 w 87"/>
                  <a:gd name="T33" fmla="*/ 16 h 78"/>
                  <a:gd name="T34" fmla="*/ 12 w 87"/>
                  <a:gd name="T35" fmla="*/ 24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6 w 87"/>
                  <a:gd name="T43" fmla="*/ 63 h 78"/>
                  <a:gd name="T44" fmla="*/ 43 w 87"/>
                  <a:gd name="T45" fmla="*/ 66 h 78"/>
                  <a:gd name="T46" fmla="*/ 62 w 87"/>
                  <a:gd name="T47" fmla="*/ 63 h 78"/>
                  <a:gd name="T48" fmla="*/ 74 w 87"/>
                  <a:gd name="T49" fmla="*/ 51 h 78"/>
                  <a:gd name="T50" fmla="*/ 77 w 87"/>
                  <a:gd name="T51" fmla="*/ 35 h 78"/>
                  <a:gd name="T52" fmla="*/ 74 w 87"/>
                  <a:gd name="T53" fmla="*/ 21 h 78"/>
                  <a:gd name="T54" fmla="*/ 68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8" y="5"/>
                      <a:pt x="82" y="11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3"/>
                      <a:pt x="85" y="51"/>
                      <a:pt x="82" y="57"/>
                    </a:cubicBezTo>
                    <a:cubicBezTo>
                      <a:pt x="78" y="64"/>
                      <a:pt x="73" y="69"/>
                      <a:pt x="67" y="73"/>
                    </a:cubicBezTo>
                    <a:cubicBezTo>
                      <a:pt x="60" y="76"/>
                      <a:pt x="52" y="78"/>
                      <a:pt x="44" y="78"/>
                    </a:cubicBezTo>
                    <a:cubicBezTo>
                      <a:pt x="36" y="78"/>
                      <a:pt x="28" y="76"/>
                      <a:pt x="21" y="73"/>
                    </a:cubicBezTo>
                    <a:cubicBezTo>
                      <a:pt x="14" y="69"/>
                      <a:pt x="9" y="64"/>
                      <a:pt x="5" y="58"/>
                    </a:cubicBezTo>
                    <a:cubicBezTo>
                      <a:pt x="2" y="52"/>
                      <a:pt x="0" y="44"/>
                      <a:pt x="0" y="36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5" y="5"/>
                      <a:pt x="19" y="3"/>
                      <a:pt x="25" y="1"/>
                    </a:cubicBezTo>
                    <a:lnTo>
                      <a:pt x="28" y="11"/>
                    </a:lnTo>
                    <a:cubicBezTo>
                      <a:pt x="24" y="12"/>
                      <a:pt x="20" y="14"/>
                      <a:pt x="18" y="16"/>
                    </a:cubicBezTo>
                    <a:cubicBezTo>
                      <a:pt x="15" y="18"/>
                      <a:pt x="13" y="21"/>
                      <a:pt x="12" y="24"/>
                    </a:cubicBezTo>
                    <a:cubicBezTo>
                      <a:pt x="10" y="27"/>
                      <a:pt x="10" y="31"/>
                      <a:pt x="10" y="36"/>
                    </a:cubicBezTo>
                    <a:cubicBezTo>
                      <a:pt x="10" y="41"/>
                      <a:pt x="10" y="45"/>
                      <a:pt x="12" y="49"/>
                    </a:cubicBezTo>
                    <a:cubicBezTo>
                      <a:pt x="13" y="53"/>
                      <a:pt x="15" y="56"/>
                      <a:pt x="18" y="58"/>
                    </a:cubicBezTo>
                    <a:cubicBezTo>
                      <a:pt x="21" y="60"/>
                      <a:pt x="23" y="62"/>
                      <a:pt x="26" y="63"/>
                    </a:cubicBezTo>
                    <a:cubicBezTo>
                      <a:pt x="32" y="65"/>
                      <a:pt x="37" y="66"/>
                      <a:pt x="43" y="66"/>
                    </a:cubicBezTo>
                    <a:cubicBezTo>
                      <a:pt x="51" y="66"/>
                      <a:pt x="57" y="65"/>
                      <a:pt x="62" y="63"/>
                    </a:cubicBezTo>
                    <a:cubicBezTo>
                      <a:pt x="67" y="60"/>
                      <a:pt x="71" y="56"/>
                      <a:pt x="74" y="51"/>
                    </a:cubicBezTo>
                    <a:cubicBezTo>
                      <a:pt x="76" y="46"/>
                      <a:pt x="77" y="41"/>
                      <a:pt x="77" y="35"/>
                    </a:cubicBezTo>
                    <a:cubicBezTo>
                      <a:pt x="77" y="31"/>
                      <a:pt x="76" y="26"/>
                      <a:pt x="74" y="21"/>
                    </a:cubicBezTo>
                    <a:cubicBezTo>
                      <a:pt x="73" y="17"/>
                      <a:pt x="71" y="13"/>
                      <a:pt x="68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802"/>
              <p:cNvSpPr>
                <a:spLocks/>
              </p:cNvSpPr>
              <p:nvPr/>
            </p:nvSpPr>
            <p:spPr bwMode="auto">
              <a:xfrm rot="10800000">
                <a:off x="7727594" y="2252012"/>
                <a:ext cx="63307" cy="49979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803"/>
              <p:cNvSpPr>
                <a:spLocks noEditPoints="1"/>
              </p:cNvSpPr>
              <p:nvPr/>
            </p:nvSpPr>
            <p:spPr bwMode="auto">
              <a:xfrm rot="10800000">
                <a:off x="7727594" y="2315318"/>
                <a:ext cx="63307" cy="53311"/>
              </a:xfrm>
              <a:custGeom>
                <a:avLst/>
                <a:gdLst>
                  <a:gd name="T0" fmla="*/ 85 w 85"/>
                  <a:gd name="T1" fmla="*/ 69 h 69"/>
                  <a:gd name="T2" fmla="*/ 0 w 85"/>
                  <a:gd name="T3" fmla="*/ 69 h 69"/>
                  <a:gd name="T4" fmla="*/ 0 w 85"/>
                  <a:gd name="T5" fmla="*/ 40 h 69"/>
                  <a:gd name="T6" fmla="*/ 2 w 85"/>
                  <a:gd name="T7" fmla="*/ 25 h 69"/>
                  <a:gd name="T8" fmla="*/ 8 w 85"/>
                  <a:gd name="T9" fmla="*/ 13 h 69"/>
                  <a:gd name="T10" fmla="*/ 22 w 85"/>
                  <a:gd name="T11" fmla="*/ 3 h 69"/>
                  <a:gd name="T12" fmla="*/ 42 w 85"/>
                  <a:gd name="T13" fmla="*/ 0 h 69"/>
                  <a:gd name="T14" fmla="*/ 59 w 85"/>
                  <a:gd name="T15" fmla="*/ 2 h 69"/>
                  <a:gd name="T16" fmla="*/ 71 w 85"/>
                  <a:gd name="T17" fmla="*/ 8 h 69"/>
                  <a:gd name="T18" fmla="*/ 79 w 85"/>
                  <a:gd name="T19" fmla="*/ 15 h 69"/>
                  <a:gd name="T20" fmla="*/ 83 w 85"/>
                  <a:gd name="T21" fmla="*/ 25 h 69"/>
                  <a:gd name="T22" fmla="*/ 85 w 85"/>
                  <a:gd name="T23" fmla="*/ 39 h 69"/>
                  <a:gd name="T24" fmla="*/ 85 w 85"/>
                  <a:gd name="T25" fmla="*/ 69 h 69"/>
                  <a:gd name="T26" fmla="*/ 75 w 85"/>
                  <a:gd name="T27" fmla="*/ 58 h 69"/>
                  <a:gd name="T28" fmla="*/ 75 w 85"/>
                  <a:gd name="T29" fmla="*/ 40 h 69"/>
                  <a:gd name="T30" fmla="*/ 73 w 85"/>
                  <a:gd name="T31" fmla="*/ 27 h 69"/>
                  <a:gd name="T32" fmla="*/ 69 w 85"/>
                  <a:gd name="T33" fmla="*/ 19 h 69"/>
                  <a:gd name="T34" fmla="*/ 58 w 85"/>
                  <a:gd name="T35" fmla="*/ 13 h 69"/>
                  <a:gd name="T36" fmla="*/ 42 w 85"/>
                  <a:gd name="T37" fmla="*/ 11 h 69"/>
                  <a:gd name="T38" fmla="*/ 22 w 85"/>
                  <a:gd name="T39" fmla="*/ 15 h 69"/>
                  <a:gd name="T40" fmla="*/ 12 w 85"/>
                  <a:gd name="T41" fmla="*/ 26 h 69"/>
                  <a:gd name="T42" fmla="*/ 10 w 85"/>
                  <a:gd name="T43" fmla="*/ 40 h 69"/>
                  <a:gd name="T44" fmla="*/ 10 w 85"/>
                  <a:gd name="T45" fmla="*/ 58 h 69"/>
                  <a:gd name="T46" fmla="*/ 75 w 85"/>
                  <a:gd name="T47" fmla="*/ 5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69">
                    <a:moveTo>
                      <a:pt x="85" y="69"/>
                    </a:moveTo>
                    <a:lnTo>
                      <a:pt x="0" y="69"/>
                    </a:lnTo>
                    <a:lnTo>
                      <a:pt x="0" y="40"/>
                    </a:lnTo>
                    <a:cubicBezTo>
                      <a:pt x="0" y="34"/>
                      <a:pt x="1" y="29"/>
                      <a:pt x="2" y="25"/>
                    </a:cubicBezTo>
                    <a:cubicBezTo>
                      <a:pt x="3" y="20"/>
                      <a:pt x="5" y="16"/>
                      <a:pt x="8" y="13"/>
                    </a:cubicBezTo>
                    <a:cubicBezTo>
                      <a:pt x="11" y="8"/>
                      <a:pt x="16" y="5"/>
                      <a:pt x="22" y="3"/>
                    </a:cubicBezTo>
                    <a:cubicBezTo>
                      <a:pt x="28" y="1"/>
                      <a:pt x="35" y="0"/>
                      <a:pt x="42" y="0"/>
                    </a:cubicBezTo>
                    <a:cubicBezTo>
                      <a:pt x="49" y="0"/>
                      <a:pt x="54" y="0"/>
                      <a:pt x="59" y="2"/>
                    </a:cubicBezTo>
                    <a:cubicBezTo>
                      <a:pt x="64" y="3"/>
                      <a:pt x="68" y="5"/>
                      <a:pt x="71" y="8"/>
                    </a:cubicBezTo>
                    <a:cubicBezTo>
                      <a:pt x="75" y="10"/>
                      <a:pt x="77" y="12"/>
                      <a:pt x="79" y="15"/>
                    </a:cubicBezTo>
                    <a:cubicBezTo>
                      <a:pt x="81" y="18"/>
                      <a:pt x="82" y="21"/>
                      <a:pt x="83" y="25"/>
                    </a:cubicBezTo>
                    <a:cubicBezTo>
                      <a:pt x="84" y="29"/>
                      <a:pt x="85" y="34"/>
                      <a:pt x="85" y="39"/>
                    </a:cubicBezTo>
                    <a:lnTo>
                      <a:pt x="85" y="69"/>
                    </a:lnTo>
                    <a:close/>
                    <a:moveTo>
                      <a:pt x="75" y="58"/>
                    </a:moveTo>
                    <a:lnTo>
                      <a:pt x="75" y="40"/>
                    </a:lnTo>
                    <a:cubicBezTo>
                      <a:pt x="75" y="35"/>
                      <a:pt x="74" y="30"/>
                      <a:pt x="73" y="27"/>
                    </a:cubicBezTo>
                    <a:cubicBezTo>
                      <a:pt x="72" y="24"/>
                      <a:pt x="71" y="21"/>
                      <a:pt x="69" y="19"/>
                    </a:cubicBezTo>
                    <a:cubicBezTo>
                      <a:pt x="66" y="17"/>
                      <a:pt x="63" y="15"/>
                      <a:pt x="58" y="13"/>
                    </a:cubicBezTo>
                    <a:cubicBezTo>
                      <a:pt x="54" y="12"/>
                      <a:pt x="48" y="11"/>
                      <a:pt x="42" y="11"/>
                    </a:cubicBezTo>
                    <a:cubicBezTo>
                      <a:pt x="33" y="11"/>
                      <a:pt x="26" y="13"/>
                      <a:pt x="22" y="15"/>
                    </a:cubicBezTo>
                    <a:cubicBezTo>
                      <a:pt x="17" y="18"/>
                      <a:pt x="14" y="22"/>
                      <a:pt x="12" y="26"/>
                    </a:cubicBezTo>
                    <a:cubicBezTo>
                      <a:pt x="11" y="29"/>
                      <a:pt x="10" y="34"/>
                      <a:pt x="10" y="40"/>
                    </a:cubicBezTo>
                    <a:lnTo>
                      <a:pt x="10" y="58"/>
                    </a:lnTo>
                    <a:lnTo>
                      <a:pt x="75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63" name="Power Socket"/>
            <p:cNvSpPr>
              <a:spLocks noChangeArrowheads="1"/>
            </p:cNvSpPr>
            <p:nvPr/>
          </p:nvSpPr>
          <p:spPr bwMode="auto">
            <a:xfrm rot="10800000">
              <a:off x="9917156" y="2098741"/>
              <a:ext cx="1046229" cy="679716"/>
            </a:xfrm>
            <a:custGeom>
              <a:avLst/>
              <a:gdLst>
                <a:gd name="connsiteX0" fmla="*/ 206580 w 1046229"/>
                <a:gd name="connsiteY0" fmla="*/ 679716 h 679716"/>
                <a:gd name="connsiteX1" fmla="*/ 0 w 1046229"/>
                <a:gd name="connsiteY1" fmla="*/ 679716 h 679716"/>
                <a:gd name="connsiteX2" fmla="*/ 0 w 1046229"/>
                <a:gd name="connsiteY2" fmla="*/ 0 h 679716"/>
                <a:gd name="connsiteX3" fmla="*/ 206580 w 1046229"/>
                <a:gd name="connsiteY3" fmla="*/ 0 h 679716"/>
                <a:gd name="connsiteX4" fmla="*/ 206580 w 1046229"/>
                <a:gd name="connsiteY4" fmla="*/ 23323 h 679716"/>
                <a:gd name="connsiteX5" fmla="*/ 213244 w 1046229"/>
                <a:gd name="connsiteY5" fmla="*/ 23323 h 679716"/>
                <a:gd name="connsiteX6" fmla="*/ 926280 w 1046229"/>
                <a:gd name="connsiteY6" fmla="*/ 23323 h 679716"/>
                <a:gd name="connsiteX7" fmla="*/ 986253 w 1046229"/>
                <a:gd name="connsiteY7" fmla="*/ 23323 h 679716"/>
                <a:gd name="connsiteX8" fmla="*/ 999581 w 1046229"/>
                <a:gd name="connsiteY8" fmla="*/ 23323 h 679716"/>
                <a:gd name="connsiteX9" fmla="*/ 999583 w 1046229"/>
                <a:gd name="connsiteY9" fmla="*/ 23323 h 679716"/>
                <a:gd name="connsiteX10" fmla="*/ 999583 w 1046229"/>
                <a:gd name="connsiteY10" fmla="*/ 189919 h 679716"/>
                <a:gd name="connsiteX11" fmla="*/ 1026237 w 1046229"/>
                <a:gd name="connsiteY11" fmla="*/ 189919 h 679716"/>
                <a:gd name="connsiteX12" fmla="*/ 1026237 w 1046229"/>
                <a:gd name="connsiteY12" fmla="*/ 263222 h 679716"/>
                <a:gd name="connsiteX13" fmla="*/ 1046229 w 1046229"/>
                <a:gd name="connsiteY13" fmla="*/ 263222 h 679716"/>
                <a:gd name="connsiteX14" fmla="*/ 1046229 w 1046229"/>
                <a:gd name="connsiteY14" fmla="*/ 416491 h 679716"/>
                <a:gd name="connsiteX15" fmla="*/ 1026237 w 1046229"/>
                <a:gd name="connsiteY15" fmla="*/ 416491 h 679716"/>
                <a:gd name="connsiteX16" fmla="*/ 1026237 w 1046229"/>
                <a:gd name="connsiteY16" fmla="*/ 489794 h 679716"/>
                <a:gd name="connsiteX17" fmla="*/ 999583 w 1046229"/>
                <a:gd name="connsiteY17" fmla="*/ 489794 h 679716"/>
                <a:gd name="connsiteX18" fmla="*/ 999583 w 1046229"/>
                <a:gd name="connsiteY18" fmla="*/ 656391 h 679716"/>
                <a:gd name="connsiteX19" fmla="*/ 999581 w 1046229"/>
                <a:gd name="connsiteY19" fmla="*/ 656391 h 679716"/>
                <a:gd name="connsiteX20" fmla="*/ 986253 w 1046229"/>
                <a:gd name="connsiteY20" fmla="*/ 656391 h 679716"/>
                <a:gd name="connsiteX21" fmla="*/ 926280 w 1046229"/>
                <a:gd name="connsiteY21" fmla="*/ 656391 h 679716"/>
                <a:gd name="connsiteX22" fmla="*/ 213244 w 1046229"/>
                <a:gd name="connsiteY22" fmla="*/ 656391 h 679716"/>
                <a:gd name="connsiteX23" fmla="*/ 206580 w 1046229"/>
                <a:gd name="connsiteY23" fmla="*/ 656391 h 67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46229" h="679716">
                  <a:moveTo>
                    <a:pt x="206580" y="679716"/>
                  </a:moveTo>
                  <a:lnTo>
                    <a:pt x="0" y="679716"/>
                  </a:lnTo>
                  <a:lnTo>
                    <a:pt x="0" y="0"/>
                  </a:lnTo>
                  <a:lnTo>
                    <a:pt x="206580" y="0"/>
                  </a:lnTo>
                  <a:lnTo>
                    <a:pt x="206580" y="23323"/>
                  </a:lnTo>
                  <a:lnTo>
                    <a:pt x="213244" y="23323"/>
                  </a:lnTo>
                  <a:lnTo>
                    <a:pt x="926280" y="23323"/>
                  </a:lnTo>
                  <a:lnTo>
                    <a:pt x="986253" y="23323"/>
                  </a:lnTo>
                  <a:lnTo>
                    <a:pt x="999581" y="23323"/>
                  </a:lnTo>
                  <a:lnTo>
                    <a:pt x="999583" y="23323"/>
                  </a:lnTo>
                  <a:lnTo>
                    <a:pt x="999583" y="189919"/>
                  </a:lnTo>
                  <a:lnTo>
                    <a:pt x="1026237" y="189919"/>
                  </a:lnTo>
                  <a:lnTo>
                    <a:pt x="1026237" y="263222"/>
                  </a:lnTo>
                  <a:lnTo>
                    <a:pt x="1046229" y="263222"/>
                  </a:lnTo>
                  <a:lnTo>
                    <a:pt x="1046229" y="416491"/>
                  </a:lnTo>
                  <a:lnTo>
                    <a:pt x="1026237" y="416491"/>
                  </a:lnTo>
                  <a:lnTo>
                    <a:pt x="1026237" y="489794"/>
                  </a:lnTo>
                  <a:lnTo>
                    <a:pt x="999583" y="489794"/>
                  </a:lnTo>
                  <a:lnTo>
                    <a:pt x="999583" y="656391"/>
                  </a:lnTo>
                  <a:lnTo>
                    <a:pt x="999581" y="656391"/>
                  </a:lnTo>
                  <a:lnTo>
                    <a:pt x="986253" y="656391"/>
                  </a:lnTo>
                  <a:lnTo>
                    <a:pt x="926280" y="656391"/>
                  </a:lnTo>
                  <a:lnTo>
                    <a:pt x="213244" y="656391"/>
                  </a:lnTo>
                  <a:lnTo>
                    <a:pt x="206580" y="656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4" name="Socket Holes"/>
            <p:cNvSpPr>
              <a:spLocks noChangeArrowheads="1"/>
            </p:cNvSpPr>
            <p:nvPr/>
          </p:nvSpPr>
          <p:spPr bwMode="auto">
            <a:xfrm rot="10800000">
              <a:off x="5992131" y="2002115"/>
              <a:ext cx="3458554" cy="3721777"/>
            </a:xfrm>
            <a:custGeom>
              <a:avLst/>
              <a:gdLst>
                <a:gd name="connsiteX0" fmla="*/ 2305702 w 3458554"/>
                <a:gd name="connsiteY0" fmla="*/ 73303 h 3721777"/>
                <a:gd name="connsiteX1" fmla="*/ 2229067 w 3458554"/>
                <a:gd name="connsiteY1" fmla="*/ 73303 h 3721777"/>
                <a:gd name="connsiteX2" fmla="*/ 2229067 w 3458554"/>
                <a:gd name="connsiteY2" fmla="*/ 0 h 3721777"/>
                <a:gd name="connsiteX3" fmla="*/ 2305702 w 3458554"/>
                <a:gd name="connsiteY3" fmla="*/ 0 h 3721777"/>
                <a:gd name="connsiteX4" fmla="*/ 2495624 w 3458554"/>
                <a:gd name="connsiteY4" fmla="*/ 73303 h 3721777"/>
                <a:gd name="connsiteX5" fmla="*/ 2422321 w 3458554"/>
                <a:gd name="connsiteY5" fmla="*/ 73303 h 3721777"/>
                <a:gd name="connsiteX6" fmla="*/ 2422321 w 3458554"/>
                <a:gd name="connsiteY6" fmla="*/ 0 h 3721777"/>
                <a:gd name="connsiteX7" fmla="*/ 2495624 w 3458554"/>
                <a:gd name="connsiteY7" fmla="*/ 0 h 3721777"/>
                <a:gd name="connsiteX8" fmla="*/ 2688876 w 3458554"/>
                <a:gd name="connsiteY8" fmla="*/ 73303 h 3721777"/>
                <a:gd name="connsiteX9" fmla="*/ 2615573 w 3458554"/>
                <a:gd name="connsiteY9" fmla="*/ 73303 h 3721777"/>
                <a:gd name="connsiteX10" fmla="*/ 2615573 w 3458554"/>
                <a:gd name="connsiteY10" fmla="*/ 0 h 3721777"/>
                <a:gd name="connsiteX11" fmla="*/ 2688876 w 3458554"/>
                <a:gd name="connsiteY11" fmla="*/ 0 h 3721777"/>
                <a:gd name="connsiteX12" fmla="*/ 2882128 w 3458554"/>
                <a:gd name="connsiteY12" fmla="*/ 73303 h 3721777"/>
                <a:gd name="connsiteX13" fmla="*/ 2805493 w 3458554"/>
                <a:gd name="connsiteY13" fmla="*/ 73303 h 3721777"/>
                <a:gd name="connsiteX14" fmla="*/ 2805493 w 3458554"/>
                <a:gd name="connsiteY14" fmla="*/ 0 h 3721777"/>
                <a:gd name="connsiteX15" fmla="*/ 2882128 w 3458554"/>
                <a:gd name="connsiteY15" fmla="*/ 0 h 3721777"/>
                <a:gd name="connsiteX16" fmla="*/ 3072048 w 3458554"/>
                <a:gd name="connsiteY16" fmla="*/ 73303 h 3721777"/>
                <a:gd name="connsiteX17" fmla="*/ 2998745 w 3458554"/>
                <a:gd name="connsiteY17" fmla="*/ 73303 h 3721777"/>
                <a:gd name="connsiteX18" fmla="*/ 2998745 w 3458554"/>
                <a:gd name="connsiteY18" fmla="*/ 0 h 3721777"/>
                <a:gd name="connsiteX19" fmla="*/ 3072048 w 3458554"/>
                <a:gd name="connsiteY19" fmla="*/ 0 h 3721777"/>
                <a:gd name="connsiteX20" fmla="*/ 3265302 w 3458554"/>
                <a:gd name="connsiteY20" fmla="*/ 73303 h 3721777"/>
                <a:gd name="connsiteX21" fmla="*/ 3191999 w 3458554"/>
                <a:gd name="connsiteY21" fmla="*/ 73303 h 3721777"/>
                <a:gd name="connsiteX22" fmla="*/ 3191999 w 3458554"/>
                <a:gd name="connsiteY22" fmla="*/ 0 h 3721777"/>
                <a:gd name="connsiteX23" fmla="*/ 3265302 w 3458554"/>
                <a:gd name="connsiteY23" fmla="*/ 0 h 3721777"/>
                <a:gd name="connsiteX24" fmla="*/ 3458554 w 3458554"/>
                <a:gd name="connsiteY24" fmla="*/ 73303 h 3721777"/>
                <a:gd name="connsiteX25" fmla="*/ 3381919 w 3458554"/>
                <a:gd name="connsiteY25" fmla="*/ 73303 h 3721777"/>
                <a:gd name="connsiteX26" fmla="*/ 3381919 w 3458554"/>
                <a:gd name="connsiteY26" fmla="*/ 0 h 3721777"/>
                <a:gd name="connsiteX27" fmla="*/ 3458554 w 3458554"/>
                <a:gd name="connsiteY27" fmla="*/ 0 h 3721777"/>
                <a:gd name="connsiteX28" fmla="*/ 73303 w 3458554"/>
                <a:gd name="connsiteY28" fmla="*/ 73304 h 3721777"/>
                <a:gd name="connsiteX29" fmla="*/ 0 w 3458554"/>
                <a:gd name="connsiteY29" fmla="*/ 73304 h 3721777"/>
                <a:gd name="connsiteX30" fmla="*/ 0 w 3458554"/>
                <a:gd name="connsiteY30" fmla="*/ 1 h 3721777"/>
                <a:gd name="connsiteX31" fmla="*/ 73303 w 3458554"/>
                <a:gd name="connsiteY31" fmla="*/ 1 h 3721777"/>
                <a:gd name="connsiteX32" fmla="*/ 266555 w 3458554"/>
                <a:gd name="connsiteY32" fmla="*/ 73304 h 3721777"/>
                <a:gd name="connsiteX33" fmla="*/ 193252 w 3458554"/>
                <a:gd name="connsiteY33" fmla="*/ 73304 h 3721777"/>
                <a:gd name="connsiteX34" fmla="*/ 193252 w 3458554"/>
                <a:gd name="connsiteY34" fmla="*/ 1 h 3721777"/>
                <a:gd name="connsiteX35" fmla="*/ 266555 w 3458554"/>
                <a:gd name="connsiteY35" fmla="*/ 1 h 3721777"/>
                <a:gd name="connsiteX36" fmla="*/ 459808 w 3458554"/>
                <a:gd name="connsiteY36" fmla="*/ 73304 h 3721777"/>
                <a:gd name="connsiteX37" fmla="*/ 383172 w 3458554"/>
                <a:gd name="connsiteY37" fmla="*/ 73304 h 3721777"/>
                <a:gd name="connsiteX38" fmla="*/ 383172 w 3458554"/>
                <a:gd name="connsiteY38" fmla="*/ 1 h 3721777"/>
                <a:gd name="connsiteX39" fmla="*/ 459808 w 3458554"/>
                <a:gd name="connsiteY39" fmla="*/ 1 h 3721777"/>
                <a:gd name="connsiteX40" fmla="*/ 649728 w 3458554"/>
                <a:gd name="connsiteY40" fmla="*/ 73304 h 3721777"/>
                <a:gd name="connsiteX41" fmla="*/ 576425 w 3458554"/>
                <a:gd name="connsiteY41" fmla="*/ 73304 h 3721777"/>
                <a:gd name="connsiteX42" fmla="*/ 576425 w 3458554"/>
                <a:gd name="connsiteY42" fmla="*/ 1 h 3721777"/>
                <a:gd name="connsiteX43" fmla="*/ 649728 w 3458554"/>
                <a:gd name="connsiteY43" fmla="*/ 1 h 3721777"/>
                <a:gd name="connsiteX44" fmla="*/ 842980 w 3458554"/>
                <a:gd name="connsiteY44" fmla="*/ 73304 h 3721777"/>
                <a:gd name="connsiteX45" fmla="*/ 769677 w 3458554"/>
                <a:gd name="connsiteY45" fmla="*/ 73304 h 3721777"/>
                <a:gd name="connsiteX46" fmla="*/ 769677 w 3458554"/>
                <a:gd name="connsiteY46" fmla="*/ 1 h 3721777"/>
                <a:gd name="connsiteX47" fmla="*/ 842980 w 3458554"/>
                <a:gd name="connsiteY47" fmla="*/ 1 h 3721777"/>
                <a:gd name="connsiteX48" fmla="*/ 1036233 w 3458554"/>
                <a:gd name="connsiteY48" fmla="*/ 73304 h 3721777"/>
                <a:gd name="connsiteX49" fmla="*/ 962930 w 3458554"/>
                <a:gd name="connsiteY49" fmla="*/ 73304 h 3721777"/>
                <a:gd name="connsiteX50" fmla="*/ 962930 w 3458554"/>
                <a:gd name="connsiteY50" fmla="*/ 1 h 3721777"/>
                <a:gd name="connsiteX51" fmla="*/ 1036233 w 3458554"/>
                <a:gd name="connsiteY51" fmla="*/ 1 h 3721777"/>
                <a:gd name="connsiteX52" fmla="*/ 1226155 w 3458554"/>
                <a:gd name="connsiteY52" fmla="*/ 73304 h 3721777"/>
                <a:gd name="connsiteX53" fmla="*/ 1152852 w 3458554"/>
                <a:gd name="connsiteY53" fmla="*/ 73304 h 3721777"/>
                <a:gd name="connsiteX54" fmla="*/ 1152852 w 3458554"/>
                <a:gd name="connsiteY54" fmla="*/ 1 h 3721777"/>
                <a:gd name="connsiteX55" fmla="*/ 1226155 w 3458554"/>
                <a:gd name="connsiteY55" fmla="*/ 1 h 3721777"/>
                <a:gd name="connsiteX56" fmla="*/ 1419407 w 3458554"/>
                <a:gd name="connsiteY56" fmla="*/ 73304 h 3721777"/>
                <a:gd name="connsiteX57" fmla="*/ 1346104 w 3458554"/>
                <a:gd name="connsiteY57" fmla="*/ 73304 h 3721777"/>
                <a:gd name="connsiteX58" fmla="*/ 1346104 w 3458554"/>
                <a:gd name="connsiteY58" fmla="*/ 1 h 3721777"/>
                <a:gd name="connsiteX59" fmla="*/ 1419407 w 3458554"/>
                <a:gd name="connsiteY59" fmla="*/ 1 h 3721777"/>
                <a:gd name="connsiteX60" fmla="*/ 1612659 w 3458554"/>
                <a:gd name="connsiteY60" fmla="*/ 73304 h 3721777"/>
                <a:gd name="connsiteX61" fmla="*/ 1536023 w 3458554"/>
                <a:gd name="connsiteY61" fmla="*/ 73304 h 3721777"/>
                <a:gd name="connsiteX62" fmla="*/ 1536023 w 3458554"/>
                <a:gd name="connsiteY62" fmla="*/ 1 h 3721777"/>
                <a:gd name="connsiteX63" fmla="*/ 1612659 w 3458554"/>
                <a:gd name="connsiteY63" fmla="*/ 1 h 3721777"/>
                <a:gd name="connsiteX64" fmla="*/ 1802578 w 3458554"/>
                <a:gd name="connsiteY64" fmla="*/ 73304 h 3721777"/>
                <a:gd name="connsiteX65" fmla="*/ 1729275 w 3458554"/>
                <a:gd name="connsiteY65" fmla="*/ 73304 h 3721777"/>
                <a:gd name="connsiteX66" fmla="*/ 1729275 w 3458554"/>
                <a:gd name="connsiteY66" fmla="*/ 1 h 3721777"/>
                <a:gd name="connsiteX67" fmla="*/ 1802578 w 3458554"/>
                <a:gd name="connsiteY67" fmla="*/ 1 h 3721777"/>
                <a:gd name="connsiteX68" fmla="*/ 2112449 w 3458554"/>
                <a:gd name="connsiteY68" fmla="*/ 73305 h 3721777"/>
                <a:gd name="connsiteX69" fmla="*/ 2039146 w 3458554"/>
                <a:gd name="connsiteY69" fmla="*/ 73305 h 3721777"/>
                <a:gd name="connsiteX70" fmla="*/ 2039146 w 3458554"/>
                <a:gd name="connsiteY70" fmla="*/ 2 h 3721777"/>
                <a:gd name="connsiteX71" fmla="*/ 2112449 w 3458554"/>
                <a:gd name="connsiteY71" fmla="*/ 2 h 3721777"/>
                <a:gd name="connsiteX72" fmla="*/ 766347 w 3458554"/>
                <a:gd name="connsiteY72" fmla="*/ 3721776 h 3721777"/>
                <a:gd name="connsiteX73" fmla="*/ 693044 w 3458554"/>
                <a:gd name="connsiteY73" fmla="*/ 3721776 h 3721777"/>
                <a:gd name="connsiteX74" fmla="*/ 693044 w 3458554"/>
                <a:gd name="connsiteY74" fmla="*/ 3645141 h 3721777"/>
                <a:gd name="connsiteX75" fmla="*/ 766347 w 3458554"/>
                <a:gd name="connsiteY75" fmla="*/ 3645141 h 3721777"/>
                <a:gd name="connsiteX76" fmla="*/ 959600 w 3458554"/>
                <a:gd name="connsiteY76" fmla="*/ 3721776 h 3721777"/>
                <a:gd name="connsiteX77" fmla="*/ 886297 w 3458554"/>
                <a:gd name="connsiteY77" fmla="*/ 3721776 h 3721777"/>
                <a:gd name="connsiteX78" fmla="*/ 886297 w 3458554"/>
                <a:gd name="connsiteY78" fmla="*/ 3645141 h 3721777"/>
                <a:gd name="connsiteX79" fmla="*/ 959600 w 3458554"/>
                <a:gd name="connsiteY79" fmla="*/ 3645141 h 3721777"/>
                <a:gd name="connsiteX80" fmla="*/ 1152852 w 3458554"/>
                <a:gd name="connsiteY80" fmla="*/ 3721776 h 3721777"/>
                <a:gd name="connsiteX81" fmla="*/ 1076218 w 3458554"/>
                <a:gd name="connsiteY81" fmla="*/ 3721776 h 3721777"/>
                <a:gd name="connsiteX82" fmla="*/ 1076218 w 3458554"/>
                <a:gd name="connsiteY82" fmla="*/ 3645141 h 3721777"/>
                <a:gd name="connsiteX83" fmla="*/ 1152852 w 3458554"/>
                <a:gd name="connsiteY83" fmla="*/ 3645141 h 3721777"/>
                <a:gd name="connsiteX84" fmla="*/ 1342773 w 3458554"/>
                <a:gd name="connsiteY84" fmla="*/ 3721776 h 3721777"/>
                <a:gd name="connsiteX85" fmla="*/ 1269470 w 3458554"/>
                <a:gd name="connsiteY85" fmla="*/ 3721776 h 3721777"/>
                <a:gd name="connsiteX86" fmla="*/ 1269470 w 3458554"/>
                <a:gd name="connsiteY86" fmla="*/ 3645141 h 3721777"/>
                <a:gd name="connsiteX87" fmla="*/ 1342773 w 3458554"/>
                <a:gd name="connsiteY87" fmla="*/ 3645141 h 3721777"/>
                <a:gd name="connsiteX88" fmla="*/ 1536026 w 3458554"/>
                <a:gd name="connsiteY88" fmla="*/ 3721776 h 3721777"/>
                <a:gd name="connsiteX89" fmla="*/ 1462723 w 3458554"/>
                <a:gd name="connsiteY89" fmla="*/ 3721776 h 3721777"/>
                <a:gd name="connsiteX90" fmla="*/ 1462723 w 3458554"/>
                <a:gd name="connsiteY90" fmla="*/ 3645141 h 3721777"/>
                <a:gd name="connsiteX91" fmla="*/ 1536026 w 3458554"/>
                <a:gd name="connsiteY91" fmla="*/ 3645141 h 3721777"/>
                <a:gd name="connsiteX92" fmla="*/ 1729278 w 3458554"/>
                <a:gd name="connsiteY92" fmla="*/ 3721776 h 3721777"/>
                <a:gd name="connsiteX93" fmla="*/ 1652644 w 3458554"/>
                <a:gd name="connsiteY93" fmla="*/ 3721776 h 3721777"/>
                <a:gd name="connsiteX94" fmla="*/ 1652644 w 3458554"/>
                <a:gd name="connsiteY94" fmla="*/ 3645141 h 3721777"/>
                <a:gd name="connsiteX95" fmla="*/ 1729278 w 3458554"/>
                <a:gd name="connsiteY95" fmla="*/ 3645141 h 3721777"/>
                <a:gd name="connsiteX96" fmla="*/ 1919198 w 3458554"/>
                <a:gd name="connsiteY96" fmla="*/ 3721776 h 3721777"/>
                <a:gd name="connsiteX97" fmla="*/ 1845895 w 3458554"/>
                <a:gd name="connsiteY97" fmla="*/ 3721776 h 3721777"/>
                <a:gd name="connsiteX98" fmla="*/ 1845895 w 3458554"/>
                <a:gd name="connsiteY98" fmla="*/ 3645141 h 3721777"/>
                <a:gd name="connsiteX99" fmla="*/ 1919198 w 3458554"/>
                <a:gd name="connsiteY99" fmla="*/ 3645141 h 3721777"/>
                <a:gd name="connsiteX100" fmla="*/ 2112450 w 3458554"/>
                <a:gd name="connsiteY100" fmla="*/ 3721776 h 3721777"/>
                <a:gd name="connsiteX101" fmla="*/ 2039147 w 3458554"/>
                <a:gd name="connsiteY101" fmla="*/ 3721776 h 3721777"/>
                <a:gd name="connsiteX102" fmla="*/ 2039147 w 3458554"/>
                <a:gd name="connsiteY102" fmla="*/ 3645141 h 3721777"/>
                <a:gd name="connsiteX103" fmla="*/ 2112450 w 3458554"/>
                <a:gd name="connsiteY103" fmla="*/ 3645141 h 3721777"/>
                <a:gd name="connsiteX104" fmla="*/ 2495623 w 3458554"/>
                <a:gd name="connsiteY104" fmla="*/ 3721777 h 3721777"/>
                <a:gd name="connsiteX105" fmla="*/ 2422320 w 3458554"/>
                <a:gd name="connsiteY105" fmla="*/ 3721777 h 3721777"/>
                <a:gd name="connsiteX106" fmla="*/ 2422320 w 3458554"/>
                <a:gd name="connsiteY106" fmla="*/ 3645142 h 3721777"/>
                <a:gd name="connsiteX107" fmla="*/ 2495623 w 3458554"/>
                <a:gd name="connsiteY107" fmla="*/ 3645142 h 3721777"/>
                <a:gd name="connsiteX108" fmla="*/ 2688875 w 3458554"/>
                <a:gd name="connsiteY108" fmla="*/ 3721777 h 3721777"/>
                <a:gd name="connsiteX109" fmla="*/ 2615572 w 3458554"/>
                <a:gd name="connsiteY109" fmla="*/ 3721777 h 3721777"/>
                <a:gd name="connsiteX110" fmla="*/ 2615572 w 3458554"/>
                <a:gd name="connsiteY110" fmla="*/ 3645142 h 3721777"/>
                <a:gd name="connsiteX111" fmla="*/ 2688875 w 3458554"/>
                <a:gd name="connsiteY111" fmla="*/ 3645142 h 3721777"/>
                <a:gd name="connsiteX112" fmla="*/ 2882127 w 3458554"/>
                <a:gd name="connsiteY112" fmla="*/ 3721777 h 3721777"/>
                <a:gd name="connsiteX113" fmla="*/ 2805493 w 3458554"/>
                <a:gd name="connsiteY113" fmla="*/ 3721777 h 3721777"/>
                <a:gd name="connsiteX114" fmla="*/ 2805493 w 3458554"/>
                <a:gd name="connsiteY114" fmla="*/ 3645142 h 3721777"/>
                <a:gd name="connsiteX115" fmla="*/ 2882127 w 3458554"/>
                <a:gd name="connsiteY115" fmla="*/ 3645142 h 3721777"/>
                <a:gd name="connsiteX116" fmla="*/ 3072047 w 3458554"/>
                <a:gd name="connsiteY116" fmla="*/ 3721777 h 3721777"/>
                <a:gd name="connsiteX117" fmla="*/ 2998744 w 3458554"/>
                <a:gd name="connsiteY117" fmla="*/ 3721777 h 3721777"/>
                <a:gd name="connsiteX118" fmla="*/ 2998744 w 3458554"/>
                <a:gd name="connsiteY118" fmla="*/ 3645142 h 3721777"/>
                <a:gd name="connsiteX119" fmla="*/ 3072047 w 3458554"/>
                <a:gd name="connsiteY119" fmla="*/ 3645142 h 3721777"/>
                <a:gd name="connsiteX120" fmla="*/ 3265301 w 3458554"/>
                <a:gd name="connsiteY120" fmla="*/ 3721777 h 3721777"/>
                <a:gd name="connsiteX121" fmla="*/ 3191998 w 3458554"/>
                <a:gd name="connsiteY121" fmla="*/ 3721777 h 3721777"/>
                <a:gd name="connsiteX122" fmla="*/ 3191998 w 3458554"/>
                <a:gd name="connsiteY122" fmla="*/ 3645142 h 3721777"/>
                <a:gd name="connsiteX123" fmla="*/ 3265301 w 3458554"/>
                <a:gd name="connsiteY123" fmla="*/ 3645142 h 3721777"/>
                <a:gd name="connsiteX124" fmla="*/ 3458553 w 3458554"/>
                <a:gd name="connsiteY124" fmla="*/ 3721777 h 3721777"/>
                <a:gd name="connsiteX125" fmla="*/ 3381919 w 3458554"/>
                <a:gd name="connsiteY125" fmla="*/ 3721777 h 3721777"/>
                <a:gd name="connsiteX126" fmla="*/ 3381919 w 3458554"/>
                <a:gd name="connsiteY126" fmla="*/ 3645142 h 3721777"/>
                <a:gd name="connsiteX127" fmla="*/ 3458553 w 3458554"/>
                <a:gd name="connsiteY127" fmla="*/ 3645142 h 37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3458554" h="3721777">
                  <a:moveTo>
                    <a:pt x="2305702" y="73303"/>
                  </a:moveTo>
                  <a:lnTo>
                    <a:pt x="2229067" y="73303"/>
                  </a:lnTo>
                  <a:lnTo>
                    <a:pt x="2229067" y="0"/>
                  </a:lnTo>
                  <a:lnTo>
                    <a:pt x="2305702" y="0"/>
                  </a:lnTo>
                  <a:close/>
                  <a:moveTo>
                    <a:pt x="2495624" y="73303"/>
                  </a:moveTo>
                  <a:lnTo>
                    <a:pt x="2422321" y="73303"/>
                  </a:lnTo>
                  <a:lnTo>
                    <a:pt x="2422321" y="0"/>
                  </a:lnTo>
                  <a:lnTo>
                    <a:pt x="2495624" y="0"/>
                  </a:lnTo>
                  <a:close/>
                  <a:moveTo>
                    <a:pt x="2688876" y="73303"/>
                  </a:moveTo>
                  <a:lnTo>
                    <a:pt x="2615573" y="73303"/>
                  </a:lnTo>
                  <a:lnTo>
                    <a:pt x="2615573" y="0"/>
                  </a:lnTo>
                  <a:lnTo>
                    <a:pt x="2688876" y="0"/>
                  </a:lnTo>
                  <a:close/>
                  <a:moveTo>
                    <a:pt x="2882128" y="73303"/>
                  </a:moveTo>
                  <a:lnTo>
                    <a:pt x="2805493" y="73303"/>
                  </a:lnTo>
                  <a:lnTo>
                    <a:pt x="2805493" y="0"/>
                  </a:lnTo>
                  <a:lnTo>
                    <a:pt x="2882128" y="0"/>
                  </a:lnTo>
                  <a:close/>
                  <a:moveTo>
                    <a:pt x="3072048" y="73303"/>
                  </a:moveTo>
                  <a:lnTo>
                    <a:pt x="2998745" y="73303"/>
                  </a:lnTo>
                  <a:lnTo>
                    <a:pt x="2998745" y="0"/>
                  </a:lnTo>
                  <a:lnTo>
                    <a:pt x="3072048" y="0"/>
                  </a:lnTo>
                  <a:close/>
                  <a:moveTo>
                    <a:pt x="3265302" y="73303"/>
                  </a:moveTo>
                  <a:lnTo>
                    <a:pt x="3191999" y="73303"/>
                  </a:lnTo>
                  <a:lnTo>
                    <a:pt x="3191999" y="0"/>
                  </a:lnTo>
                  <a:lnTo>
                    <a:pt x="3265302" y="0"/>
                  </a:lnTo>
                  <a:close/>
                  <a:moveTo>
                    <a:pt x="3458554" y="73303"/>
                  </a:moveTo>
                  <a:lnTo>
                    <a:pt x="3381919" y="73303"/>
                  </a:lnTo>
                  <a:lnTo>
                    <a:pt x="3381919" y="0"/>
                  </a:lnTo>
                  <a:lnTo>
                    <a:pt x="3458554" y="0"/>
                  </a:lnTo>
                  <a:close/>
                  <a:moveTo>
                    <a:pt x="73303" y="73304"/>
                  </a:moveTo>
                  <a:lnTo>
                    <a:pt x="0" y="73304"/>
                  </a:lnTo>
                  <a:lnTo>
                    <a:pt x="0" y="1"/>
                  </a:lnTo>
                  <a:lnTo>
                    <a:pt x="73303" y="1"/>
                  </a:lnTo>
                  <a:close/>
                  <a:moveTo>
                    <a:pt x="266555" y="73304"/>
                  </a:moveTo>
                  <a:lnTo>
                    <a:pt x="193252" y="73304"/>
                  </a:lnTo>
                  <a:lnTo>
                    <a:pt x="193252" y="1"/>
                  </a:lnTo>
                  <a:lnTo>
                    <a:pt x="266555" y="1"/>
                  </a:lnTo>
                  <a:close/>
                  <a:moveTo>
                    <a:pt x="459808" y="73304"/>
                  </a:moveTo>
                  <a:lnTo>
                    <a:pt x="383172" y="73304"/>
                  </a:lnTo>
                  <a:lnTo>
                    <a:pt x="383172" y="1"/>
                  </a:lnTo>
                  <a:lnTo>
                    <a:pt x="459808" y="1"/>
                  </a:lnTo>
                  <a:close/>
                  <a:moveTo>
                    <a:pt x="649728" y="73304"/>
                  </a:moveTo>
                  <a:lnTo>
                    <a:pt x="576425" y="73304"/>
                  </a:lnTo>
                  <a:lnTo>
                    <a:pt x="576425" y="1"/>
                  </a:lnTo>
                  <a:lnTo>
                    <a:pt x="649728" y="1"/>
                  </a:lnTo>
                  <a:close/>
                  <a:moveTo>
                    <a:pt x="842980" y="73304"/>
                  </a:moveTo>
                  <a:lnTo>
                    <a:pt x="769677" y="73304"/>
                  </a:lnTo>
                  <a:lnTo>
                    <a:pt x="769677" y="1"/>
                  </a:lnTo>
                  <a:lnTo>
                    <a:pt x="842980" y="1"/>
                  </a:lnTo>
                  <a:close/>
                  <a:moveTo>
                    <a:pt x="1036233" y="73304"/>
                  </a:moveTo>
                  <a:lnTo>
                    <a:pt x="962930" y="73304"/>
                  </a:lnTo>
                  <a:lnTo>
                    <a:pt x="962930" y="1"/>
                  </a:lnTo>
                  <a:lnTo>
                    <a:pt x="1036233" y="1"/>
                  </a:lnTo>
                  <a:close/>
                  <a:moveTo>
                    <a:pt x="1226155" y="73304"/>
                  </a:moveTo>
                  <a:lnTo>
                    <a:pt x="1152852" y="73304"/>
                  </a:lnTo>
                  <a:lnTo>
                    <a:pt x="1152852" y="1"/>
                  </a:lnTo>
                  <a:lnTo>
                    <a:pt x="1226155" y="1"/>
                  </a:lnTo>
                  <a:close/>
                  <a:moveTo>
                    <a:pt x="1419407" y="73304"/>
                  </a:moveTo>
                  <a:lnTo>
                    <a:pt x="1346104" y="73304"/>
                  </a:lnTo>
                  <a:lnTo>
                    <a:pt x="1346104" y="1"/>
                  </a:lnTo>
                  <a:lnTo>
                    <a:pt x="1419407" y="1"/>
                  </a:lnTo>
                  <a:close/>
                  <a:moveTo>
                    <a:pt x="1612659" y="73304"/>
                  </a:moveTo>
                  <a:lnTo>
                    <a:pt x="1536023" y="73304"/>
                  </a:lnTo>
                  <a:lnTo>
                    <a:pt x="1536023" y="1"/>
                  </a:lnTo>
                  <a:lnTo>
                    <a:pt x="1612659" y="1"/>
                  </a:lnTo>
                  <a:close/>
                  <a:moveTo>
                    <a:pt x="1802578" y="73304"/>
                  </a:moveTo>
                  <a:lnTo>
                    <a:pt x="1729275" y="73304"/>
                  </a:lnTo>
                  <a:lnTo>
                    <a:pt x="1729275" y="1"/>
                  </a:lnTo>
                  <a:lnTo>
                    <a:pt x="1802578" y="1"/>
                  </a:lnTo>
                  <a:close/>
                  <a:moveTo>
                    <a:pt x="2112449" y="73305"/>
                  </a:moveTo>
                  <a:lnTo>
                    <a:pt x="2039146" y="73305"/>
                  </a:lnTo>
                  <a:lnTo>
                    <a:pt x="2039146" y="2"/>
                  </a:lnTo>
                  <a:lnTo>
                    <a:pt x="2112449" y="2"/>
                  </a:lnTo>
                  <a:close/>
                  <a:moveTo>
                    <a:pt x="766347" y="3721776"/>
                  </a:moveTo>
                  <a:lnTo>
                    <a:pt x="693044" y="3721776"/>
                  </a:lnTo>
                  <a:lnTo>
                    <a:pt x="693044" y="3645141"/>
                  </a:lnTo>
                  <a:lnTo>
                    <a:pt x="766347" y="3645141"/>
                  </a:lnTo>
                  <a:close/>
                  <a:moveTo>
                    <a:pt x="959600" y="3721776"/>
                  </a:moveTo>
                  <a:lnTo>
                    <a:pt x="886297" y="3721776"/>
                  </a:lnTo>
                  <a:lnTo>
                    <a:pt x="886297" y="3645141"/>
                  </a:lnTo>
                  <a:lnTo>
                    <a:pt x="959600" y="3645141"/>
                  </a:lnTo>
                  <a:close/>
                  <a:moveTo>
                    <a:pt x="1152852" y="3721776"/>
                  </a:moveTo>
                  <a:lnTo>
                    <a:pt x="1076218" y="3721776"/>
                  </a:lnTo>
                  <a:lnTo>
                    <a:pt x="1076218" y="3645141"/>
                  </a:lnTo>
                  <a:lnTo>
                    <a:pt x="1152852" y="3645141"/>
                  </a:lnTo>
                  <a:close/>
                  <a:moveTo>
                    <a:pt x="1342773" y="3721776"/>
                  </a:moveTo>
                  <a:lnTo>
                    <a:pt x="1269470" y="3721776"/>
                  </a:lnTo>
                  <a:lnTo>
                    <a:pt x="1269470" y="3645141"/>
                  </a:lnTo>
                  <a:lnTo>
                    <a:pt x="1342773" y="3645141"/>
                  </a:lnTo>
                  <a:close/>
                  <a:moveTo>
                    <a:pt x="1536026" y="3721776"/>
                  </a:moveTo>
                  <a:lnTo>
                    <a:pt x="1462723" y="3721776"/>
                  </a:lnTo>
                  <a:lnTo>
                    <a:pt x="1462723" y="3645141"/>
                  </a:lnTo>
                  <a:lnTo>
                    <a:pt x="1536026" y="3645141"/>
                  </a:lnTo>
                  <a:close/>
                  <a:moveTo>
                    <a:pt x="1729278" y="3721776"/>
                  </a:moveTo>
                  <a:lnTo>
                    <a:pt x="1652644" y="3721776"/>
                  </a:lnTo>
                  <a:lnTo>
                    <a:pt x="1652644" y="3645141"/>
                  </a:lnTo>
                  <a:lnTo>
                    <a:pt x="1729278" y="3645141"/>
                  </a:lnTo>
                  <a:close/>
                  <a:moveTo>
                    <a:pt x="1919198" y="3721776"/>
                  </a:moveTo>
                  <a:lnTo>
                    <a:pt x="1845895" y="3721776"/>
                  </a:lnTo>
                  <a:lnTo>
                    <a:pt x="1845895" y="3645141"/>
                  </a:lnTo>
                  <a:lnTo>
                    <a:pt x="1919198" y="3645141"/>
                  </a:lnTo>
                  <a:close/>
                  <a:moveTo>
                    <a:pt x="2112450" y="3721776"/>
                  </a:moveTo>
                  <a:lnTo>
                    <a:pt x="2039147" y="3721776"/>
                  </a:lnTo>
                  <a:lnTo>
                    <a:pt x="2039147" y="3645141"/>
                  </a:lnTo>
                  <a:lnTo>
                    <a:pt x="2112450" y="3645141"/>
                  </a:lnTo>
                  <a:close/>
                  <a:moveTo>
                    <a:pt x="2495623" y="3721777"/>
                  </a:moveTo>
                  <a:lnTo>
                    <a:pt x="2422320" y="3721777"/>
                  </a:lnTo>
                  <a:lnTo>
                    <a:pt x="2422320" y="3645142"/>
                  </a:lnTo>
                  <a:lnTo>
                    <a:pt x="2495623" y="3645142"/>
                  </a:lnTo>
                  <a:close/>
                  <a:moveTo>
                    <a:pt x="2688875" y="3721777"/>
                  </a:moveTo>
                  <a:lnTo>
                    <a:pt x="2615572" y="3721777"/>
                  </a:lnTo>
                  <a:lnTo>
                    <a:pt x="2615572" y="3645142"/>
                  </a:lnTo>
                  <a:lnTo>
                    <a:pt x="2688875" y="3645142"/>
                  </a:lnTo>
                  <a:close/>
                  <a:moveTo>
                    <a:pt x="2882127" y="3721777"/>
                  </a:moveTo>
                  <a:lnTo>
                    <a:pt x="2805493" y="3721777"/>
                  </a:lnTo>
                  <a:lnTo>
                    <a:pt x="2805493" y="3645142"/>
                  </a:lnTo>
                  <a:lnTo>
                    <a:pt x="2882127" y="3645142"/>
                  </a:lnTo>
                  <a:close/>
                  <a:moveTo>
                    <a:pt x="3072047" y="3721777"/>
                  </a:moveTo>
                  <a:lnTo>
                    <a:pt x="2998744" y="3721777"/>
                  </a:lnTo>
                  <a:lnTo>
                    <a:pt x="2998744" y="3645142"/>
                  </a:lnTo>
                  <a:lnTo>
                    <a:pt x="3072047" y="3645142"/>
                  </a:lnTo>
                  <a:close/>
                  <a:moveTo>
                    <a:pt x="3265301" y="3721777"/>
                  </a:moveTo>
                  <a:lnTo>
                    <a:pt x="3191998" y="3721777"/>
                  </a:lnTo>
                  <a:lnTo>
                    <a:pt x="3191998" y="3645142"/>
                  </a:lnTo>
                  <a:lnTo>
                    <a:pt x="3265301" y="3645142"/>
                  </a:lnTo>
                  <a:close/>
                  <a:moveTo>
                    <a:pt x="3458553" y="3721777"/>
                  </a:moveTo>
                  <a:lnTo>
                    <a:pt x="3381919" y="3721777"/>
                  </a:lnTo>
                  <a:lnTo>
                    <a:pt x="3381919" y="3645142"/>
                  </a:lnTo>
                  <a:lnTo>
                    <a:pt x="3458553" y="364514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60" name="ULN2003 Driver Board"/>
          <p:cNvGrpSpPr/>
          <p:nvPr/>
        </p:nvGrpSpPr>
        <p:grpSpPr>
          <a:xfrm>
            <a:off x="3655832" y="4822268"/>
            <a:ext cx="1029929" cy="1146212"/>
            <a:chOff x="5608726" y="3211432"/>
            <a:chExt cx="1233045" cy="1372260"/>
          </a:xfrm>
        </p:grpSpPr>
        <p:sp>
          <p:nvSpPr>
            <p:cNvPr id="461" name="PCB Top"/>
            <p:cNvSpPr/>
            <p:nvPr/>
          </p:nvSpPr>
          <p:spPr>
            <a:xfrm>
              <a:off x="5608726" y="3211432"/>
              <a:ext cx="1233045" cy="1372260"/>
            </a:xfrm>
            <a:custGeom>
              <a:avLst/>
              <a:gdLst>
                <a:gd name="connsiteX0" fmla="*/ 1069467 w 1133856"/>
                <a:gd name="connsiteY0" fmla="*/ 1141175 h 1261872"/>
                <a:gd name="connsiteX1" fmla="*/ 1014603 w 1133856"/>
                <a:gd name="connsiteY1" fmla="*/ 1195174 h 1261872"/>
                <a:gd name="connsiteX2" fmla="*/ 1069467 w 1133856"/>
                <a:gd name="connsiteY2" fmla="*/ 1249173 h 1261872"/>
                <a:gd name="connsiteX3" fmla="*/ 1124331 w 1133856"/>
                <a:gd name="connsiteY3" fmla="*/ 1195174 h 1261872"/>
                <a:gd name="connsiteX4" fmla="*/ 1069467 w 1133856"/>
                <a:gd name="connsiteY4" fmla="*/ 1141175 h 1261872"/>
                <a:gd name="connsiteX5" fmla="*/ 66586 w 1133856"/>
                <a:gd name="connsiteY5" fmla="*/ 1141175 h 1261872"/>
                <a:gd name="connsiteX6" fmla="*/ 11722 w 1133856"/>
                <a:gd name="connsiteY6" fmla="*/ 1195174 h 1261872"/>
                <a:gd name="connsiteX7" fmla="*/ 66586 w 1133856"/>
                <a:gd name="connsiteY7" fmla="*/ 1249173 h 1261872"/>
                <a:gd name="connsiteX8" fmla="*/ 121450 w 1133856"/>
                <a:gd name="connsiteY8" fmla="*/ 1195174 h 1261872"/>
                <a:gd name="connsiteX9" fmla="*/ 66586 w 1133856"/>
                <a:gd name="connsiteY9" fmla="*/ 1141175 h 1261872"/>
                <a:gd name="connsiteX10" fmla="*/ 1069467 w 1133856"/>
                <a:gd name="connsiteY10" fmla="*/ 14282 h 1261872"/>
                <a:gd name="connsiteX11" fmla="*/ 1014603 w 1133856"/>
                <a:gd name="connsiteY11" fmla="*/ 68281 h 1261872"/>
                <a:gd name="connsiteX12" fmla="*/ 1069467 w 1133856"/>
                <a:gd name="connsiteY12" fmla="*/ 122280 h 1261872"/>
                <a:gd name="connsiteX13" fmla="*/ 1124331 w 1133856"/>
                <a:gd name="connsiteY13" fmla="*/ 68281 h 1261872"/>
                <a:gd name="connsiteX14" fmla="*/ 1069467 w 1133856"/>
                <a:gd name="connsiteY14" fmla="*/ 14282 h 1261872"/>
                <a:gd name="connsiteX15" fmla="*/ 66586 w 1133856"/>
                <a:gd name="connsiteY15" fmla="*/ 14282 h 1261872"/>
                <a:gd name="connsiteX16" fmla="*/ 11722 w 1133856"/>
                <a:gd name="connsiteY16" fmla="*/ 68281 h 1261872"/>
                <a:gd name="connsiteX17" fmla="*/ 66586 w 1133856"/>
                <a:gd name="connsiteY17" fmla="*/ 122280 h 1261872"/>
                <a:gd name="connsiteX18" fmla="*/ 121450 w 1133856"/>
                <a:gd name="connsiteY18" fmla="*/ 68281 h 1261872"/>
                <a:gd name="connsiteX19" fmla="*/ 66586 w 1133856"/>
                <a:gd name="connsiteY19" fmla="*/ 14282 h 1261872"/>
                <a:gd name="connsiteX20" fmla="*/ 0 w 1133856"/>
                <a:gd name="connsiteY20" fmla="*/ 0 h 1261872"/>
                <a:gd name="connsiteX21" fmla="*/ 1133856 w 1133856"/>
                <a:gd name="connsiteY21" fmla="*/ 0 h 1261872"/>
                <a:gd name="connsiteX22" fmla="*/ 1133856 w 1133856"/>
                <a:gd name="connsiteY22" fmla="*/ 1261872 h 1261872"/>
                <a:gd name="connsiteX23" fmla="*/ 0 w 1133856"/>
                <a:gd name="connsiteY23" fmla="*/ 1261872 h 126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33856" h="1261872">
                  <a:moveTo>
                    <a:pt x="1069467" y="1141175"/>
                  </a:moveTo>
                  <a:cubicBezTo>
                    <a:pt x="1039166" y="1141175"/>
                    <a:pt x="1014603" y="1165351"/>
                    <a:pt x="1014603" y="1195174"/>
                  </a:cubicBezTo>
                  <a:cubicBezTo>
                    <a:pt x="1014603" y="1224997"/>
                    <a:pt x="1039166" y="1249173"/>
                    <a:pt x="1069467" y="1249173"/>
                  </a:cubicBezTo>
                  <a:cubicBezTo>
                    <a:pt x="1099768" y="1249173"/>
                    <a:pt x="1124331" y="1224997"/>
                    <a:pt x="1124331" y="1195174"/>
                  </a:cubicBezTo>
                  <a:cubicBezTo>
                    <a:pt x="1124331" y="1165351"/>
                    <a:pt x="1099768" y="1141175"/>
                    <a:pt x="1069467" y="1141175"/>
                  </a:cubicBezTo>
                  <a:close/>
                  <a:moveTo>
                    <a:pt x="66586" y="1141175"/>
                  </a:moveTo>
                  <a:cubicBezTo>
                    <a:pt x="36285" y="1141175"/>
                    <a:pt x="11722" y="1165351"/>
                    <a:pt x="11722" y="1195174"/>
                  </a:cubicBezTo>
                  <a:cubicBezTo>
                    <a:pt x="11722" y="1224997"/>
                    <a:pt x="36285" y="1249173"/>
                    <a:pt x="66586" y="1249173"/>
                  </a:cubicBezTo>
                  <a:cubicBezTo>
                    <a:pt x="96887" y="1249173"/>
                    <a:pt x="121450" y="1224997"/>
                    <a:pt x="121450" y="1195174"/>
                  </a:cubicBezTo>
                  <a:cubicBezTo>
                    <a:pt x="121450" y="1165351"/>
                    <a:pt x="96887" y="1141175"/>
                    <a:pt x="66586" y="1141175"/>
                  </a:cubicBezTo>
                  <a:close/>
                  <a:moveTo>
                    <a:pt x="1069467" y="14282"/>
                  </a:moveTo>
                  <a:cubicBezTo>
                    <a:pt x="1039166" y="14282"/>
                    <a:pt x="1014603" y="38458"/>
                    <a:pt x="1014603" y="68281"/>
                  </a:cubicBezTo>
                  <a:cubicBezTo>
                    <a:pt x="1014603" y="98104"/>
                    <a:pt x="1039166" y="122280"/>
                    <a:pt x="1069467" y="122280"/>
                  </a:cubicBezTo>
                  <a:cubicBezTo>
                    <a:pt x="1099768" y="122280"/>
                    <a:pt x="1124331" y="98104"/>
                    <a:pt x="1124331" y="68281"/>
                  </a:cubicBezTo>
                  <a:cubicBezTo>
                    <a:pt x="1124331" y="38458"/>
                    <a:pt x="1099768" y="14282"/>
                    <a:pt x="1069467" y="14282"/>
                  </a:cubicBezTo>
                  <a:close/>
                  <a:moveTo>
                    <a:pt x="66586" y="14282"/>
                  </a:moveTo>
                  <a:cubicBezTo>
                    <a:pt x="36285" y="14282"/>
                    <a:pt x="11722" y="38458"/>
                    <a:pt x="11722" y="68281"/>
                  </a:cubicBezTo>
                  <a:cubicBezTo>
                    <a:pt x="11722" y="98104"/>
                    <a:pt x="36285" y="122280"/>
                    <a:pt x="66586" y="122280"/>
                  </a:cubicBezTo>
                  <a:cubicBezTo>
                    <a:pt x="96887" y="122280"/>
                    <a:pt x="121450" y="98104"/>
                    <a:pt x="121450" y="68281"/>
                  </a:cubicBezTo>
                  <a:cubicBezTo>
                    <a:pt x="121450" y="38458"/>
                    <a:pt x="96887" y="14282"/>
                    <a:pt x="66586" y="14282"/>
                  </a:cubicBezTo>
                  <a:close/>
                  <a:moveTo>
                    <a:pt x="0" y="0"/>
                  </a:moveTo>
                  <a:lnTo>
                    <a:pt x="1133856" y="0"/>
                  </a:lnTo>
                  <a:lnTo>
                    <a:pt x="1133856" y="1261872"/>
                  </a:lnTo>
                  <a:lnTo>
                    <a:pt x="0" y="1261872"/>
                  </a:lnTo>
                  <a:close/>
                </a:path>
              </a:pathLst>
            </a:custGeom>
            <a:solidFill>
              <a:srgbClr val="427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2" name="LED A"/>
            <p:cNvGrpSpPr/>
            <p:nvPr/>
          </p:nvGrpSpPr>
          <p:grpSpPr>
            <a:xfrm>
              <a:off x="5789068" y="3344419"/>
              <a:ext cx="159103" cy="230701"/>
              <a:chOff x="6653792" y="3264205"/>
              <a:chExt cx="146304" cy="212143"/>
            </a:xfrm>
          </p:grpSpPr>
          <p:sp>
            <p:nvSpPr>
              <p:cNvPr id="591" name="LED RING"/>
              <p:cNvSpPr>
                <a:spLocks noChangeAspect="1"/>
              </p:cNvSpPr>
              <p:nvPr/>
            </p:nvSpPr>
            <p:spPr>
              <a:xfrm>
                <a:off x="6653792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92" name="LED"/>
              <p:cNvGrpSpPr>
                <a:grpSpLocks noChangeAspect="1"/>
              </p:cNvGrpSpPr>
              <p:nvPr/>
            </p:nvGrpSpPr>
            <p:grpSpPr>
              <a:xfrm rot="16200000">
                <a:off x="6674346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94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3" name="Freeform 592"/>
              <p:cNvSpPr/>
              <p:nvPr/>
            </p:nvSpPr>
            <p:spPr>
              <a:xfrm>
                <a:off x="6706764" y="3421484"/>
                <a:ext cx="34925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431" h="148344">
                    <a:moveTo>
                      <a:pt x="47662" y="43420"/>
                    </a:moveTo>
                    <a:lnTo>
                      <a:pt x="31578" y="97110"/>
                    </a:lnTo>
                    <a:lnTo>
                      <a:pt x="63303" y="97110"/>
                    </a:lnTo>
                    <a:close/>
                    <a:moveTo>
                      <a:pt x="47793" y="0"/>
                    </a:moveTo>
                    <a:cubicBezTo>
                      <a:pt x="52458" y="0"/>
                      <a:pt x="55392" y="1971"/>
                      <a:pt x="56595" y="5914"/>
                    </a:cubicBezTo>
                    <a:lnTo>
                      <a:pt x="93985" y="136177"/>
                    </a:lnTo>
                    <a:cubicBezTo>
                      <a:pt x="94282" y="137145"/>
                      <a:pt x="94431" y="138075"/>
                      <a:pt x="94431" y="138968"/>
                    </a:cubicBezTo>
                    <a:cubicBezTo>
                      <a:pt x="94431" y="141572"/>
                      <a:pt x="93539" y="143786"/>
                      <a:pt x="91753" y="145609"/>
                    </a:cubicBezTo>
                    <a:cubicBezTo>
                      <a:pt x="89968" y="147433"/>
                      <a:pt x="87922" y="148344"/>
                      <a:pt x="85617" y="148344"/>
                    </a:cubicBezTo>
                    <a:cubicBezTo>
                      <a:pt x="80708" y="148344"/>
                      <a:pt x="77584" y="146074"/>
                      <a:pt x="76246" y="141534"/>
                    </a:cubicBezTo>
                    <a:lnTo>
                      <a:pt x="68833" y="116086"/>
                    </a:lnTo>
                    <a:lnTo>
                      <a:pt x="25894" y="116086"/>
                    </a:lnTo>
                    <a:lnTo>
                      <a:pt x="17727" y="143347"/>
                    </a:lnTo>
                    <a:cubicBezTo>
                      <a:pt x="17502" y="144532"/>
                      <a:pt x="16567" y="145661"/>
                      <a:pt x="14922" y="146734"/>
                    </a:cubicBezTo>
                    <a:cubicBezTo>
                      <a:pt x="13277" y="147808"/>
                      <a:pt x="11482" y="148344"/>
                      <a:pt x="9536" y="148344"/>
                    </a:cubicBezTo>
                    <a:cubicBezTo>
                      <a:pt x="6769" y="148344"/>
                      <a:pt x="4488" y="147414"/>
                      <a:pt x="2693" y="145554"/>
                    </a:cubicBezTo>
                    <a:cubicBezTo>
                      <a:pt x="897" y="143693"/>
                      <a:pt x="0" y="141424"/>
                      <a:pt x="0" y="138745"/>
                    </a:cubicBezTo>
                    <a:cubicBezTo>
                      <a:pt x="0" y="137629"/>
                      <a:pt x="185" y="136475"/>
                      <a:pt x="554" y="135283"/>
                    </a:cubicBezTo>
                    <a:lnTo>
                      <a:pt x="38312" y="6973"/>
                    </a:lnTo>
                    <a:cubicBezTo>
                      <a:pt x="39817" y="2324"/>
                      <a:pt x="42977" y="0"/>
                      <a:pt x="4779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3" name="LED B"/>
            <p:cNvGrpSpPr/>
            <p:nvPr/>
          </p:nvGrpSpPr>
          <p:grpSpPr>
            <a:xfrm>
              <a:off x="5974569" y="3344419"/>
              <a:ext cx="159103" cy="230701"/>
              <a:chOff x="6825411" y="3264205"/>
              <a:chExt cx="146304" cy="212143"/>
            </a:xfrm>
          </p:grpSpPr>
          <p:sp>
            <p:nvSpPr>
              <p:cNvPr id="584" name="Freeform 583"/>
              <p:cNvSpPr/>
              <p:nvPr/>
            </p:nvSpPr>
            <p:spPr>
              <a:xfrm>
                <a:off x="6882817" y="3421484"/>
                <a:ext cx="35090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878" h="148344">
                    <a:moveTo>
                      <a:pt x="18976" y="83827"/>
                    </a:moveTo>
                    <a:lnTo>
                      <a:pt x="18976" y="129369"/>
                    </a:lnTo>
                    <a:lnTo>
                      <a:pt x="56927" y="129369"/>
                    </a:lnTo>
                    <a:cubicBezTo>
                      <a:pt x="61987" y="129369"/>
                      <a:pt x="66378" y="127527"/>
                      <a:pt x="70098" y="123843"/>
                    </a:cubicBezTo>
                    <a:cubicBezTo>
                      <a:pt x="73819" y="120160"/>
                      <a:pt x="75679" y="115751"/>
                      <a:pt x="75679" y="110616"/>
                    </a:cubicBezTo>
                    <a:lnTo>
                      <a:pt x="75679" y="102803"/>
                    </a:lnTo>
                    <a:cubicBezTo>
                      <a:pt x="75679" y="97594"/>
                      <a:pt x="73838" y="93129"/>
                      <a:pt x="70154" y="89408"/>
                    </a:cubicBezTo>
                    <a:cubicBezTo>
                      <a:pt x="66471" y="85687"/>
                      <a:pt x="62062" y="83827"/>
                      <a:pt x="56927" y="83827"/>
                    </a:cubicBezTo>
                    <a:close/>
                    <a:moveTo>
                      <a:pt x="18753" y="18752"/>
                    </a:moveTo>
                    <a:lnTo>
                      <a:pt x="18753" y="64182"/>
                    </a:lnTo>
                    <a:lnTo>
                      <a:pt x="56927" y="64182"/>
                    </a:lnTo>
                    <a:cubicBezTo>
                      <a:pt x="61987" y="64182"/>
                      <a:pt x="66378" y="62340"/>
                      <a:pt x="70098" y="58657"/>
                    </a:cubicBezTo>
                    <a:cubicBezTo>
                      <a:pt x="73819" y="54973"/>
                      <a:pt x="75679" y="50564"/>
                      <a:pt x="75679" y="45429"/>
                    </a:cubicBezTo>
                    <a:lnTo>
                      <a:pt x="75679" y="37728"/>
                    </a:lnTo>
                    <a:cubicBezTo>
                      <a:pt x="75679" y="32519"/>
                      <a:pt x="73838" y="28054"/>
                      <a:pt x="70154" y="24333"/>
                    </a:cubicBezTo>
                    <a:cubicBezTo>
                      <a:pt x="66471" y="20612"/>
                      <a:pt x="62062" y="18752"/>
                      <a:pt x="56927" y="18752"/>
                    </a:cubicBezTo>
                    <a:close/>
                    <a:moveTo>
                      <a:pt x="0" y="0"/>
                    </a:moveTo>
                    <a:lnTo>
                      <a:pt x="57374" y="0"/>
                    </a:lnTo>
                    <a:cubicBezTo>
                      <a:pt x="67717" y="0"/>
                      <a:pt x="76554" y="3683"/>
                      <a:pt x="83884" y="11050"/>
                    </a:cubicBezTo>
                    <a:cubicBezTo>
                      <a:pt x="91213" y="18417"/>
                      <a:pt x="94878" y="27310"/>
                      <a:pt x="94878" y="37728"/>
                    </a:cubicBezTo>
                    <a:lnTo>
                      <a:pt x="94878" y="45653"/>
                    </a:lnTo>
                    <a:cubicBezTo>
                      <a:pt x="94878" y="56740"/>
                      <a:pt x="90599" y="66191"/>
                      <a:pt x="82042" y="74004"/>
                    </a:cubicBezTo>
                    <a:cubicBezTo>
                      <a:pt x="90599" y="81967"/>
                      <a:pt x="94878" y="91417"/>
                      <a:pt x="94878" y="102356"/>
                    </a:cubicBezTo>
                    <a:lnTo>
                      <a:pt x="94878" y="110616"/>
                    </a:lnTo>
                    <a:cubicBezTo>
                      <a:pt x="94878" y="120960"/>
                      <a:pt x="91213" y="129834"/>
                      <a:pt x="83884" y="137238"/>
                    </a:cubicBezTo>
                    <a:cubicBezTo>
                      <a:pt x="76554" y="144642"/>
                      <a:pt x="67717" y="148344"/>
                      <a:pt x="57374" y="148344"/>
                    </a:cubicBezTo>
                    <a:lnTo>
                      <a:pt x="0" y="1483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LED RING"/>
              <p:cNvSpPr>
                <a:spLocks noChangeAspect="1"/>
              </p:cNvSpPr>
              <p:nvPr/>
            </p:nvSpPr>
            <p:spPr>
              <a:xfrm>
                <a:off x="6825411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6" name="LED"/>
              <p:cNvGrpSpPr>
                <a:grpSpLocks noChangeAspect="1"/>
              </p:cNvGrpSpPr>
              <p:nvPr/>
            </p:nvGrpSpPr>
            <p:grpSpPr>
              <a:xfrm rot="16200000">
                <a:off x="6845965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87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4" name="LED C"/>
            <p:cNvGrpSpPr/>
            <p:nvPr/>
          </p:nvGrpSpPr>
          <p:grpSpPr>
            <a:xfrm>
              <a:off x="6160070" y="3344419"/>
              <a:ext cx="159103" cy="230701"/>
              <a:chOff x="6997030" y="3264205"/>
              <a:chExt cx="146304" cy="212143"/>
            </a:xfrm>
          </p:grpSpPr>
          <p:sp>
            <p:nvSpPr>
              <p:cNvPr id="577" name="Freeform 576"/>
              <p:cNvSpPr/>
              <p:nvPr/>
            </p:nvSpPr>
            <p:spPr>
              <a:xfrm>
                <a:off x="7047827" y="3421484"/>
                <a:ext cx="35090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878" h="148344">
                    <a:moveTo>
                      <a:pt x="48444" y="0"/>
                    </a:moveTo>
                    <a:lnTo>
                      <a:pt x="85502" y="0"/>
                    </a:lnTo>
                    <a:cubicBezTo>
                      <a:pt x="88107" y="0"/>
                      <a:pt x="90320" y="930"/>
                      <a:pt x="92144" y="2790"/>
                    </a:cubicBezTo>
                    <a:cubicBezTo>
                      <a:pt x="93967" y="4651"/>
                      <a:pt x="94878" y="6846"/>
                      <a:pt x="94878" y="9376"/>
                    </a:cubicBezTo>
                    <a:cubicBezTo>
                      <a:pt x="94878" y="11980"/>
                      <a:pt x="93967" y="14231"/>
                      <a:pt x="92145" y="16129"/>
                    </a:cubicBezTo>
                    <a:cubicBezTo>
                      <a:pt x="90323" y="18027"/>
                      <a:pt x="88111" y="18975"/>
                      <a:pt x="85507" y="18975"/>
                    </a:cubicBezTo>
                    <a:lnTo>
                      <a:pt x="49806" y="18975"/>
                    </a:lnTo>
                    <a:cubicBezTo>
                      <a:pt x="46831" y="18983"/>
                      <a:pt x="44411" y="20735"/>
                      <a:pt x="42547" y="24230"/>
                    </a:cubicBezTo>
                    <a:lnTo>
                      <a:pt x="21749" y="63055"/>
                    </a:lnTo>
                    <a:cubicBezTo>
                      <a:pt x="20108" y="66105"/>
                      <a:pt x="19296" y="69717"/>
                      <a:pt x="19311" y="73891"/>
                    </a:cubicBezTo>
                    <a:cubicBezTo>
                      <a:pt x="19300" y="78289"/>
                      <a:pt x="20187" y="82162"/>
                      <a:pt x="21972" y="85512"/>
                    </a:cubicBezTo>
                    <a:lnTo>
                      <a:pt x="41827" y="123692"/>
                    </a:lnTo>
                    <a:cubicBezTo>
                      <a:pt x="43686" y="127637"/>
                      <a:pt x="46738" y="129603"/>
                      <a:pt x="50981" y="129592"/>
                    </a:cubicBezTo>
                    <a:lnTo>
                      <a:pt x="84825" y="129592"/>
                    </a:lnTo>
                    <a:cubicBezTo>
                      <a:pt x="87432" y="129592"/>
                      <a:pt x="89685" y="130503"/>
                      <a:pt x="91584" y="132326"/>
                    </a:cubicBezTo>
                    <a:cubicBezTo>
                      <a:pt x="93482" y="134150"/>
                      <a:pt x="94432" y="136363"/>
                      <a:pt x="94432" y="138968"/>
                    </a:cubicBezTo>
                    <a:cubicBezTo>
                      <a:pt x="94432" y="141572"/>
                      <a:pt x="93483" y="143786"/>
                      <a:pt x="91585" y="145609"/>
                    </a:cubicBezTo>
                    <a:cubicBezTo>
                      <a:pt x="89688" y="147433"/>
                      <a:pt x="87437" y="148344"/>
                      <a:pt x="84832" y="148344"/>
                    </a:cubicBezTo>
                    <a:lnTo>
                      <a:pt x="49783" y="148344"/>
                    </a:lnTo>
                    <a:cubicBezTo>
                      <a:pt x="45318" y="148344"/>
                      <a:pt x="40705" y="146930"/>
                      <a:pt x="35942" y="144103"/>
                    </a:cubicBezTo>
                    <a:cubicBezTo>
                      <a:pt x="31180" y="141275"/>
                      <a:pt x="27868" y="138112"/>
                      <a:pt x="26008" y="134615"/>
                    </a:cubicBezTo>
                    <a:lnTo>
                      <a:pt x="4354" y="92757"/>
                    </a:lnTo>
                    <a:cubicBezTo>
                      <a:pt x="1451" y="86729"/>
                      <a:pt x="0" y="80553"/>
                      <a:pt x="0" y="74228"/>
                    </a:cubicBezTo>
                    <a:cubicBezTo>
                      <a:pt x="0" y="67233"/>
                      <a:pt x="1377" y="61168"/>
                      <a:pt x="4130" y="56033"/>
                    </a:cubicBezTo>
                    <a:lnTo>
                      <a:pt x="26008" y="14622"/>
                    </a:lnTo>
                    <a:cubicBezTo>
                      <a:pt x="28092" y="10753"/>
                      <a:pt x="31329" y="7348"/>
                      <a:pt x="35719" y="4409"/>
                    </a:cubicBezTo>
                    <a:cubicBezTo>
                      <a:pt x="40109" y="1469"/>
                      <a:pt x="44351" y="0"/>
                      <a:pt x="484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LED RING"/>
              <p:cNvSpPr>
                <a:spLocks noChangeAspect="1"/>
              </p:cNvSpPr>
              <p:nvPr/>
            </p:nvSpPr>
            <p:spPr>
              <a:xfrm>
                <a:off x="6997030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79" name="LED"/>
              <p:cNvGrpSpPr>
                <a:grpSpLocks noChangeAspect="1"/>
              </p:cNvGrpSpPr>
              <p:nvPr/>
            </p:nvGrpSpPr>
            <p:grpSpPr>
              <a:xfrm rot="16200000">
                <a:off x="7017584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80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5" name="LED D"/>
            <p:cNvGrpSpPr/>
            <p:nvPr/>
          </p:nvGrpSpPr>
          <p:grpSpPr>
            <a:xfrm>
              <a:off x="6345573" y="3344419"/>
              <a:ext cx="159103" cy="230701"/>
              <a:chOff x="7169555" y="3264205"/>
              <a:chExt cx="146304" cy="212143"/>
            </a:xfrm>
          </p:grpSpPr>
          <p:sp>
            <p:nvSpPr>
              <p:cNvPr id="570" name="Freeform 569"/>
              <p:cNvSpPr/>
              <p:nvPr/>
            </p:nvSpPr>
            <p:spPr>
              <a:xfrm>
                <a:off x="7229415" y="3421484"/>
                <a:ext cx="35007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655" h="148344">
                    <a:moveTo>
                      <a:pt x="37951" y="18975"/>
                    </a:moveTo>
                    <a:lnTo>
                      <a:pt x="37951" y="129592"/>
                    </a:lnTo>
                    <a:lnTo>
                      <a:pt x="44514" y="129569"/>
                    </a:lnTo>
                    <a:cubicBezTo>
                      <a:pt x="48668" y="129569"/>
                      <a:pt x="51786" y="127523"/>
                      <a:pt x="53870" y="123430"/>
                    </a:cubicBezTo>
                    <a:lnTo>
                      <a:pt x="72401" y="86597"/>
                    </a:lnTo>
                    <a:cubicBezTo>
                      <a:pt x="74707" y="81760"/>
                      <a:pt x="75875" y="77708"/>
                      <a:pt x="75903" y="74440"/>
                    </a:cubicBezTo>
                    <a:cubicBezTo>
                      <a:pt x="75900" y="70356"/>
                      <a:pt x="74970" y="66490"/>
                      <a:pt x="73110" y="62844"/>
                    </a:cubicBezTo>
                    <a:lnTo>
                      <a:pt x="53919" y="24664"/>
                    </a:lnTo>
                    <a:cubicBezTo>
                      <a:pt x="51911" y="20869"/>
                      <a:pt x="48636" y="18973"/>
                      <a:pt x="44094" y="18975"/>
                    </a:cubicBezTo>
                    <a:close/>
                    <a:moveTo>
                      <a:pt x="9600" y="0"/>
                    </a:moveTo>
                    <a:lnTo>
                      <a:pt x="46658" y="0"/>
                    </a:lnTo>
                    <a:cubicBezTo>
                      <a:pt x="51495" y="74"/>
                      <a:pt x="56202" y="1637"/>
                      <a:pt x="60778" y="4688"/>
                    </a:cubicBezTo>
                    <a:cubicBezTo>
                      <a:pt x="65354" y="7739"/>
                      <a:pt x="68722" y="11422"/>
                      <a:pt x="70880" y="15738"/>
                    </a:cubicBezTo>
                    <a:lnTo>
                      <a:pt x="89409" y="53243"/>
                    </a:lnTo>
                    <a:cubicBezTo>
                      <a:pt x="92906" y="60015"/>
                      <a:pt x="94655" y="67084"/>
                      <a:pt x="94655" y="74451"/>
                    </a:cubicBezTo>
                    <a:cubicBezTo>
                      <a:pt x="94655" y="81297"/>
                      <a:pt x="92795" y="88329"/>
                      <a:pt x="89074" y="95547"/>
                    </a:cubicBezTo>
                    <a:lnTo>
                      <a:pt x="70433" y="132606"/>
                    </a:lnTo>
                    <a:cubicBezTo>
                      <a:pt x="68052" y="137368"/>
                      <a:pt x="64629" y="141182"/>
                      <a:pt x="60164" y="144047"/>
                    </a:cubicBezTo>
                    <a:cubicBezTo>
                      <a:pt x="55699" y="146912"/>
                      <a:pt x="50714" y="148344"/>
                      <a:pt x="45207" y="148344"/>
                    </a:cubicBezTo>
                    <a:lnTo>
                      <a:pt x="9377" y="148344"/>
                    </a:lnTo>
                    <a:cubicBezTo>
                      <a:pt x="6772" y="148344"/>
                      <a:pt x="4558" y="147414"/>
                      <a:pt x="2735" y="145554"/>
                    </a:cubicBezTo>
                    <a:cubicBezTo>
                      <a:pt x="912" y="143693"/>
                      <a:pt x="0" y="141498"/>
                      <a:pt x="0" y="138968"/>
                    </a:cubicBezTo>
                    <a:cubicBezTo>
                      <a:pt x="0" y="136363"/>
                      <a:pt x="912" y="134112"/>
                      <a:pt x="2735" y="132215"/>
                    </a:cubicBezTo>
                    <a:cubicBezTo>
                      <a:pt x="4558" y="130317"/>
                      <a:pt x="6772" y="129369"/>
                      <a:pt x="9377" y="129369"/>
                    </a:cubicBezTo>
                    <a:lnTo>
                      <a:pt x="19199" y="129369"/>
                    </a:lnTo>
                    <a:lnTo>
                      <a:pt x="19199" y="18975"/>
                    </a:lnTo>
                    <a:lnTo>
                      <a:pt x="9600" y="18975"/>
                    </a:lnTo>
                    <a:cubicBezTo>
                      <a:pt x="6995" y="18975"/>
                      <a:pt x="4781" y="18027"/>
                      <a:pt x="2958" y="16129"/>
                    </a:cubicBezTo>
                    <a:cubicBezTo>
                      <a:pt x="1135" y="14231"/>
                      <a:pt x="224" y="11980"/>
                      <a:pt x="224" y="9376"/>
                    </a:cubicBezTo>
                    <a:cubicBezTo>
                      <a:pt x="224" y="6846"/>
                      <a:pt x="1135" y="4651"/>
                      <a:pt x="2958" y="2790"/>
                    </a:cubicBezTo>
                    <a:cubicBezTo>
                      <a:pt x="4781" y="930"/>
                      <a:pt x="6995" y="0"/>
                      <a:pt x="96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LED RING"/>
              <p:cNvSpPr>
                <a:spLocks noChangeAspect="1"/>
              </p:cNvSpPr>
              <p:nvPr/>
            </p:nvSpPr>
            <p:spPr>
              <a:xfrm>
                <a:off x="7169555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72" name="LED"/>
              <p:cNvGrpSpPr>
                <a:grpSpLocks noChangeAspect="1"/>
              </p:cNvGrpSpPr>
              <p:nvPr/>
            </p:nvGrpSpPr>
            <p:grpSpPr>
              <a:xfrm rot="16200000">
                <a:off x="7190109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73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6" name="Plug"/>
            <p:cNvGrpSpPr/>
            <p:nvPr/>
          </p:nvGrpSpPr>
          <p:grpSpPr>
            <a:xfrm>
              <a:off x="5703450" y="3590308"/>
              <a:ext cx="586691" cy="228710"/>
              <a:chOff x="6774239" y="4336697"/>
              <a:chExt cx="539496" cy="210312"/>
            </a:xfrm>
          </p:grpSpPr>
          <p:sp>
            <p:nvSpPr>
              <p:cNvPr id="561" name="Plug Bottom"/>
              <p:cNvSpPr/>
              <p:nvPr/>
            </p:nvSpPr>
            <p:spPr>
              <a:xfrm>
                <a:off x="6774239" y="4336697"/>
                <a:ext cx="539496" cy="210312"/>
              </a:xfrm>
              <a:prstGeom prst="rect">
                <a:avLst/>
              </a:prstGeom>
              <a:solidFill>
                <a:srgbClr val="DFD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Plug Outside"/>
              <p:cNvSpPr/>
              <p:nvPr/>
            </p:nvSpPr>
            <p:spPr>
              <a:xfrm>
                <a:off x="6774239" y="4336697"/>
                <a:ext cx="539496" cy="210312"/>
              </a:xfrm>
              <a:custGeom>
                <a:avLst/>
                <a:gdLst>
                  <a:gd name="connsiteX0" fmla="*/ 0 w 539496"/>
                  <a:gd name="connsiteY0" fmla="*/ 45274 h 210312"/>
                  <a:gd name="connsiteX1" fmla="*/ 22860 w 539496"/>
                  <a:gd name="connsiteY1" fmla="*/ 45274 h 210312"/>
                  <a:gd name="connsiteX2" fmla="*/ 22860 w 539496"/>
                  <a:gd name="connsiteY2" fmla="*/ 182880 h 210312"/>
                  <a:gd name="connsiteX3" fmla="*/ 516636 w 539496"/>
                  <a:gd name="connsiteY3" fmla="*/ 182880 h 210312"/>
                  <a:gd name="connsiteX4" fmla="*/ 516636 w 539496"/>
                  <a:gd name="connsiteY4" fmla="*/ 45274 h 210312"/>
                  <a:gd name="connsiteX5" fmla="*/ 539496 w 539496"/>
                  <a:gd name="connsiteY5" fmla="*/ 45274 h 210312"/>
                  <a:gd name="connsiteX6" fmla="*/ 539496 w 539496"/>
                  <a:gd name="connsiteY6" fmla="*/ 210312 h 210312"/>
                  <a:gd name="connsiteX7" fmla="*/ 0 w 539496"/>
                  <a:gd name="connsiteY7" fmla="*/ 210312 h 210312"/>
                  <a:gd name="connsiteX8" fmla="*/ 491564 w 539496"/>
                  <a:gd name="connsiteY8" fmla="*/ 0 h 210312"/>
                  <a:gd name="connsiteX9" fmla="*/ 539496 w 539496"/>
                  <a:gd name="connsiteY9" fmla="*/ 0 h 210312"/>
                  <a:gd name="connsiteX10" fmla="*/ 539496 w 539496"/>
                  <a:gd name="connsiteY10" fmla="*/ 26986 h 210312"/>
                  <a:gd name="connsiteX11" fmla="*/ 491564 w 539496"/>
                  <a:gd name="connsiteY11" fmla="*/ 26986 h 210312"/>
                  <a:gd name="connsiteX12" fmla="*/ 73768 w 539496"/>
                  <a:gd name="connsiteY12" fmla="*/ 0 h 210312"/>
                  <a:gd name="connsiteX13" fmla="*/ 464132 w 539496"/>
                  <a:gd name="connsiteY13" fmla="*/ 0 h 210312"/>
                  <a:gd name="connsiteX14" fmla="*/ 464132 w 539496"/>
                  <a:gd name="connsiteY14" fmla="*/ 26986 h 210312"/>
                  <a:gd name="connsiteX15" fmla="*/ 73768 w 539496"/>
                  <a:gd name="connsiteY15" fmla="*/ 26986 h 210312"/>
                  <a:gd name="connsiteX16" fmla="*/ 0 w 539496"/>
                  <a:gd name="connsiteY16" fmla="*/ 0 h 210312"/>
                  <a:gd name="connsiteX17" fmla="*/ 46336 w 539496"/>
                  <a:gd name="connsiteY17" fmla="*/ 0 h 210312"/>
                  <a:gd name="connsiteX18" fmla="*/ 46336 w 539496"/>
                  <a:gd name="connsiteY18" fmla="*/ 26986 h 210312"/>
                  <a:gd name="connsiteX19" fmla="*/ 0 w 539496"/>
                  <a:gd name="connsiteY19" fmla="*/ 26986 h 21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39496" h="210312">
                    <a:moveTo>
                      <a:pt x="0" y="45274"/>
                    </a:moveTo>
                    <a:lnTo>
                      <a:pt x="22860" y="45274"/>
                    </a:lnTo>
                    <a:lnTo>
                      <a:pt x="22860" y="182880"/>
                    </a:lnTo>
                    <a:lnTo>
                      <a:pt x="516636" y="182880"/>
                    </a:lnTo>
                    <a:lnTo>
                      <a:pt x="516636" y="45274"/>
                    </a:lnTo>
                    <a:lnTo>
                      <a:pt x="539496" y="45274"/>
                    </a:lnTo>
                    <a:lnTo>
                      <a:pt x="539496" y="210312"/>
                    </a:lnTo>
                    <a:lnTo>
                      <a:pt x="0" y="210312"/>
                    </a:lnTo>
                    <a:close/>
                    <a:moveTo>
                      <a:pt x="491564" y="0"/>
                    </a:moveTo>
                    <a:lnTo>
                      <a:pt x="539496" y="0"/>
                    </a:lnTo>
                    <a:lnTo>
                      <a:pt x="539496" y="26986"/>
                    </a:lnTo>
                    <a:lnTo>
                      <a:pt x="491564" y="26986"/>
                    </a:lnTo>
                    <a:close/>
                    <a:moveTo>
                      <a:pt x="73768" y="0"/>
                    </a:moveTo>
                    <a:lnTo>
                      <a:pt x="464132" y="0"/>
                    </a:lnTo>
                    <a:lnTo>
                      <a:pt x="464132" y="26986"/>
                    </a:lnTo>
                    <a:lnTo>
                      <a:pt x="73768" y="26986"/>
                    </a:lnTo>
                    <a:close/>
                    <a:moveTo>
                      <a:pt x="0" y="0"/>
                    </a:moveTo>
                    <a:lnTo>
                      <a:pt x="46336" y="0"/>
                    </a:lnTo>
                    <a:lnTo>
                      <a:pt x="46336" y="26986"/>
                    </a:lnTo>
                    <a:lnTo>
                      <a:pt x="0" y="269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3" name="Plug Pins"/>
              <p:cNvGrpSpPr/>
              <p:nvPr/>
            </p:nvGrpSpPr>
            <p:grpSpPr>
              <a:xfrm>
                <a:off x="6857350" y="4432709"/>
                <a:ext cx="373274" cy="18288"/>
                <a:chOff x="6832424" y="4432709"/>
                <a:chExt cx="373274" cy="18288"/>
              </a:xfrm>
            </p:grpSpPr>
            <p:sp>
              <p:nvSpPr>
                <p:cNvPr id="564" name="Pin"/>
                <p:cNvSpPr>
                  <a:spLocks noChangeAspect="1"/>
                </p:cNvSpPr>
                <p:nvPr/>
              </p:nvSpPr>
              <p:spPr>
                <a:xfrm>
                  <a:off x="6832424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Pin"/>
                <p:cNvSpPr>
                  <a:spLocks noChangeAspect="1"/>
                </p:cNvSpPr>
                <p:nvPr/>
              </p:nvSpPr>
              <p:spPr>
                <a:xfrm>
                  <a:off x="6903421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Pin"/>
                <p:cNvSpPr>
                  <a:spLocks noChangeAspect="1"/>
                </p:cNvSpPr>
                <p:nvPr/>
              </p:nvSpPr>
              <p:spPr>
                <a:xfrm>
                  <a:off x="6974418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Pin"/>
                <p:cNvSpPr>
                  <a:spLocks noChangeAspect="1"/>
                </p:cNvSpPr>
                <p:nvPr/>
              </p:nvSpPr>
              <p:spPr>
                <a:xfrm>
                  <a:off x="7045415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Pin"/>
                <p:cNvSpPr>
                  <a:spLocks noChangeAspect="1"/>
                </p:cNvSpPr>
                <p:nvPr/>
              </p:nvSpPr>
              <p:spPr>
                <a:xfrm>
                  <a:off x="7116412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Pin"/>
                <p:cNvSpPr>
                  <a:spLocks noChangeAspect="1"/>
                </p:cNvSpPr>
                <p:nvPr/>
              </p:nvSpPr>
              <p:spPr>
                <a:xfrm>
                  <a:off x="7187410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7" name="R5"/>
            <p:cNvGrpSpPr/>
            <p:nvPr/>
          </p:nvGrpSpPr>
          <p:grpSpPr>
            <a:xfrm>
              <a:off x="6521886" y="3737895"/>
              <a:ext cx="301024" cy="77008"/>
              <a:chOff x="7307637" y="4230102"/>
              <a:chExt cx="276809" cy="70813"/>
            </a:xfrm>
          </p:grpSpPr>
          <p:grpSp>
            <p:nvGrpSpPr>
              <p:cNvPr id="550" name="470 Ohm Resistor"/>
              <p:cNvGrpSpPr>
                <a:grpSpLocks noChangeAspect="1"/>
              </p:cNvGrpSpPr>
              <p:nvPr/>
            </p:nvGrpSpPr>
            <p:grpSpPr>
              <a:xfrm>
                <a:off x="7307637" y="4241878"/>
                <a:ext cx="201168" cy="44301"/>
                <a:chOff x="3218816" y="2486026"/>
                <a:chExt cx="5392103" cy="1187450"/>
              </a:xfrm>
            </p:grpSpPr>
            <p:sp>
              <p:nvSpPr>
                <p:cNvPr id="552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5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6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7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8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9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0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1" name="R5"/>
              <p:cNvSpPr/>
              <p:nvPr/>
            </p:nvSpPr>
            <p:spPr>
              <a:xfrm rot="16200000">
                <a:off x="7521607" y="4238077"/>
                <a:ext cx="70813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91467" h="148344"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16012" y="0"/>
                    </a:moveTo>
                    <a:lnTo>
                      <a:pt x="182091" y="0"/>
                    </a:lnTo>
                    <a:cubicBezTo>
                      <a:pt x="184621" y="0"/>
                      <a:pt x="186817" y="930"/>
                      <a:pt x="188677" y="2790"/>
                    </a:cubicBezTo>
                    <a:cubicBezTo>
                      <a:pt x="190537" y="4651"/>
                      <a:pt x="191467" y="6846"/>
                      <a:pt x="191467" y="9376"/>
                    </a:cubicBezTo>
                    <a:cubicBezTo>
                      <a:pt x="191467" y="11980"/>
                      <a:pt x="190556" y="14194"/>
                      <a:pt x="188733" y="16017"/>
                    </a:cubicBezTo>
                    <a:cubicBezTo>
                      <a:pt x="186910" y="17841"/>
                      <a:pt x="184696" y="18752"/>
                      <a:pt x="182091" y="18752"/>
                    </a:cubicBezTo>
                    <a:lnTo>
                      <a:pt x="134987" y="18752"/>
                    </a:lnTo>
                    <a:lnTo>
                      <a:pt x="134987" y="64628"/>
                    </a:lnTo>
                    <a:lnTo>
                      <a:pt x="172715" y="64628"/>
                    </a:lnTo>
                    <a:cubicBezTo>
                      <a:pt x="177775" y="64628"/>
                      <a:pt x="182166" y="66489"/>
                      <a:pt x="185886" y="70209"/>
                    </a:cubicBezTo>
                    <a:cubicBezTo>
                      <a:pt x="189607" y="73930"/>
                      <a:pt x="191467" y="78321"/>
                      <a:pt x="191467" y="83381"/>
                    </a:cubicBezTo>
                    <a:lnTo>
                      <a:pt x="191467" y="129369"/>
                    </a:lnTo>
                    <a:cubicBezTo>
                      <a:pt x="191467" y="134503"/>
                      <a:pt x="189626" y="138912"/>
                      <a:pt x="185942" y="142596"/>
                    </a:cubicBezTo>
                    <a:cubicBezTo>
                      <a:pt x="182259" y="146279"/>
                      <a:pt x="177850" y="148121"/>
                      <a:pt x="172715" y="148121"/>
                    </a:cubicBezTo>
                    <a:lnTo>
                      <a:pt x="129294" y="148121"/>
                    </a:lnTo>
                    <a:cubicBezTo>
                      <a:pt x="125425" y="148121"/>
                      <a:pt x="121295" y="147191"/>
                      <a:pt x="116905" y="145330"/>
                    </a:cubicBezTo>
                    <a:lnTo>
                      <a:pt x="102729" y="139415"/>
                    </a:lnTo>
                    <a:cubicBezTo>
                      <a:pt x="98934" y="137852"/>
                      <a:pt x="97036" y="134875"/>
                      <a:pt x="97036" y="130485"/>
                    </a:cubicBezTo>
                    <a:cubicBezTo>
                      <a:pt x="97036" y="127880"/>
                      <a:pt x="97892" y="125667"/>
                      <a:pt x="99603" y="123843"/>
                    </a:cubicBezTo>
                    <a:cubicBezTo>
                      <a:pt x="101315" y="122020"/>
                      <a:pt x="103398" y="121109"/>
                      <a:pt x="105854" y="121109"/>
                    </a:cubicBezTo>
                    <a:cubicBezTo>
                      <a:pt x="107714" y="121109"/>
                      <a:pt x="109872" y="121667"/>
                      <a:pt x="112328" y="122783"/>
                    </a:cubicBezTo>
                    <a:lnTo>
                      <a:pt x="124718" y="128029"/>
                    </a:lnTo>
                    <a:cubicBezTo>
                      <a:pt x="126206" y="128922"/>
                      <a:pt x="127732" y="129369"/>
                      <a:pt x="129294" y="129369"/>
                    </a:cubicBezTo>
                    <a:lnTo>
                      <a:pt x="172715" y="129369"/>
                    </a:lnTo>
                    <a:lnTo>
                      <a:pt x="172715" y="83381"/>
                    </a:lnTo>
                    <a:lnTo>
                      <a:pt x="116012" y="83381"/>
                    </a:ln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R6"/>
            <p:cNvGrpSpPr/>
            <p:nvPr/>
          </p:nvGrpSpPr>
          <p:grpSpPr>
            <a:xfrm>
              <a:off x="6521886" y="3639487"/>
              <a:ext cx="301024" cy="76200"/>
              <a:chOff x="7307637" y="4129087"/>
              <a:chExt cx="276809" cy="70070"/>
            </a:xfrm>
          </p:grpSpPr>
          <p:grpSp>
            <p:nvGrpSpPr>
              <p:cNvPr id="539" name="470 Ohm Resistor"/>
              <p:cNvGrpSpPr>
                <a:grpSpLocks noChangeAspect="1"/>
              </p:cNvGrpSpPr>
              <p:nvPr/>
            </p:nvGrpSpPr>
            <p:grpSpPr>
              <a:xfrm>
                <a:off x="7307637" y="4140821"/>
                <a:ext cx="201168" cy="44301"/>
                <a:chOff x="3218816" y="2486026"/>
                <a:chExt cx="5392103" cy="1187450"/>
              </a:xfrm>
            </p:grpSpPr>
            <p:sp>
              <p:nvSpPr>
                <p:cNvPr id="541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4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5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6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7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8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9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40" name="R6"/>
              <p:cNvSpPr/>
              <p:nvPr/>
            </p:nvSpPr>
            <p:spPr>
              <a:xfrm rot="16200000">
                <a:off x="7521979" y="4136690"/>
                <a:ext cx="70070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89458" h="148344">
                    <a:moveTo>
                      <a:pt x="113779" y="99677"/>
                    </a:moveTo>
                    <a:lnTo>
                      <a:pt x="113779" y="129369"/>
                    </a:lnTo>
                    <a:lnTo>
                      <a:pt x="170483" y="129369"/>
                    </a:lnTo>
                    <a:lnTo>
                      <a:pt x="170483" y="99677"/>
                    </a:lnTo>
                    <a:close/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04626" y="0"/>
                    </a:moveTo>
                    <a:lnTo>
                      <a:pt x="114002" y="0"/>
                    </a:lnTo>
                    <a:cubicBezTo>
                      <a:pt x="116607" y="0"/>
                      <a:pt x="118821" y="930"/>
                      <a:pt x="120644" y="2790"/>
                    </a:cubicBezTo>
                    <a:cubicBezTo>
                      <a:pt x="122467" y="4651"/>
                      <a:pt x="123379" y="6846"/>
                      <a:pt x="123379" y="9376"/>
                    </a:cubicBezTo>
                    <a:cubicBezTo>
                      <a:pt x="123379" y="11980"/>
                      <a:pt x="122467" y="14194"/>
                      <a:pt x="120644" y="16017"/>
                    </a:cubicBezTo>
                    <a:cubicBezTo>
                      <a:pt x="118821" y="17841"/>
                      <a:pt x="116607" y="18752"/>
                      <a:pt x="114002" y="18752"/>
                    </a:cubicBezTo>
                    <a:lnTo>
                      <a:pt x="114002" y="80702"/>
                    </a:lnTo>
                    <a:lnTo>
                      <a:pt x="180082" y="80702"/>
                    </a:lnTo>
                    <a:cubicBezTo>
                      <a:pt x="182612" y="80702"/>
                      <a:pt x="184807" y="81651"/>
                      <a:pt x="186668" y="83548"/>
                    </a:cubicBezTo>
                    <a:cubicBezTo>
                      <a:pt x="188528" y="85446"/>
                      <a:pt x="189458" y="87697"/>
                      <a:pt x="189458" y="90301"/>
                    </a:cubicBezTo>
                    <a:lnTo>
                      <a:pt x="189458" y="138745"/>
                    </a:lnTo>
                    <a:cubicBezTo>
                      <a:pt x="189458" y="141349"/>
                      <a:pt x="188509" y="143563"/>
                      <a:pt x="186612" y="145386"/>
                    </a:cubicBezTo>
                    <a:cubicBezTo>
                      <a:pt x="184714" y="147209"/>
                      <a:pt x="182463" y="148121"/>
                      <a:pt x="179859" y="148121"/>
                    </a:cubicBezTo>
                    <a:lnTo>
                      <a:pt x="104626" y="148121"/>
                    </a:lnTo>
                    <a:cubicBezTo>
                      <a:pt x="102022" y="148121"/>
                      <a:pt x="99771" y="147191"/>
                      <a:pt x="97873" y="145330"/>
                    </a:cubicBezTo>
                    <a:cubicBezTo>
                      <a:pt x="95976" y="143470"/>
                      <a:pt x="95027" y="141275"/>
                      <a:pt x="95027" y="138745"/>
                    </a:cubicBezTo>
                    <a:lnTo>
                      <a:pt x="95027" y="9376"/>
                    </a:lnTo>
                    <a:cubicBezTo>
                      <a:pt x="95027" y="6771"/>
                      <a:pt x="95957" y="4558"/>
                      <a:pt x="97817" y="2735"/>
                    </a:cubicBezTo>
                    <a:cubicBezTo>
                      <a:pt x="99678" y="911"/>
                      <a:pt x="101947" y="0"/>
                      <a:pt x="104626" y="0"/>
                    </a:cubicBez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9" name="R7"/>
            <p:cNvGrpSpPr/>
            <p:nvPr/>
          </p:nvGrpSpPr>
          <p:grpSpPr>
            <a:xfrm>
              <a:off x="6521886" y="3541259"/>
              <a:ext cx="301024" cy="76020"/>
              <a:chOff x="7307637" y="4030140"/>
              <a:chExt cx="276809" cy="69905"/>
            </a:xfrm>
          </p:grpSpPr>
          <p:grpSp>
            <p:nvGrpSpPr>
              <p:cNvPr id="528" name="470 Ohm Resistor"/>
              <p:cNvGrpSpPr>
                <a:grpSpLocks noChangeAspect="1"/>
              </p:cNvGrpSpPr>
              <p:nvPr/>
            </p:nvGrpSpPr>
            <p:grpSpPr>
              <a:xfrm>
                <a:off x="7307637" y="4039764"/>
                <a:ext cx="201168" cy="44301"/>
                <a:chOff x="3218816" y="2486026"/>
                <a:chExt cx="5392103" cy="1187450"/>
              </a:xfrm>
            </p:grpSpPr>
            <p:sp>
              <p:nvSpPr>
                <p:cNvPr id="530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3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4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5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6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7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8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29" name="R7"/>
              <p:cNvSpPr/>
              <p:nvPr/>
            </p:nvSpPr>
            <p:spPr>
              <a:xfrm rot="16200000">
                <a:off x="7522061" y="4037661"/>
                <a:ext cx="69905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89012" h="148344"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03956" y="223"/>
                    </a:moveTo>
                    <a:lnTo>
                      <a:pt x="189012" y="223"/>
                    </a:lnTo>
                    <a:lnTo>
                      <a:pt x="189012" y="57820"/>
                    </a:lnTo>
                    <a:cubicBezTo>
                      <a:pt x="189012" y="60871"/>
                      <a:pt x="187858" y="63401"/>
                      <a:pt x="185552" y="65410"/>
                    </a:cubicBezTo>
                    <a:lnTo>
                      <a:pt x="151061" y="94878"/>
                    </a:lnTo>
                    <a:lnTo>
                      <a:pt x="151061" y="138522"/>
                    </a:lnTo>
                    <a:cubicBezTo>
                      <a:pt x="151061" y="141126"/>
                      <a:pt x="150149" y="143377"/>
                      <a:pt x="148326" y="145275"/>
                    </a:cubicBezTo>
                    <a:cubicBezTo>
                      <a:pt x="146503" y="147172"/>
                      <a:pt x="144289" y="148121"/>
                      <a:pt x="141684" y="148121"/>
                    </a:cubicBezTo>
                    <a:cubicBezTo>
                      <a:pt x="139080" y="148121"/>
                      <a:pt x="136829" y="147191"/>
                      <a:pt x="134931" y="145330"/>
                    </a:cubicBezTo>
                    <a:cubicBezTo>
                      <a:pt x="133034" y="143469"/>
                      <a:pt x="132085" y="141273"/>
                      <a:pt x="132085" y="138741"/>
                    </a:cubicBezTo>
                    <a:lnTo>
                      <a:pt x="132085" y="91400"/>
                    </a:lnTo>
                    <a:cubicBezTo>
                      <a:pt x="132085" y="87827"/>
                      <a:pt x="133195" y="85073"/>
                      <a:pt x="135416" y="83138"/>
                    </a:cubicBezTo>
                    <a:lnTo>
                      <a:pt x="170036" y="53853"/>
                    </a:lnTo>
                    <a:lnTo>
                      <a:pt x="170036" y="18975"/>
                    </a:lnTo>
                    <a:lnTo>
                      <a:pt x="113333" y="18975"/>
                    </a:lnTo>
                    <a:cubicBezTo>
                      <a:pt x="111993" y="24333"/>
                      <a:pt x="108868" y="27012"/>
                      <a:pt x="103956" y="27012"/>
                    </a:cubicBezTo>
                    <a:cubicBezTo>
                      <a:pt x="101352" y="27012"/>
                      <a:pt x="99138" y="26101"/>
                      <a:pt x="97315" y="24277"/>
                    </a:cubicBezTo>
                    <a:cubicBezTo>
                      <a:pt x="95492" y="22454"/>
                      <a:pt x="94580" y="20240"/>
                      <a:pt x="94580" y="17636"/>
                    </a:cubicBezTo>
                    <a:lnTo>
                      <a:pt x="94580" y="9599"/>
                    </a:lnTo>
                    <a:cubicBezTo>
                      <a:pt x="94580" y="6995"/>
                      <a:pt x="95492" y="4781"/>
                      <a:pt x="97315" y="2958"/>
                    </a:cubicBezTo>
                    <a:cubicBezTo>
                      <a:pt x="99138" y="1135"/>
                      <a:pt x="101352" y="223"/>
                      <a:pt x="103956" y="223"/>
                    </a:cubicBez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0" name="R8"/>
            <p:cNvGrpSpPr/>
            <p:nvPr/>
          </p:nvGrpSpPr>
          <p:grpSpPr>
            <a:xfrm>
              <a:off x="6521886" y="3443031"/>
              <a:ext cx="301024" cy="76020"/>
              <a:chOff x="7307637" y="3927384"/>
              <a:chExt cx="276809" cy="69905"/>
            </a:xfrm>
          </p:grpSpPr>
          <p:grpSp>
            <p:nvGrpSpPr>
              <p:cNvPr id="517" name="470 Ohm Resistor"/>
              <p:cNvGrpSpPr>
                <a:grpSpLocks noChangeAspect="1"/>
              </p:cNvGrpSpPr>
              <p:nvPr/>
            </p:nvGrpSpPr>
            <p:grpSpPr>
              <a:xfrm>
                <a:off x="7307637" y="3938707"/>
                <a:ext cx="201168" cy="44301"/>
                <a:chOff x="3218816" y="2486026"/>
                <a:chExt cx="5392103" cy="1187450"/>
              </a:xfrm>
            </p:grpSpPr>
            <p:sp>
              <p:nvSpPr>
                <p:cNvPr id="519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2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3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4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5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6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7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18" name="R8"/>
              <p:cNvSpPr/>
              <p:nvPr/>
            </p:nvSpPr>
            <p:spPr>
              <a:xfrm rot="16200000">
                <a:off x="7522061" y="3934905"/>
                <a:ext cx="69905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89012" h="148344">
                    <a:moveTo>
                      <a:pt x="113333" y="83381"/>
                    </a:moveTo>
                    <a:lnTo>
                      <a:pt x="113333" y="129369"/>
                    </a:lnTo>
                    <a:lnTo>
                      <a:pt x="170259" y="129369"/>
                    </a:lnTo>
                    <a:lnTo>
                      <a:pt x="170259" y="83381"/>
                    </a:lnTo>
                    <a:close/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32085" y="18752"/>
                    </a:moveTo>
                    <a:lnTo>
                      <a:pt x="132085" y="64628"/>
                    </a:lnTo>
                    <a:lnTo>
                      <a:pt x="151507" y="64628"/>
                    </a:lnTo>
                    <a:lnTo>
                      <a:pt x="151507" y="18752"/>
                    </a:lnTo>
                    <a:close/>
                    <a:moveTo>
                      <a:pt x="122709" y="0"/>
                    </a:moveTo>
                    <a:lnTo>
                      <a:pt x="160883" y="0"/>
                    </a:lnTo>
                    <a:cubicBezTo>
                      <a:pt x="163488" y="0"/>
                      <a:pt x="165702" y="911"/>
                      <a:pt x="167525" y="2735"/>
                    </a:cubicBezTo>
                    <a:cubicBezTo>
                      <a:pt x="169348" y="4558"/>
                      <a:pt x="170259" y="6771"/>
                      <a:pt x="170259" y="9376"/>
                    </a:cubicBezTo>
                    <a:lnTo>
                      <a:pt x="170259" y="64628"/>
                    </a:lnTo>
                    <a:cubicBezTo>
                      <a:pt x="175320" y="64628"/>
                      <a:pt x="179710" y="66433"/>
                      <a:pt x="183431" y="70042"/>
                    </a:cubicBezTo>
                    <a:cubicBezTo>
                      <a:pt x="187151" y="73651"/>
                      <a:pt x="189012" y="78097"/>
                      <a:pt x="189012" y="83381"/>
                    </a:cubicBezTo>
                    <a:lnTo>
                      <a:pt x="189012" y="129369"/>
                    </a:lnTo>
                    <a:cubicBezTo>
                      <a:pt x="189012" y="134503"/>
                      <a:pt x="187151" y="138912"/>
                      <a:pt x="183431" y="142596"/>
                    </a:cubicBezTo>
                    <a:cubicBezTo>
                      <a:pt x="179710" y="146279"/>
                      <a:pt x="175320" y="148121"/>
                      <a:pt x="170259" y="148121"/>
                    </a:cubicBezTo>
                    <a:lnTo>
                      <a:pt x="113333" y="148121"/>
                    </a:lnTo>
                    <a:cubicBezTo>
                      <a:pt x="108049" y="148121"/>
                      <a:pt x="103566" y="146186"/>
                      <a:pt x="99882" y="142317"/>
                    </a:cubicBezTo>
                    <a:cubicBezTo>
                      <a:pt x="96199" y="138447"/>
                      <a:pt x="94357" y="134057"/>
                      <a:pt x="94357" y="129145"/>
                    </a:cubicBezTo>
                    <a:lnTo>
                      <a:pt x="94357" y="83381"/>
                    </a:lnTo>
                    <a:cubicBezTo>
                      <a:pt x="94357" y="78246"/>
                      <a:pt x="96217" y="73837"/>
                      <a:pt x="99938" y="70154"/>
                    </a:cubicBezTo>
                    <a:cubicBezTo>
                      <a:pt x="103659" y="66470"/>
                      <a:pt x="108124" y="64628"/>
                      <a:pt x="113333" y="64628"/>
                    </a:cubicBezTo>
                    <a:lnTo>
                      <a:pt x="113333" y="9376"/>
                    </a:lnTo>
                    <a:cubicBezTo>
                      <a:pt x="113333" y="6771"/>
                      <a:pt x="114226" y="4558"/>
                      <a:pt x="116012" y="2735"/>
                    </a:cubicBezTo>
                    <a:cubicBezTo>
                      <a:pt x="117798" y="911"/>
                      <a:pt x="120030" y="0"/>
                      <a:pt x="122709" y="0"/>
                    </a:cubicBez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1" name="Chip Socket"/>
            <p:cNvSpPr/>
            <p:nvPr/>
          </p:nvSpPr>
          <p:spPr>
            <a:xfrm>
              <a:off x="5700088" y="3833322"/>
              <a:ext cx="795513" cy="387813"/>
            </a:xfrm>
            <a:custGeom>
              <a:avLst/>
              <a:gdLst>
                <a:gd name="connsiteX0" fmla="*/ 0 w 731520"/>
                <a:gd name="connsiteY0" fmla="*/ 0 h 356616"/>
                <a:gd name="connsiteX1" fmla="*/ 731520 w 731520"/>
                <a:gd name="connsiteY1" fmla="*/ 0 h 356616"/>
                <a:gd name="connsiteX2" fmla="*/ 731520 w 731520"/>
                <a:gd name="connsiteY2" fmla="*/ 356616 h 356616"/>
                <a:gd name="connsiteX3" fmla="*/ 0 w 731520"/>
                <a:gd name="connsiteY3" fmla="*/ 356616 h 356616"/>
                <a:gd name="connsiteX4" fmla="*/ 0 w 731520"/>
                <a:gd name="connsiteY4" fmla="*/ 214083 h 356616"/>
                <a:gd name="connsiteX5" fmla="*/ 30303 w 731520"/>
                <a:gd name="connsiteY5" fmla="*/ 214083 h 356616"/>
                <a:gd name="connsiteX6" fmla="*/ 30303 w 731520"/>
                <a:gd name="connsiteY6" fmla="*/ 142533 h 356616"/>
                <a:gd name="connsiteX7" fmla="*/ 0 w 731520"/>
                <a:gd name="connsiteY7" fmla="*/ 142533 h 35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1520" h="356616">
                  <a:moveTo>
                    <a:pt x="0" y="0"/>
                  </a:moveTo>
                  <a:lnTo>
                    <a:pt x="731520" y="0"/>
                  </a:lnTo>
                  <a:lnTo>
                    <a:pt x="731520" y="356616"/>
                  </a:lnTo>
                  <a:lnTo>
                    <a:pt x="0" y="356616"/>
                  </a:lnTo>
                  <a:lnTo>
                    <a:pt x="0" y="214083"/>
                  </a:lnTo>
                  <a:lnTo>
                    <a:pt x="30303" y="214083"/>
                  </a:lnTo>
                  <a:lnTo>
                    <a:pt x="30303" y="142533"/>
                  </a:lnTo>
                  <a:lnTo>
                    <a:pt x="0" y="14253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2" name="ULN2003"/>
            <p:cNvGrpSpPr/>
            <p:nvPr/>
          </p:nvGrpSpPr>
          <p:grpSpPr>
            <a:xfrm>
              <a:off x="5720991" y="3876795"/>
              <a:ext cx="756625" cy="300865"/>
              <a:chOff x="5500785" y="4031205"/>
              <a:chExt cx="695760" cy="276663"/>
            </a:xfrm>
          </p:grpSpPr>
          <p:sp>
            <p:nvSpPr>
              <p:cNvPr id="513" name="Chip Body"/>
              <p:cNvSpPr/>
              <p:nvPr/>
            </p:nvSpPr>
            <p:spPr>
              <a:xfrm>
                <a:off x="5501601" y="4060140"/>
                <a:ext cx="694944" cy="219456"/>
              </a:xfrm>
              <a:prstGeom prst="rect">
                <a:avLst/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Chip Notch"/>
              <p:cNvSpPr/>
              <p:nvPr/>
            </p:nvSpPr>
            <p:spPr>
              <a:xfrm>
                <a:off x="5501370" y="4118913"/>
                <a:ext cx="49527" cy="101913"/>
              </a:xfrm>
              <a:custGeom>
                <a:avLst/>
                <a:gdLst>
                  <a:gd name="connsiteX0" fmla="*/ 0 w 49527"/>
                  <a:gd name="connsiteY0" fmla="*/ 0 h 101913"/>
                  <a:gd name="connsiteX1" fmla="*/ 18184 w 49527"/>
                  <a:gd name="connsiteY1" fmla="*/ 3671 h 101913"/>
                  <a:gd name="connsiteX2" fmla="*/ 49527 w 49527"/>
                  <a:gd name="connsiteY2" fmla="*/ 50956 h 101913"/>
                  <a:gd name="connsiteX3" fmla="*/ 18184 w 49527"/>
                  <a:gd name="connsiteY3" fmla="*/ 98241 h 101913"/>
                  <a:gd name="connsiteX4" fmla="*/ 0 w 49527"/>
                  <a:gd name="connsiteY4" fmla="*/ 101913 h 10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27" h="101913">
                    <a:moveTo>
                      <a:pt x="0" y="0"/>
                    </a:moveTo>
                    <a:lnTo>
                      <a:pt x="18184" y="3671"/>
                    </a:lnTo>
                    <a:cubicBezTo>
                      <a:pt x="36603" y="11462"/>
                      <a:pt x="49527" y="29700"/>
                      <a:pt x="49527" y="50956"/>
                    </a:cubicBezTo>
                    <a:cubicBezTo>
                      <a:pt x="49527" y="72213"/>
                      <a:pt x="36603" y="90451"/>
                      <a:pt x="18184" y="98241"/>
                    </a:cubicBezTo>
                    <a:lnTo>
                      <a:pt x="0" y="101913"/>
                    </a:lnTo>
                    <a:close/>
                  </a:path>
                </a:pathLst>
              </a:custGeom>
              <a:solidFill>
                <a:srgbClr val="464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Chip Label"/>
              <p:cNvSpPr txBox="1"/>
              <p:nvPr/>
            </p:nvSpPr>
            <p:spPr>
              <a:xfrm>
                <a:off x="5620127" y="4129247"/>
                <a:ext cx="499863" cy="82978"/>
              </a:xfrm>
              <a:custGeom>
                <a:avLst/>
                <a:gdLst/>
                <a:ahLst/>
                <a:cxnLst/>
                <a:rect l="l" t="t" r="r" b="b"/>
                <a:pathLst>
                  <a:path w="894977" h="148568">
                    <a:moveTo>
                      <a:pt x="685279" y="18976"/>
                    </a:moveTo>
                    <a:lnTo>
                      <a:pt x="685279" y="129593"/>
                    </a:lnTo>
                    <a:lnTo>
                      <a:pt x="742429" y="129593"/>
                    </a:lnTo>
                    <a:lnTo>
                      <a:pt x="742429" y="18976"/>
                    </a:lnTo>
                    <a:close/>
                    <a:moveTo>
                      <a:pt x="551929" y="18976"/>
                    </a:moveTo>
                    <a:lnTo>
                      <a:pt x="551929" y="129593"/>
                    </a:lnTo>
                    <a:lnTo>
                      <a:pt x="609079" y="129593"/>
                    </a:lnTo>
                    <a:lnTo>
                      <a:pt x="609079" y="18976"/>
                    </a:lnTo>
                    <a:close/>
                    <a:moveTo>
                      <a:pt x="809029" y="224"/>
                    </a:moveTo>
                    <a:lnTo>
                      <a:pt x="876002" y="224"/>
                    </a:lnTo>
                    <a:cubicBezTo>
                      <a:pt x="881211" y="224"/>
                      <a:pt x="885638" y="2065"/>
                      <a:pt x="889285" y="5749"/>
                    </a:cubicBezTo>
                    <a:cubicBezTo>
                      <a:pt x="892931" y="9432"/>
                      <a:pt x="894754" y="13841"/>
                      <a:pt x="894754" y="18976"/>
                    </a:cubicBezTo>
                    <a:lnTo>
                      <a:pt x="894754" y="54137"/>
                    </a:lnTo>
                    <a:cubicBezTo>
                      <a:pt x="894754" y="62322"/>
                      <a:pt x="892224" y="68945"/>
                      <a:pt x="887164" y="74005"/>
                    </a:cubicBezTo>
                    <a:cubicBezTo>
                      <a:pt x="892373" y="79810"/>
                      <a:pt x="894977" y="86135"/>
                      <a:pt x="894977" y="92981"/>
                    </a:cubicBezTo>
                    <a:lnTo>
                      <a:pt x="894977" y="129593"/>
                    </a:lnTo>
                    <a:cubicBezTo>
                      <a:pt x="894977" y="134727"/>
                      <a:pt x="893117" y="139136"/>
                      <a:pt x="889396" y="142820"/>
                    </a:cubicBezTo>
                    <a:cubicBezTo>
                      <a:pt x="885676" y="146503"/>
                      <a:pt x="881211" y="148345"/>
                      <a:pt x="876002" y="148345"/>
                    </a:cubicBezTo>
                    <a:lnTo>
                      <a:pt x="809699" y="148345"/>
                    </a:lnTo>
                    <a:cubicBezTo>
                      <a:pt x="807094" y="148345"/>
                      <a:pt x="804881" y="147433"/>
                      <a:pt x="803057" y="145610"/>
                    </a:cubicBezTo>
                    <a:cubicBezTo>
                      <a:pt x="801234" y="143787"/>
                      <a:pt x="800323" y="141573"/>
                      <a:pt x="800323" y="138969"/>
                    </a:cubicBezTo>
                    <a:cubicBezTo>
                      <a:pt x="800323" y="136364"/>
                      <a:pt x="801234" y="134151"/>
                      <a:pt x="803057" y="132327"/>
                    </a:cubicBezTo>
                    <a:cubicBezTo>
                      <a:pt x="804881" y="130504"/>
                      <a:pt x="807094" y="129593"/>
                      <a:pt x="809699" y="129593"/>
                    </a:cubicBezTo>
                    <a:lnTo>
                      <a:pt x="875779" y="129593"/>
                    </a:lnTo>
                    <a:lnTo>
                      <a:pt x="875779" y="92981"/>
                    </a:lnTo>
                    <a:cubicBezTo>
                      <a:pt x="875779" y="90376"/>
                      <a:pt x="874867" y="88125"/>
                      <a:pt x="873044" y="86228"/>
                    </a:cubicBezTo>
                    <a:cubicBezTo>
                      <a:pt x="871221" y="84330"/>
                      <a:pt x="869007" y="83382"/>
                      <a:pt x="866402" y="83382"/>
                    </a:cubicBezTo>
                    <a:lnTo>
                      <a:pt x="828675" y="83382"/>
                    </a:lnTo>
                    <a:cubicBezTo>
                      <a:pt x="826070" y="83382"/>
                      <a:pt x="823856" y="82489"/>
                      <a:pt x="822033" y="80703"/>
                    </a:cubicBezTo>
                    <a:cubicBezTo>
                      <a:pt x="820210" y="78917"/>
                      <a:pt x="819298" y="76684"/>
                      <a:pt x="819298" y="74005"/>
                    </a:cubicBezTo>
                    <a:cubicBezTo>
                      <a:pt x="819298" y="71401"/>
                      <a:pt x="820210" y="69187"/>
                      <a:pt x="822033" y="67364"/>
                    </a:cubicBezTo>
                    <a:cubicBezTo>
                      <a:pt x="823856" y="65541"/>
                      <a:pt x="826070" y="64629"/>
                      <a:pt x="828675" y="64629"/>
                    </a:cubicBezTo>
                    <a:lnTo>
                      <a:pt x="866626" y="64629"/>
                    </a:lnTo>
                    <a:cubicBezTo>
                      <a:pt x="869156" y="64629"/>
                      <a:pt x="871351" y="63717"/>
                      <a:pt x="873211" y="61894"/>
                    </a:cubicBezTo>
                    <a:cubicBezTo>
                      <a:pt x="875072" y="60071"/>
                      <a:pt x="876002" y="57857"/>
                      <a:pt x="876002" y="55253"/>
                    </a:cubicBezTo>
                    <a:lnTo>
                      <a:pt x="876002" y="18976"/>
                    </a:lnTo>
                    <a:lnTo>
                      <a:pt x="809029" y="18976"/>
                    </a:lnTo>
                    <a:cubicBezTo>
                      <a:pt x="806425" y="18976"/>
                      <a:pt x="804211" y="18064"/>
                      <a:pt x="802388" y="16241"/>
                    </a:cubicBezTo>
                    <a:cubicBezTo>
                      <a:pt x="800565" y="14418"/>
                      <a:pt x="799653" y="12204"/>
                      <a:pt x="799653" y="9600"/>
                    </a:cubicBezTo>
                    <a:cubicBezTo>
                      <a:pt x="799653" y="6995"/>
                      <a:pt x="800565" y="4782"/>
                      <a:pt x="802388" y="2958"/>
                    </a:cubicBezTo>
                    <a:cubicBezTo>
                      <a:pt x="804211" y="1135"/>
                      <a:pt x="806425" y="224"/>
                      <a:pt x="809029" y="224"/>
                    </a:cubicBezTo>
                    <a:close/>
                    <a:moveTo>
                      <a:pt x="408756" y="224"/>
                    </a:moveTo>
                    <a:lnTo>
                      <a:pt x="475729" y="224"/>
                    </a:lnTo>
                    <a:cubicBezTo>
                      <a:pt x="480938" y="224"/>
                      <a:pt x="485402" y="2065"/>
                      <a:pt x="489123" y="5749"/>
                    </a:cubicBezTo>
                    <a:cubicBezTo>
                      <a:pt x="492844" y="9432"/>
                      <a:pt x="494704" y="13841"/>
                      <a:pt x="494704" y="18976"/>
                    </a:cubicBezTo>
                    <a:lnTo>
                      <a:pt x="494704" y="64629"/>
                    </a:lnTo>
                    <a:cubicBezTo>
                      <a:pt x="494704" y="69912"/>
                      <a:pt x="492844" y="74396"/>
                      <a:pt x="489123" y="78080"/>
                    </a:cubicBezTo>
                    <a:cubicBezTo>
                      <a:pt x="485402" y="81763"/>
                      <a:pt x="480938" y="83605"/>
                      <a:pt x="475729" y="83605"/>
                    </a:cubicBezTo>
                    <a:lnTo>
                      <a:pt x="418802" y="83605"/>
                    </a:lnTo>
                    <a:lnTo>
                      <a:pt x="418802" y="129593"/>
                    </a:lnTo>
                    <a:lnTo>
                      <a:pt x="485328" y="129593"/>
                    </a:lnTo>
                    <a:cubicBezTo>
                      <a:pt x="487858" y="129593"/>
                      <a:pt x="490053" y="130504"/>
                      <a:pt x="491914" y="132327"/>
                    </a:cubicBezTo>
                    <a:cubicBezTo>
                      <a:pt x="493774" y="134151"/>
                      <a:pt x="494704" y="136364"/>
                      <a:pt x="494704" y="138969"/>
                    </a:cubicBezTo>
                    <a:cubicBezTo>
                      <a:pt x="494704" y="141573"/>
                      <a:pt x="493774" y="143787"/>
                      <a:pt x="491914" y="145610"/>
                    </a:cubicBezTo>
                    <a:cubicBezTo>
                      <a:pt x="490053" y="147433"/>
                      <a:pt x="487858" y="148345"/>
                      <a:pt x="485328" y="148345"/>
                    </a:cubicBezTo>
                    <a:lnTo>
                      <a:pt x="400050" y="148345"/>
                    </a:lnTo>
                    <a:lnTo>
                      <a:pt x="400050" y="83605"/>
                    </a:lnTo>
                    <a:cubicBezTo>
                      <a:pt x="400050" y="78396"/>
                      <a:pt x="401891" y="73931"/>
                      <a:pt x="405575" y="70210"/>
                    </a:cubicBezTo>
                    <a:cubicBezTo>
                      <a:pt x="409258" y="66489"/>
                      <a:pt x="413667" y="64629"/>
                      <a:pt x="418802" y="64629"/>
                    </a:cubicBezTo>
                    <a:lnTo>
                      <a:pt x="475729" y="64629"/>
                    </a:lnTo>
                    <a:lnTo>
                      <a:pt x="475729" y="18976"/>
                    </a:lnTo>
                    <a:lnTo>
                      <a:pt x="408756" y="18976"/>
                    </a:lnTo>
                    <a:cubicBezTo>
                      <a:pt x="406077" y="18976"/>
                      <a:pt x="403845" y="18064"/>
                      <a:pt x="402059" y="16241"/>
                    </a:cubicBezTo>
                    <a:cubicBezTo>
                      <a:pt x="400273" y="14418"/>
                      <a:pt x="399380" y="12204"/>
                      <a:pt x="399380" y="9600"/>
                    </a:cubicBezTo>
                    <a:cubicBezTo>
                      <a:pt x="399380" y="6995"/>
                      <a:pt x="400273" y="4782"/>
                      <a:pt x="402059" y="2958"/>
                    </a:cubicBezTo>
                    <a:cubicBezTo>
                      <a:pt x="403845" y="1135"/>
                      <a:pt x="406077" y="224"/>
                      <a:pt x="408756" y="224"/>
                    </a:cubicBezTo>
                    <a:close/>
                    <a:moveTo>
                      <a:pt x="266923" y="224"/>
                    </a:moveTo>
                    <a:lnTo>
                      <a:pt x="291699" y="224"/>
                    </a:lnTo>
                    <a:lnTo>
                      <a:pt x="342379" y="115194"/>
                    </a:lnTo>
                    <a:lnTo>
                      <a:pt x="342379" y="9823"/>
                    </a:lnTo>
                    <a:cubicBezTo>
                      <a:pt x="342379" y="7219"/>
                      <a:pt x="343327" y="4968"/>
                      <a:pt x="345225" y="3070"/>
                    </a:cubicBezTo>
                    <a:cubicBezTo>
                      <a:pt x="347123" y="1172"/>
                      <a:pt x="349374" y="224"/>
                      <a:pt x="351978" y="224"/>
                    </a:cubicBezTo>
                    <a:cubicBezTo>
                      <a:pt x="354583" y="224"/>
                      <a:pt x="356796" y="1154"/>
                      <a:pt x="358620" y="3014"/>
                    </a:cubicBezTo>
                    <a:cubicBezTo>
                      <a:pt x="360443" y="4875"/>
                      <a:pt x="361354" y="7144"/>
                      <a:pt x="361354" y="9823"/>
                    </a:cubicBezTo>
                    <a:lnTo>
                      <a:pt x="361354" y="148568"/>
                    </a:lnTo>
                    <a:lnTo>
                      <a:pt x="336206" y="148568"/>
                    </a:lnTo>
                    <a:lnTo>
                      <a:pt x="285675" y="33375"/>
                    </a:lnTo>
                    <a:lnTo>
                      <a:pt x="285675" y="139192"/>
                    </a:lnTo>
                    <a:cubicBezTo>
                      <a:pt x="285675" y="141797"/>
                      <a:pt x="284764" y="144010"/>
                      <a:pt x="282940" y="145834"/>
                    </a:cubicBezTo>
                    <a:cubicBezTo>
                      <a:pt x="281117" y="147657"/>
                      <a:pt x="278903" y="148568"/>
                      <a:pt x="276299" y="148568"/>
                    </a:cubicBezTo>
                    <a:cubicBezTo>
                      <a:pt x="273695" y="148568"/>
                      <a:pt x="271481" y="147657"/>
                      <a:pt x="269658" y="145834"/>
                    </a:cubicBezTo>
                    <a:cubicBezTo>
                      <a:pt x="267834" y="144010"/>
                      <a:pt x="266923" y="141797"/>
                      <a:pt x="266923" y="139192"/>
                    </a:cubicBezTo>
                    <a:close/>
                    <a:moveTo>
                      <a:pt x="142949" y="224"/>
                    </a:moveTo>
                    <a:cubicBezTo>
                      <a:pt x="145479" y="224"/>
                      <a:pt x="147674" y="1154"/>
                      <a:pt x="149535" y="3014"/>
                    </a:cubicBezTo>
                    <a:cubicBezTo>
                      <a:pt x="151395" y="4875"/>
                      <a:pt x="152325" y="7070"/>
                      <a:pt x="152325" y="9600"/>
                    </a:cubicBezTo>
                    <a:lnTo>
                      <a:pt x="152325" y="129816"/>
                    </a:lnTo>
                    <a:lnTo>
                      <a:pt x="218628" y="129816"/>
                    </a:lnTo>
                    <a:cubicBezTo>
                      <a:pt x="221233" y="129816"/>
                      <a:pt x="223484" y="130727"/>
                      <a:pt x="225381" y="132551"/>
                    </a:cubicBezTo>
                    <a:cubicBezTo>
                      <a:pt x="227279" y="134374"/>
                      <a:pt x="228228" y="136588"/>
                      <a:pt x="228228" y="139192"/>
                    </a:cubicBezTo>
                    <a:cubicBezTo>
                      <a:pt x="228228" y="141797"/>
                      <a:pt x="227279" y="144010"/>
                      <a:pt x="225381" y="145834"/>
                    </a:cubicBezTo>
                    <a:cubicBezTo>
                      <a:pt x="223484" y="147657"/>
                      <a:pt x="221233" y="148568"/>
                      <a:pt x="218628" y="148568"/>
                    </a:cubicBezTo>
                    <a:lnTo>
                      <a:pt x="133573" y="148568"/>
                    </a:lnTo>
                    <a:lnTo>
                      <a:pt x="133573" y="9600"/>
                    </a:lnTo>
                    <a:cubicBezTo>
                      <a:pt x="133573" y="7070"/>
                      <a:pt x="134503" y="4875"/>
                      <a:pt x="136363" y="3014"/>
                    </a:cubicBezTo>
                    <a:cubicBezTo>
                      <a:pt x="138224" y="1154"/>
                      <a:pt x="140419" y="224"/>
                      <a:pt x="142949" y="224"/>
                    </a:cubicBezTo>
                    <a:close/>
                    <a:moveTo>
                      <a:pt x="9376" y="224"/>
                    </a:moveTo>
                    <a:cubicBezTo>
                      <a:pt x="11906" y="224"/>
                      <a:pt x="14101" y="1154"/>
                      <a:pt x="15961" y="3014"/>
                    </a:cubicBezTo>
                    <a:cubicBezTo>
                      <a:pt x="17822" y="4875"/>
                      <a:pt x="18752" y="7070"/>
                      <a:pt x="18752" y="9600"/>
                    </a:cubicBezTo>
                    <a:lnTo>
                      <a:pt x="18752" y="120440"/>
                    </a:lnTo>
                    <a:cubicBezTo>
                      <a:pt x="18752" y="122895"/>
                      <a:pt x="19682" y="125035"/>
                      <a:pt x="21542" y="126858"/>
                    </a:cubicBezTo>
                    <a:cubicBezTo>
                      <a:pt x="23403" y="128681"/>
                      <a:pt x="25598" y="129593"/>
                      <a:pt x="28128" y="129593"/>
                    </a:cubicBezTo>
                    <a:lnTo>
                      <a:pt x="66526" y="129593"/>
                    </a:lnTo>
                    <a:cubicBezTo>
                      <a:pt x="69130" y="129593"/>
                      <a:pt x="71344" y="128700"/>
                      <a:pt x="73167" y="126914"/>
                    </a:cubicBezTo>
                    <a:cubicBezTo>
                      <a:pt x="74990" y="125128"/>
                      <a:pt x="75902" y="122970"/>
                      <a:pt x="75902" y="120440"/>
                    </a:cubicBezTo>
                    <a:lnTo>
                      <a:pt x="75902" y="9823"/>
                    </a:lnTo>
                    <a:cubicBezTo>
                      <a:pt x="75902" y="7144"/>
                      <a:pt x="76814" y="4875"/>
                      <a:pt x="78637" y="3014"/>
                    </a:cubicBezTo>
                    <a:cubicBezTo>
                      <a:pt x="80460" y="1154"/>
                      <a:pt x="82674" y="224"/>
                      <a:pt x="85278" y="224"/>
                    </a:cubicBezTo>
                    <a:cubicBezTo>
                      <a:pt x="87883" y="224"/>
                      <a:pt x="90096" y="1154"/>
                      <a:pt x="91920" y="3014"/>
                    </a:cubicBezTo>
                    <a:cubicBezTo>
                      <a:pt x="93743" y="4875"/>
                      <a:pt x="94654" y="7144"/>
                      <a:pt x="94654" y="9823"/>
                    </a:cubicBezTo>
                    <a:lnTo>
                      <a:pt x="94654" y="120216"/>
                    </a:lnTo>
                    <a:cubicBezTo>
                      <a:pt x="94654" y="127956"/>
                      <a:pt x="91882" y="134616"/>
                      <a:pt x="86339" y="140197"/>
                    </a:cubicBezTo>
                    <a:cubicBezTo>
                      <a:pt x="80795" y="145778"/>
                      <a:pt x="74190" y="148568"/>
                      <a:pt x="66526" y="148568"/>
                    </a:cubicBezTo>
                    <a:lnTo>
                      <a:pt x="28128" y="148568"/>
                    </a:lnTo>
                    <a:cubicBezTo>
                      <a:pt x="20389" y="148568"/>
                      <a:pt x="13766" y="145815"/>
                      <a:pt x="8260" y="140308"/>
                    </a:cubicBezTo>
                    <a:cubicBezTo>
                      <a:pt x="2753" y="134802"/>
                      <a:pt x="0" y="128179"/>
                      <a:pt x="0" y="120440"/>
                    </a:cubicBezTo>
                    <a:lnTo>
                      <a:pt x="0" y="9823"/>
                    </a:lnTo>
                    <a:cubicBezTo>
                      <a:pt x="0" y="7219"/>
                      <a:pt x="930" y="4968"/>
                      <a:pt x="2790" y="3070"/>
                    </a:cubicBezTo>
                    <a:cubicBezTo>
                      <a:pt x="4650" y="1172"/>
                      <a:pt x="6846" y="224"/>
                      <a:pt x="9376" y="224"/>
                    </a:cubicBezTo>
                    <a:close/>
                    <a:moveTo>
                      <a:pt x="684609" y="0"/>
                    </a:moveTo>
                    <a:lnTo>
                      <a:pt x="743098" y="0"/>
                    </a:lnTo>
                    <a:cubicBezTo>
                      <a:pt x="747935" y="0"/>
                      <a:pt x="752121" y="1786"/>
                      <a:pt x="755656" y="5358"/>
                    </a:cubicBezTo>
                    <a:cubicBezTo>
                      <a:pt x="759190" y="8930"/>
                      <a:pt x="760958" y="13172"/>
                      <a:pt x="760958" y="18083"/>
                    </a:cubicBezTo>
                    <a:lnTo>
                      <a:pt x="760958" y="130262"/>
                    </a:lnTo>
                    <a:cubicBezTo>
                      <a:pt x="760958" y="135248"/>
                      <a:pt x="759190" y="139508"/>
                      <a:pt x="755656" y="143043"/>
                    </a:cubicBezTo>
                    <a:cubicBezTo>
                      <a:pt x="752121" y="146578"/>
                      <a:pt x="747861" y="148345"/>
                      <a:pt x="742875" y="148345"/>
                    </a:cubicBezTo>
                    <a:lnTo>
                      <a:pt x="684609" y="148345"/>
                    </a:lnTo>
                    <a:cubicBezTo>
                      <a:pt x="679549" y="148345"/>
                      <a:pt x="675270" y="146578"/>
                      <a:pt x="671772" y="143043"/>
                    </a:cubicBezTo>
                    <a:cubicBezTo>
                      <a:pt x="668275" y="139508"/>
                      <a:pt x="666526" y="135248"/>
                      <a:pt x="666526" y="130262"/>
                    </a:cubicBezTo>
                    <a:lnTo>
                      <a:pt x="666526" y="18083"/>
                    </a:lnTo>
                    <a:cubicBezTo>
                      <a:pt x="666526" y="13172"/>
                      <a:pt x="668312" y="8930"/>
                      <a:pt x="671884" y="5358"/>
                    </a:cubicBezTo>
                    <a:cubicBezTo>
                      <a:pt x="675456" y="1786"/>
                      <a:pt x="679698" y="0"/>
                      <a:pt x="684609" y="0"/>
                    </a:cubicBezTo>
                    <a:close/>
                    <a:moveTo>
                      <a:pt x="551259" y="0"/>
                    </a:moveTo>
                    <a:lnTo>
                      <a:pt x="609748" y="0"/>
                    </a:lnTo>
                    <a:cubicBezTo>
                      <a:pt x="614585" y="0"/>
                      <a:pt x="618771" y="1786"/>
                      <a:pt x="622306" y="5358"/>
                    </a:cubicBezTo>
                    <a:cubicBezTo>
                      <a:pt x="625840" y="8930"/>
                      <a:pt x="627608" y="13172"/>
                      <a:pt x="627608" y="18083"/>
                    </a:cubicBezTo>
                    <a:lnTo>
                      <a:pt x="627608" y="130262"/>
                    </a:lnTo>
                    <a:cubicBezTo>
                      <a:pt x="627608" y="135248"/>
                      <a:pt x="625840" y="139508"/>
                      <a:pt x="622306" y="143043"/>
                    </a:cubicBezTo>
                    <a:cubicBezTo>
                      <a:pt x="618771" y="146578"/>
                      <a:pt x="614511" y="148345"/>
                      <a:pt x="609525" y="148345"/>
                    </a:cubicBezTo>
                    <a:lnTo>
                      <a:pt x="551259" y="148345"/>
                    </a:lnTo>
                    <a:cubicBezTo>
                      <a:pt x="546199" y="148345"/>
                      <a:pt x="541920" y="146578"/>
                      <a:pt x="538422" y="143043"/>
                    </a:cubicBezTo>
                    <a:cubicBezTo>
                      <a:pt x="534925" y="139508"/>
                      <a:pt x="533176" y="135248"/>
                      <a:pt x="533176" y="130262"/>
                    </a:cubicBezTo>
                    <a:lnTo>
                      <a:pt x="533176" y="18083"/>
                    </a:lnTo>
                    <a:cubicBezTo>
                      <a:pt x="533176" y="13172"/>
                      <a:pt x="534962" y="8930"/>
                      <a:pt x="538534" y="5358"/>
                    </a:cubicBezTo>
                    <a:cubicBezTo>
                      <a:pt x="542106" y="1786"/>
                      <a:pt x="546348" y="0"/>
                      <a:pt x="5512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OCR A Extended" panose="02010509020102010303" pitchFamily="50" charset="0"/>
                </a:endParaRPr>
              </a:p>
            </p:txBody>
          </p:sp>
          <p:sp>
            <p:nvSpPr>
              <p:cNvPr id="516" name="Chip Pins"/>
              <p:cNvSpPr/>
              <p:nvPr/>
            </p:nvSpPr>
            <p:spPr>
              <a:xfrm>
                <a:off x="5500785" y="4031205"/>
                <a:ext cx="692452" cy="276663"/>
              </a:xfrm>
              <a:custGeom>
                <a:avLst/>
                <a:gdLst>
                  <a:gd name="connsiteX0" fmla="*/ 660448 w 692452"/>
                  <a:gd name="connsiteY0" fmla="*/ 249231 h 276663"/>
                  <a:gd name="connsiteX1" fmla="*/ 687880 w 692452"/>
                  <a:gd name="connsiteY1" fmla="*/ 249231 h 276663"/>
                  <a:gd name="connsiteX2" fmla="*/ 692452 w 692452"/>
                  <a:gd name="connsiteY2" fmla="*/ 253803 h 276663"/>
                  <a:gd name="connsiteX3" fmla="*/ 692452 w 692452"/>
                  <a:gd name="connsiteY3" fmla="*/ 272091 h 276663"/>
                  <a:gd name="connsiteX4" fmla="*/ 687880 w 692452"/>
                  <a:gd name="connsiteY4" fmla="*/ 276663 h 276663"/>
                  <a:gd name="connsiteX5" fmla="*/ 660448 w 692452"/>
                  <a:gd name="connsiteY5" fmla="*/ 276663 h 276663"/>
                  <a:gd name="connsiteX6" fmla="*/ 655876 w 692452"/>
                  <a:gd name="connsiteY6" fmla="*/ 272091 h 276663"/>
                  <a:gd name="connsiteX7" fmla="*/ 655876 w 692452"/>
                  <a:gd name="connsiteY7" fmla="*/ 253803 h 276663"/>
                  <a:gd name="connsiteX8" fmla="*/ 660448 w 692452"/>
                  <a:gd name="connsiteY8" fmla="*/ 249231 h 276663"/>
                  <a:gd name="connsiteX9" fmla="*/ 4572 w 692452"/>
                  <a:gd name="connsiteY9" fmla="*/ 249231 h 276663"/>
                  <a:gd name="connsiteX10" fmla="*/ 32004 w 692452"/>
                  <a:gd name="connsiteY10" fmla="*/ 249231 h 276663"/>
                  <a:gd name="connsiteX11" fmla="*/ 36576 w 692452"/>
                  <a:gd name="connsiteY11" fmla="*/ 253803 h 276663"/>
                  <a:gd name="connsiteX12" fmla="*/ 36576 w 692452"/>
                  <a:gd name="connsiteY12" fmla="*/ 272091 h 276663"/>
                  <a:gd name="connsiteX13" fmla="*/ 32004 w 692452"/>
                  <a:gd name="connsiteY13" fmla="*/ 276663 h 276663"/>
                  <a:gd name="connsiteX14" fmla="*/ 4572 w 692452"/>
                  <a:gd name="connsiteY14" fmla="*/ 276663 h 276663"/>
                  <a:gd name="connsiteX15" fmla="*/ 0 w 692452"/>
                  <a:gd name="connsiteY15" fmla="*/ 272091 h 276663"/>
                  <a:gd name="connsiteX16" fmla="*/ 0 w 692452"/>
                  <a:gd name="connsiteY16" fmla="*/ 253803 h 276663"/>
                  <a:gd name="connsiteX17" fmla="*/ 4572 w 692452"/>
                  <a:gd name="connsiteY17" fmla="*/ 249231 h 276663"/>
                  <a:gd name="connsiteX18" fmla="*/ 564138 w 692452"/>
                  <a:gd name="connsiteY18" fmla="*/ 248391 h 276663"/>
                  <a:gd name="connsiteX19" fmla="*/ 609858 w 692452"/>
                  <a:gd name="connsiteY19" fmla="*/ 248391 h 276663"/>
                  <a:gd name="connsiteX20" fmla="*/ 614430 w 692452"/>
                  <a:gd name="connsiteY20" fmla="*/ 252963 h 276663"/>
                  <a:gd name="connsiteX21" fmla="*/ 614430 w 692452"/>
                  <a:gd name="connsiteY21" fmla="*/ 271251 h 276663"/>
                  <a:gd name="connsiteX22" fmla="*/ 609858 w 692452"/>
                  <a:gd name="connsiteY22" fmla="*/ 275823 h 276663"/>
                  <a:gd name="connsiteX23" fmla="*/ 564138 w 692452"/>
                  <a:gd name="connsiteY23" fmla="*/ 275823 h 276663"/>
                  <a:gd name="connsiteX24" fmla="*/ 559566 w 692452"/>
                  <a:gd name="connsiteY24" fmla="*/ 271251 h 276663"/>
                  <a:gd name="connsiteX25" fmla="*/ 559566 w 692452"/>
                  <a:gd name="connsiteY25" fmla="*/ 252963 h 276663"/>
                  <a:gd name="connsiteX26" fmla="*/ 564138 w 692452"/>
                  <a:gd name="connsiteY26" fmla="*/ 248391 h 276663"/>
                  <a:gd name="connsiteX27" fmla="*/ 467829 w 692452"/>
                  <a:gd name="connsiteY27" fmla="*/ 248391 h 276663"/>
                  <a:gd name="connsiteX28" fmla="*/ 513549 w 692452"/>
                  <a:gd name="connsiteY28" fmla="*/ 248391 h 276663"/>
                  <a:gd name="connsiteX29" fmla="*/ 518121 w 692452"/>
                  <a:gd name="connsiteY29" fmla="*/ 252963 h 276663"/>
                  <a:gd name="connsiteX30" fmla="*/ 518121 w 692452"/>
                  <a:gd name="connsiteY30" fmla="*/ 271251 h 276663"/>
                  <a:gd name="connsiteX31" fmla="*/ 513549 w 692452"/>
                  <a:gd name="connsiteY31" fmla="*/ 275823 h 276663"/>
                  <a:gd name="connsiteX32" fmla="*/ 467829 w 692452"/>
                  <a:gd name="connsiteY32" fmla="*/ 275823 h 276663"/>
                  <a:gd name="connsiteX33" fmla="*/ 463257 w 692452"/>
                  <a:gd name="connsiteY33" fmla="*/ 271251 h 276663"/>
                  <a:gd name="connsiteX34" fmla="*/ 463257 w 692452"/>
                  <a:gd name="connsiteY34" fmla="*/ 252963 h 276663"/>
                  <a:gd name="connsiteX35" fmla="*/ 467829 w 692452"/>
                  <a:gd name="connsiteY35" fmla="*/ 248391 h 276663"/>
                  <a:gd name="connsiteX36" fmla="*/ 371520 w 692452"/>
                  <a:gd name="connsiteY36" fmla="*/ 248391 h 276663"/>
                  <a:gd name="connsiteX37" fmla="*/ 417240 w 692452"/>
                  <a:gd name="connsiteY37" fmla="*/ 248391 h 276663"/>
                  <a:gd name="connsiteX38" fmla="*/ 421812 w 692452"/>
                  <a:gd name="connsiteY38" fmla="*/ 252963 h 276663"/>
                  <a:gd name="connsiteX39" fmla="*/ 421812 w 692452"/>
                  <a:gd name="connsiteY39" fmla="*/ 271251 h 276663"/>
                  <a:gd name="connsiteX40" fmla="*/ 417240 w 692452"/>
                  <a:gd name="connsiteY40" fmla="*/ 275823 h 276663"/>
                  <a:gd name="connsiteX41" fmla="*/ 371520 w 692452"/>
                  <a:gd name="connsiteY41" fmla="*/ 275823 h 276663"/>
                  <a:gd name="connsiteX42" fmla="*/ 366948 w 692452"/>
                  <a:gd name="connsiteY42" fmla="*/ 271251 h 276663"/>
                  <a:gd name="connsiteX43" fmla="*/ 366948 w 692452"/>
                  <a:gd name="connsiteY43" fmla="*/ 252963 h 276663"/>
                  <a:gd name="connsiteX44" fmla="*/ 371520 w 692452"/>
                  <a:gd name="connsiteY44" fmla="*/ 248391 h 276663"/>
                  <a:gd name="connsiteX45" fmla="*/ 275211 w 692452"/>
                  <a:gd name="connsiteY45" fmla="*/ 248391 h 276663"/>
                  <a:gd name="connsiteX46" fmla="*/ 320931 w 692452"/>
                  <a:gd name="connsiteY46" fmla="*/ 248391 h 276663"/>
                  <a:gd name="connsiteX47" fmla="*/ 325503 w 692452"/>
                  <a:gd name="connsiteY47" fmla="*/ 252963 h 276663"/>
                  <a:gd name="connsiteX48" fmla="*/ 325503 w 692452"/>
                  <a:gd name="connsiteY48" fmla="*/ 271251 h 276663"/>
                  <a:gd name="connsiteX49" fmla="*/ 320931 w 692452"/>
                  <a:gd name="connsiteY49" fmla="*/ 275823 h 276663"/>
                  <a:gd name="connsiteX50" fmla="*/ 275211 w 692452"/>
                  <a:gd name="connsiteY50" fmla="*/ 275823 h 276663"/>
                  <a:gd name="connsiteX51" fmla="*/ 270639 w 692452"/>
                  <a:gd name="connsiteY51" fmla="*/ 271251 h 276663"/>
                  <a:gd name="connsiteX52" fmla="*/ 270639 w 692452"/>
                  <a:gd name="connsiteY52" fmla="*/ 252963 h 276663"/>
                  <a:gd name="connsiteX53" fmla="*/ 275211 w 692452"/>
                  <a:gd name="connsiteY53" fmla="*/ 248391 h 276663"/>
                  <a:gd name="connsiteX54" fmla="*/ 178902 w 692452"/>
                  <a:gd name="connsiteY54" fmla="*/ 248391 h 276663"/>
                  <a:gd name="connsiteX55" fmla="*/ 224622 w 692452"/>
                  <a:gd name="connsiteY55" fmla="*/ 248391 h 276663"/>
                  <a:gd name="connsiteX56" fmla="*/ 229194 w 692452"/>
                  <a:gd name="connsiteY56" fmla="*/ 252963 h 276663"/>
                  <a:gd name="connsiteX57" fmla="*/ 229194 w 692452"/>
                  <a:gd name="connsiteY57" fmla="*/ 271251 h 276663"/>
                  <a:gd name="connsiteX58" fmla="*/ 224622 w 692452"/>
                  <a:gd name="connsiteY58" fmla="*/ 275823 h 276663"/>
                  <a:gd name="connsiteX59" fmla="*/ 178902 w 692452"/>
                  <a:gd name="connsiteY59" fmla="*/ 275823 h 276663"/>
                  <a:gd name="connsiteX60" fmla="*/ 174330 w 692452"/>
                  <a:gd name="connsiteY60" fmla="*/ 271251 h 276663"/>
                  <a:gd name="connsiteX61" fmla="*/ 174330 w 692452"/>
                  <a:gd name="connsiteY61" fmla="*/ 252963 h 276663"/>
                  <a:gd name="connsiteX62" fmla="*/ 178902 w 692452"/>
                  <a:gd name="connsiteY62" fmla="*/ 248391 h 276663"/>
                  <a:gd name="connsiteX63" fmla="*/ 82593 w 692452"/>
                  <a:gd name="connsiteY63" fmla="*/ 248391 h 276663"/>
                  <a:gd name="connsiteX64" fmla="*/ 128313 w 692452"/>
                  <a:gd name="connsiteY64" fmla="*/ 248391 h 276663"/>
                  <a:gd name="connsiteX65" fmla="*/ 132885 w 692452"/>
                  <a:gd name="connsiteY65" fmla="*/ 252963 h 276663"/>
                  <a:gd name="connsiteX66" fmla="*/ 132885 w 692452"/>
                  <a:gd name="connsiteY66" fmla="*/ 271251 h 276663"/>
                  <a:gd name="connsiteX67" fmla="*/ 128313 w 692452"/>
                  <a:gd name="connsiteY67" fmla="*/ 275823 h 276663"/>
                  <a:gd name="connsiteX68" fmla="*/ 82593 w 692452"/>
                  <a:gd name="connsiteY68" fmla="*/ 275823 h 276663"/>
                  <a:gd name="connsiteX69" fmla="*/ 78021 w 692452"/>
                  <a:gd name="connsiteY69" fmla="*/ 271251 h 276663"/>
                  <a:gd name="connsiteX70" fmla="*/ 78021 w 692452"/>
                  <a:gd name="connsiteY70" fmla="*/ 252963 h 276663"/>
                  <a:gd name="connsiteX71" fmla="*/ 82593 w 692452"/>
                  <a:gd name="connsiteY71" fmla="*/ 248391 h 276663"/>
                  <a:gd name="connsiteX72" fmla="*/ 660448 w 692452"/>
                  <a:gd name="connsiteY72" fmla="*/ 840 h 276663"/>
                  <a:gd name="connsiteX73" fmla="*/ 687880 w 692452"/>
                  <a:gd name="connsiteY73" fmla="*/ 840 h 276663"/>
                  <a:gd name="connsiteX74" fmla="*/ 692452 w 692452"/>
                  <a:gd name="connsiteY74" fmla="*/ 5412 h 276663"/>
                  <a:gd name="connsiteX75" fmla="*/ 692452 w 692452"/>
                  <a:gd name="connsiteY75" fmla="*/ 23700 h 276663"/>
                  <a:gd name="connsiteX76" fmla="*/ 687880 w 692452"/>
                  <a:gd name="connsiteY76" fmla="*/ 28272 h 276663"/>
                  <a:gd name="connsiteX77" fmla="*/ 660448 w 692452"/>
                  <a:gd name="connsiteY77" fmla="*/ 28272 h 276663"/>
                  <a:gd name="connsiteX78" fmla="*/ 655876 w 692452"/>
                  <a:gd name="connsiteY78" fmla="*/ 23700 h 276663"/>
                  <a:gd name="connsiteX79" fmla="*/ 655876 w 692452"/>
                  <a:gd name="connsiteY79" fmla="*/ 5412 h 276663"/>
                  <a:gd name="connsiteX80" fmla="*/ 660448 w 692452"/>
                  <a:gd name="connsiteY80" fmla="*/ 840 h 276663"/>
                  <a:gd name="connsiteX81" fmla="*/ 4572 w 692452"/>
                  <a:gd name="connsiteY81" fmla="*/ 840 h 276663"/>
                  <a:gd name="connsiteX82" fmla="*/ 32004 w 692452"/>
                  <a:gd name="connsiteY82" fmla="*/ 840 h 276663"/>
                  <a:gd name="connsiteX83" fmla="*/ 36576 w 692452"/>
                  <a:gd name="connsiteY83" fmla="*/ 5412 h 276663"/>
                  <a:gd name="connsiteX84" fmla="*/ 36576 w 692452"/>
                  <a:gd name="connsiteY84" fmla="*/ 23700 h 276663"/>
                  <a:gd name="connsiteX85" fmla="*/ 32004 w 692452"/>
                  <a:gd name="connsiteY85" fmla="*/ 28272 h 276663"/>
                  <a:gd name="connsiteX86" fmla="*/ 4572 w 692452"/>
                  <a:gd name="connsiteY86" fmla="*/ 28272 h 276663"/>
                  <a:gd name="connsiteX87" fmla="*/ 0 w 692452"/>
                  <a:gd name="connsiteY87" fmla="*/ 23700 h 276663"/>
                  <a:gd name="connsiteX88" fmla="*/ 0 w 692452"/>
                  <a:gd name="connsiteY88" fmla="*/ 5412 h 276663"/>
                  <a:gd name="connsiteX89" fmla="*/ 4572 w 692452"/>
                  <a:gd name="connsiteY89" fmla="*/ 840 h 276663"/>
                  <a:gd name="connsiteX90" fmla="*/ 564138 w 692452"/>
                  <a:gd name="connsiteY90" fmla="*/ 0 h 276663"/>
                  <a:gd name="connsiteX91" fmla="*/ 609858 w 692452"/>
                  <a:gd name="connsiteY91" fmla="*/ 0 h 276663"/>
                  <a:gd name="connsiteX92" fmla="*/ 614430 w 692452"/>
                  <a:gd name="connsiteY92" fmla="*/ 4572 h 276663"/>
                  <a:gd name="connsiteX93" fmla="*/ 614430 w 692452"/>
                  <a:gd name="connsiteY93" fmla="*/ 22860 h 276663"/>
                  <a:gd name="connsiteX94" fmla="*/ 609858 w 692452"/>
                  <a:gd name="connsiteY94" fmla="*/ 27432 h 276663"/>
                  <a:gd name="connsiteX95" fmla="*/ 564138 w 692452"/>
                  <a:gd name="connsiteY95" fmla="*/ 27432 h 276663"/>
                  <a:gd name="connsiteX96" fmla="*/ 559566 w 692452"/>
                  <a:gd name="connsiteY96" fmla="*/ 22860 h 276663"/>
                  <a:gd name="connsiteX97" fmla="*/ 559566 w 692452"/>
                  <a:gd name="connsiteY97" fmla="*/ 4572 h 276663"/>
                  <a:gd name="connsiteX98" fmla="*/ 564138 w 692452"/>
                  <a:gd name="connsiteY98" fmla="*/ 0 h 276663"/>
                  <a:gd name="connsiteX99" fmla="*/ 467829 w 692452"/>
                  <a:gd name="connsiteY99" fmla="*/ 0 h 276663"/>
                  <a:gd name="connsiteX100" fmla="*/ 513549 w 692452"/>
                  <a:gd name="connsiteY100" fmla="*/ 0 h 276663"/>
                  <a:gd name="connsiteX101" fmla="*/ 518121 w 692452"/>
                  <a:gd name="connsiteY101" fmla="*/ 4572 h 276663"/>
                  <a:gd name="connsiteX102" fmla="*/ 518121 w 692452"/>
                  <a:gd name="connsiteY102" fmla="*/ 22860 h 276663"/>
                  <a:gd name="connsiteX103" fmla="*/ 513549 w 692452"/>
                  <a:gd name="connsiteY103" fmla="*/ 27432 h 276663"/>
                  <a:gd name="connsiteX104" fmla="*/ 467829 w 692452"/>
                  <a:gd name="connsiteY104" fmla="*/ 27432 h 276663"/>
                  <a:gd name="connsiteX105" fmla="*/ 463257 w 692452"/>
                  <a:gd name="connsiteY105" fmla="*/ 22860 h 276663"/>
                  <a:gd name="connsiteX106" fmla="*/ 463257 w 692452"/>
                  <a:gd name="connsiteY106" fmla="*/ 4572 h 276663"/>
                  <a:gd name="connsiteX107" fmla="*/ 467829 w 692452"/>
                  <a:gd name="connsiteY107" fmla="*/ 0 h 276663"/>
                  <a:gd name="connsiteX108" fmla="*/ 371520 w 692452"/>
                  <a:gd name="connsiteY108" fmla="*/ 0 h 276663"/>
                  <a:gd name="connsiteX109" fmla="*/ 417240 w 692452"/>
                  <a:gd name="connsiteY109" fmla="*/ 0 h 276663"/>
                  <a:gd name="connsiteX110" fmla="*/ 421812 w 692452"/>
                  <a:gd name="connsiteY110" fmla="*/ 4572 h 276663"/>
                  <a:gd name="connsiteX111" fmla="*/ 421812 w 692452"/>
                  <a:gd name="connsiteY111" fmla="*/ 22860 h 276663"/>
                  <a:gd name="connsiteX112" fmla="*/ 417240 w 692452"/>
                  <a:gd name="connsiteY112" fmla="*/ 27432 h 276663"/>
                  <a:gd name="connsiteX113" fmla="*/ 371520 w 692452"/>
                  <a:gd name="connsiteY113" fmla="*/ 27432 h 276663"/>
                  <a:gd name="connsiteX114" fmla="*/ 366948 w 692452"/>
                  <a:gd name="connsiteY114" fmla="*/ 22860 h 276663"/>
                  <a:gd name="connsiteX115" fmla="*/ 366948 w 692452"/>
                  <a:gd name="connsiteY115" fmla="*/ 4572 h 276663"/>
                  <a:gd name="connsiteX116" fmla="*/ 371520 w 692452"/>
                  <a:gd name="connsiteY116" fmla="*/ 0 h 276663"/>
                  <a:gd name="connsiteX117" fmla="*/ 275211 w 692452"/>
                  <a:gd name="connsiteY117" fmla="*/ 0 h 276663"/>
                  <a:gd name="connsiteX118" fmla="*/ 320931 w 692452"/>
                  <a:gd name="connsiteY118" fmla="*/ 0 h 276663"/>
                  <a:gd name="connsiteX119" fmla="*/ 325503 w 692452"/>
                  <a:gd name="connsiteY119" fmla="*/ 4572 h 276663"/>
                  <a:gd name="connsiteX120" fmla="*/ 325503 w 692452"/>
                  <a:gd name="connsiteY120" fmla="*/ 22860 h 276663"/>
                  <a:gd name="connsiteX121" fmla="*/ 320931 w 692452"/>
                  <a:gd name="connsiteY121" fmla="*/ 27432 h 276663"/>
                  <a:gd name="connsiteX122" fmla="*/ 275211 w 692452"/>
                  <a:gd name="connsiteY122" fmla="*/ 27432 h 276663"/>
                  <a:gd name="connsiteX123" fmla="*/ 270639 w 692452"/>
                  <a:gd name="connsiteY123" fmla="*/ 22860 h 276663"/>
                  <a:gd name="connsiteX124" fmla="*/ 270639 w 692452"/>
                  <a:gd name="connsiteY124" fmla="*/ 4572 h 276663"/>
                  <a:gd name="connsiteX125" fmla="*/ 275211 w 692452"/>
                  <a:gd name="connsiteY125" fmla="*/ 0 h 276663"/>
                  <a:gd name="connsiteX126" fmla="*/ 178902 w 692452"/>
                  <a:gd name="connsiteY126" fmla="*/ 0 h 276663"/>
                  <a:gd name="connsiteX127" fmla="*/ 224622 w 692452"/>
                  <a:gd name="connsiteY127" fmla="*/ 0 h 276663"/>
                  <a:gd name="connsiteX128" fmla="*/ 229194 w 692452"/>
                  <a:gd name="connsiteY128" fmla="*/ 4572 h 276663"/>
                  <a:gd name="connsiteX129" fmla="*/ 229194 w 692452"/>
                  <a:gd name="connsiteY129" fmla="*/ 22860 h 276663"/>
                  <a:gd name="connsiteX130" fmla="*/ 224622 w 692452"/>
                  <a:gd name="connsiteY130" fmla="*/ 27432 h 276663"/>
                  <a:gd name="connsiteX131" fmla="*/ 178902 w 692452"/>
                  <a:gd name="connsiteY131" fmla="*/ 27432 h 276663"/>
                  <a:gd name="connsiteX132" fmla="*/ 174330 w 692452"/>
                  <a:gd name="connsiteY132" fmla="*/ 22860 h 276663"/>
                  <a:gd name="connsiteX133" fmla="*/ 174330 w 692452"/>
                  <a:gd name="connsiteY133" fmla="*/ 4572 h 276663"/>
                  <a:gd name="connsiteX134" fmla="*/ 178902 w 692452"/>
                  <a:gd name="connsiteY134" fmla="*/ 0 h 276663"/>
                  <a:gd name="connsiteX135" fmla="*/ 82593 w 692452"/>
                  <a:gd name="connsiteY135" fmla="*/ 0 h 276663"/>
                  <a:gd name="connsiteX136" fmla="*/ 128313 w 692452"/>
                  <a:gd name="connsiteY136" fmla="*/ 0 h 276663"/>
                  <a:gd name="connsiteX137" fmla="*/ 132885 w 692452"/>
                  <a:gd name="connsiteY137" fmla="*/ 4572 h 276663"/>
                  <a:gd name="connsiteX138" fmla="*/ 132885 w 692452"/>
                  <a:gd name="connsiteY138" fmla="*/ 22860 h 276663"/>
                  <a:gd name="connsiteX139" fmla="*/ 128313 w 692452"/>
                  <a:gd name="connsiteY139" fmla="*/ 27432 h 276663"/>
                  <a:gd name="connsiteX140" fmla="*/ 82593 w 692452"/>
                  <a:gd name="connsiteY140" fmla="*/ 27432 h 276663"/>
                  <a:gd name="connsiteX141" fmla="*/ 78021 w 692452"/>
                  <a:gd name="connsiteY141" fmla="*/ 22860 h 276663"/>
                  <a:gd name="connsiteX142" fmla="*/ 78021 w 692452"/>
                  <a:gd name="connsiteY142" fmla="*/ 4572 h 276663"/>
                  <a:gd name="connsiteX143" fmla="*/ 82593 w 692452"/>
                  <a:gd name="connsiteY143" fmla="*/ 0 h 276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692452" h="276663">
                    <a:moveTo>
                      <a:pt x="660448" y="249231"/>
                    </a:moveTo>
                    <a:lnTo>
                      <a:pt x="687880" y="249231"/>
                    </a:lnTo>
                    <a:cubicBezTo>
                      <a:pt x="690405" y="249231"/>
                      <a:pt x="692452" y="251278"/>
                      <a:pt x="692452" y="253803"/>
                    </a:cubicBezTo>
                    <a:lnTo>
                      <a:pt x="692452" y="272091"/>
                    </a:lnTo>
                    <a:cubicBezTo>
                      <a:pt x="692452" y="274616"/>
                      <a:pt x="690405" y="276663"/>
                      <a:pt x="687880" y="276663"/>
                    </a:cubicBezTo>
                    <a:lnTo>
                      <a:pt x="660448" y="276663"/>
                    </a:lnTo>
                    <a:cubicBezTo>
                      <a:pt x="657923" y="276663"/>
                      <a:pt x="655876" y="274616"/>
                      <a:pt x="655876" y="272091"/>
                    </a:cubicBezTo>
                    <a:lnTo>
                      <a:pt x="655876" y="253803"/>
                    </a:lnTo>
                    <a:cubicBezTo>
                      <a:pt x="655876" y="251278"/>
                      <a:pt x="657923" y="249231"/>
                      <a:pt x="660448" y="249231"/>
                    </a:cubicBezTo>
                    <a:close/>
                    <a:moveTo>
                      <a:pt x="4572" y="249231"/>
                    </a:moveTo>
                    <a:lnTo>
                      <a:pt x="32004" y="249231"/>
                    </a:lnTo>
                    <a:cubicBezTo>
                      <a:pt x="34529" y="249231"/>
                      <a:pt x="36576" y="251278"/>
                      <a:pt x="36576" y="253803"/>
                    </a:cubicBezTo>
                    <a:lnTo>
                      <a:pt x="36576" y="272091"/>
                    </a:lnTo>
                    <a:cubicBezTo>
                      <a:pt x="36576" y="274616"/>
                      <a:pt x="34529" y="276663"/>
                      <a:pt x="32004" y="276663"/>
                    </a:cubicBezTo>
                    <a:lnTo>
                      <a:pt x="4572" y="276663"/>
                    </a:lnTo>
                    <a:cubicBezTo>
                      <a:pt x="2047" y="276663"/>
                      <a:pt x="0" y="274616"/>
                      <a:pt x="0" y="272091"/>
                    </a:cubicBezTo>
                    <a:lnTo>
                      <a:pt x="0" y="253803"/>
                    </a:lnTo>
                    <a:cubicBezTo>
                      <a:pt x="0" y="251278"/>
                      <a:pt x="2047" y="249231"/>
                      <a:pt x="4572" y="249231"/>
                    </a:cubicBezTo>
                    <a:close/>
                    <a:moveTo>
                      <a:pt x="564138" y="248391"/>
                    </a:moveTo>
                    <a:lnTo>
                      <a:pt x="609858" y="248391"/>
                    </a:lnTo>
                    <a:cubicBezTo>
                      <a:pt x="612383" y="248391"/>
                      <a:pt x="614430" y="250438"/>
                      <a:pt x="614430" y="252963"/>
                    </a:cubicBezTo>
                    <a:lnTo>
                      <a:pt x="614430" y="271251"/>
                    </a:lnTo>
                    <a:cubicBezTo>
                      <a:pt x="614430" y="273776"/>
                      <a:pt x="612383" y="275823"/>
                      <a:pt x="609858" y="275823"/>
                    </a:cubicBezTo>
                    <a:lnTo>
                      <a:pt x="564138" y="275823"/>
                    </a:lnTo>
                    <a:cubicBezTo>
                      <a:pt x="561613" y="275823"/>
                      <a:pt x="559566" y="273776"/>
                      <a:pt x="559566" y="271251"/>
                    </a:cubicBezTo>
                    <a:lnTo>
                      <a:pt x="559566" y="252963"/>
                    </a:lnTo>
                    <a:cubicBezTo>
                      <a:pt x="559566" y="250438"/>
                      <a:pt x="561613" y="248391"/>
                      <a:pt x="564138" y="248391"/>
                    </a:cubicBezTo>
                    <a:close/>
                    <a:moveTo>
                      <a:pt x="467829" y="248391"/>
                    </a:moveTo>
                    <a:lnTo>
                      <a:pt x="513549" y="248391"/>
                    </a:lnTo>
                    <a:cubicBezTo>
                      <a:pt x="516074" y="248391"/>
                      <a:pt x="518121" y="250438"/>
                      <a:pt x="518121" y="252963"/>
                    </a:cubicBezTo>
                    <a:lnTo>
                      <a:pt x="518121" y="271251"/>
                    </a:lnTo>
                    <a:cubicBezTo>
                      <a:pt x="518121" y="273776"/>
                      <a:pt x="516074" y="275823"/>
                      <a:pt x="513549" y="275823"/>
                    </a:cubicBezTo>
                    <a:lnTo>
                      <a:pt x="467829" y="275823"/>
                    </a:lnTo>
                    <a:cubicBezTo>
                      <a:pt x="465304" y="275823"/>
                      <a:pt x="463257" y="273776"/>
                      <a:pt x="463257" y="271251"/>
                    </a:cubicBezTo>
                    <a:lnTo>
                      <a:pt x="463257" y="252963"/>
                    </a:lnTo>
                    <a:cubicBezTo>
                      <a:pt x="463257" y="250438"/>
                      <a:pt x="465304" y="248391"/>
                      <a:pt x="467829" y="248391"/>
                    </a:cubicBezTo>
                    <a:close/>
                    <a:moveTo>
                      <a:pt x="371520" y="248391"/>
                    </a:moveTo>
                    <a:lnTo>
                      <a:pt x="417240" y="248391"/>
                    </a:lnTo>
                    <a:cubicBezTo>
                      <a:pt x="419765" y="248391"/>
                      <a:pt x="421812" y="250438"/>
                      <a:pt x="421812" y="252963"/>
                    </a:cubicBezTo>
                    <a:lnTo>
                      <a:pt x="421812" y="271251"/>
                    </a:lnTo>
                    <a:cubicBezTo>
                      <a:pt x="421812" y="273776"/>
                      <a:pt x="419765" y="275823"/>
                      <a:pt x="417240" y="275823"/>
                    </a:cubicBezTo>
                    <a:lnTo>
                      <a:pt x="371520" y="275823"/>
                    </a:lnTo>
                    <a:cubicBezTo>
                      <a:pt x="368995" y="275823"/>
                      <a:pt x="366948" y="273776"/>
                      <a:pt x="366948" y="271251"/>
                    </a:cubicBezTo>
                    <a:lnTo>
                      <a:pt x="366948" y="252963"/>
                    </a:lnTo>
                    <a:cubicBezTo>
                      <a:pt x="366948" y="250438"/>
                      <a:pt x="368995" y="248391"/>
                      <a:pt x="371520" y="248391"/>
                    </a:cubicBezTo>
                    <a:close/>
                    <a:moveTo>
                      <a:pt x="275211" y="248391"/>
                    </a:moveTo>
                    <a:lnTo>
                      <a:pt x="320931" y="248391"/>
                    </a:lnTo>
                    <a:cubicBezTo>
                      <a:pt x="323456" y="248391"/>
                      <a:pt x="325503" y="250438"/>
                      <a:pt x="325503" y="252963"/>
                    </a:cubicBezTo>
                    <a:lnTo>
                      <a:pt x="325503" y="271251"/>
                    </a:lnTo>
                    <a:cubicBezTo>
                      <a:pt x="325503" y="273776"/>
                      <a:pt x="323456" y="275823"/>
                      <a:pt x="320931" y="275823"/>
                    </a:cubicBezTo>
                    <a:lnTo>
                      <a:pt x="275211" y="275823"/>
                    </a:lnTo>
                    <a:cubicBezTo>
                      <a:pt x="272686" y="275823"/>
                      <a:pt x="270639" y="273776"/>
                      <a:pt x="270639" y="271251"/>
                    </a:cubicBezTo>
                    <a:lnTo>
                      <a:pt x="270639" y="252963"/>
                    </a:lnTo>
                    <a:cubicBezTo>
                      <a:pt x="270639" y="250438"/>
                      <a:pt x="272686" y="248391"/>
                      <a:pt x="275211" y="248391"/>
                    </a:cubicBezTo>
                    <a:close/>
                    <a:moveTo>
                      <a:pt x="178902" y="248391"/>
                    </a:moveTo>
                    <a:lnTo>
                      <a:pt x="224622" y="248391"/>
                    </a:lnTo>
                    <a:cubicBezTo>
                      <a:pt x="227147" y="248391"/>
                      <a:pt x="229194" y="250438"/>
                      <a:pt x="229194" y="252963"/>
                    </a:cubicBezTo>
                    <a:lnTo>
                      <a:pt x="229194" y="271251"/>
                    </a:lnTo>
                    <a:cubicBezTo>
                      <a:pt x="229194" y="273776"/>
                      <a:pt x="227147" y="275823"/>
                      <a:pt x="224622" y="275823"/>
                    </a:cubicBezTo>
                    <a:lnTo>
                      <a:pt x="178902" y="275823"/>
                    </a:lnTo>
                    <a:cubicBezTo>
                      <a:pt x="176377" y="275823"/>
                      <a:pt x="174330" y="273776"/>
                      <a:pt x="174330" y="271251"/>
                    </a:cubicBezTo>
                    <a:lnTo>
                      <a:pt x="174330" y="252963"/>
                    </a:lnTo>
                    <a:cubicBezTo>
                      <a:pt x="174330" y="250438"/>
                      <a:pt x="176377" y="248391"/>
                      <a:pt x="178902" y="248391"/>
                    </a:cubicBezTo>
                    <a:close/>
                    <a:moveTo>
                      <a:pt x="82593" y="248391"/>
                    </a:moveTo>
                    <a:lnTo>
                      <a:pt x="128313" y="248391"/>
                    </a:lnTo>
                    <a:cubicBezTo>
                      <a:pt x="130838" y="248391"/>
                      <a:pt x="132885" y="250438"/>
                      <a:pt x="132885" y="252963"/>
                    </a:cubicBezTo>
                    <a:lnTo>
                      <a:pt x="132885" y="271251"/>
                    </a:lnTo>
                    <a:cubicBezTo>
                      <a:pt x="132885" y="273776"/>
                      <a:pt x="130838" y="275823"/>
                      <a:pt x="128313" y="275823"/>
                    </a:cubicBezTo>
                    <a:lnTo>
                      <a:pt x="82593" y="275823"/>
                    </a:lnTo>
                    <a:cubicBezTo>
                      <a:pt x="80068" y="275823"/>
                      <a:pt x="78021" y="273776"/>
                      <a:pt x="78021" y="271251"/>
                    </a:cubicBezTo>
                    <a:lnTo>
                      <a:pt x="78021" y="252963"/>
                    </a:lnTo>
                    <a:cubicBezTo>
                      <a:pt x="78021" y="250438"/>
                      <a:pt x="80068" y="248391"/>
                      <a:pt x="82593" y="248391"/>
                    </a:cubicBezTo>
                    <a:close/>
                    <a:moveTo>
                      <a:pt x="660448" y="840"/>
                    </a:moveTo>
                    <a:lnTo>
                      <a:pt x="687880" y="840"/>
                    </a:lnTo>
                    <a:cubicBezTo>
                      <a:pt x="690405" y="840"/>
                      <a:pt x="692452" y="2887"/>
                      <a:pt x="692452" y="5412"/>
                    </a:cubicBezTo>
                    <a:lnTo>
                      <a:pt x="692452" y="23700"/>
                    </a:lnTo>
                    <a:cubicBezTo>
                      <a:pt x="692452" y="26225"/>
                      <a:pt x="690405" y="28272"/>
                      <a:pt x="687880" y="28272"/>
                    </a:cubicBezTo>
                    <a:lnTo>
                      <a:pt x="660448" y="28272"/>
                    </a:lnTo>
                    <a:cubicBezTo>
                      <a:pt x="657923" y="28272"/>
                      <a:pt x="655876" y="26225"/>
                      <a:pt x="655876" y="23700"/>
                    </a:cubicBezTo>
                    <a:lnTo>
                      <a:pt x="655876" y="5412"/>
                    </a:lnTo>
                    <a:cubicBezTo>
                      <a:pt x="655876" y="2887"/>
                      <a:pt x="657923" y="840"/>
                      <a:pt x="660448" y="840"/>
                    </a:cubicBezTo>
                    <a:close/>
                    <a:moveTo>
                      <a:pt x="4572" y="840"/>
                    </a:moveTo>
                    <a:lnTo>
                      <a:pt x="32004" y="840"/>
                    </a:lnTo>
                    <a:cubicBezTo>
                      <a:pt x="34529" y="840"/>
                      <a:pt x="36576" y="2887"/>
                      <a:pt x="36576" y="5412"/>
                    </a:cubicBezTo>
                    <a:lnTo>
                      <a:pt x="36576" y="23700"/>
                    </a:lnTo>
                    <a:cubicBezTo>
                      <a:pt x="36576" y="26225"/>
                      <a:pt x="34529" y="28272"/>
                      <a:pt x="32004" y="28272"/>
                    </a:cubicBezTo>
                    <a:lnTo>
                      <a:pt x="4572" y="28272"/>
                    </a:lnTo>
                    <a:cubicBezTo>
                      <a:pt x="2047" y="28272"/>
                      <a:pt x="0" y="26225"/>
                      <a:pt x="0" y="23700"/>
                    </a:cubicBezTo>
                    <a:lnTo>
                      <a:pt x="0" y="5412"/>
                    </a:lnTo>
                    <a:cubicBezTo>
                      <a:pt x="0" y="2887"/>
                      <a:pt x="2047" y="840"/>
                      <a:pt x="4572" y="840"/>
                    </a:cubicBezTo>
                    <a:close/>
                    <a:moveTo>
                      <a:pt x="564138" y="0"/>
                    </a:moveTo>
                    <a:lnTo>
                      <a:pt x="609858" y="0"/>
                    </a:lnTo>
                    <a:cubicBezTo>
                      <a:pt x="612383" y="0"/>
                      <a:pt x="614430" y="2047"/>
                      <a:pt x="614430" y="4572"/>
                    </a:cubicBezTo>
                    <a:lnTo>
                      <a:pt x="614430" y="22860"/>
                    </a:lnTo>
                    <a:cubicBezTo>
                      <a:pt x="614430" y="25385"/>
                      <a:pt x="612383" y="27432"/>
                      <a:pt x="609858" y="27432"/>
                    </a:cubicBezTo>
                    <a:lnTo>
                      <a:pt x="564138" y="27432"/>
                    </a:lnTo>
                    <a:cubicBezTo>
                      <a:pt x="561613" y="27432"/>
                      <a:pt x="559566" y="25385"/>
                      <a:pt x="559566" y="22860"/>
                    </a:cubicBezTo>
                    <a:lnTo>
                      <a:pt x="559566" y="4572"/>
                    </a:lnTo>
                    <a:cubicBezTo>
                      <a:pt x="559566" y="2047"/>
                      <a:pt x="561613" y="0"/>
                      <a:pt x="564138" y="0"/>
                    </a:cubicBezTo>
                    <a:close/>
                    <a:moveTo>
                      <a:pt x="467829" y="0"/>
                    </a:moveTo>
                    <a:lnTo>
                      <a:pt x="513549" y="0"/>
                    </a:lnTo>
                    <a:cubicBezTo>
                      <a:pt x="516074" y="0"/>
                      <a:pt x="518121" y="2047"/>
                      <a:pt x="518121" y="4572"/>
                    </a:cubicBezTo>
                    <a:lnTo>
                      <a:pt x="518121" y="22860"/>
                    </a:lnTo>
                    <a:cubicBezTo>
                      <a:pt x="518121" y="25385"/>
                      <a:pt x="516074" y="27432"/>
                      <a:pt x="513549" y="27432"/>
                    </a:cubicBezTo>
                    <a:lnTo>
                      <a:pt x="467829" y="27432"/>
                    </a:lnTo>
                    <a:cubicBezTo>
                      <a:pt x="465304" y="27432"/>
                      <a:pt x="463257" y="25385"/>
                      <a:pt x="463257" y="22860"/>
                    </a:cubicBezTo>
                    <a:lnTo>
                      <a:pt x="463257" y="4572"/>
                    </a:lnTo>
                    <a:cubicBezTo>
                      <a:pt x="463257" y="2047"/>
                      <a:pt x="465304" y="0"/>
                      <a:pt x="467829" y="0"/>
                    </a:cubicBezTo>
                    <a:close/>
                    <a:moveTo>
                      <a:pt x="371520" y="0"/>
                    </a:moveTo>
                    <a:lnTo>
                      <a:pt x="417240" y="0"/>
                    </a:lnTo>
                    <a:cubicBezTo>
                      <a:pt x="419765" y="0"/>
                      <a:pt x="421812" y="2047"/>
                      <a:pt x="421812" y="4572"/>
                    </a:cubicBezTo>
                    <a:lnTo>
                      <a:pt x="421812" y="22860"/>
                    </a:lnTo>
                    <a:cubicBezTo>
                      <a:pt x="421812" y="25385"/>
                      <a:pt x="419765" y="27432"/>
                      <a:pt x="417240" y="27432"/>
                    </a:cubicBezTo>
                    <a:lnTo>
                      <a:pt x="371520" y="27432"/>
                    </a:lnTo>
                    <a:cubicBezTo>
                      <a:pt x="368995" y="27432"/>
                      <a:pt x="366948" y="25385"/>
                      <a:pt x="366948" y="22860"/>
                    </a:cubicBezTo>
                    <a:lnTo>
                      <a:pt x="366948" y="4572"/>
                    </a:lnTo>
                    <a:cubicBezTo>
                      <a:pt x="366948" y="2047"/>
                      <a:pt x="368995" y="0"/>
                      <a:pt x="371520" y="0"/>
                    </a:cubicBezTo>
                    <a:close/>
                    <a:moveTo>
                      <a:pt x="275211" y="0"/>
                    </a:moveTo>
                    <a:lnTo>
                      <a:pt x="320931" y="0"/>
                    </a:lnTo>
                    <a:cubicBezTo>
                      <a:pt x="323456" y="0"/>
                      <a:pt x="325503" y="2047"/>
                      <a:pt x="325503" y="4572"/>
                    </a:cubicBezTo>
                    <a:lnTo>
                      <a:pt x="325503" y="22860"/>
                    </a:lnTo>
                    <a:cubicBezTo>
                      <a:pt x="325503" y="25385"/>
                      <a:pt x="323456" y="27432"/>
                      <a:pt x="320931" y="27432"/>
                    </a:cubicBezTo>
                    <a:lnTo>
                      <a:pt x="275211" y="27432"/>
                    </a:lnTo>
                    <a:cubicBezTo>
                      <a:pt x="272686" y="27432"/>
                      <a:pt x="270639" y="25385"/>
                      <a:pt x="270639" y="22860"/>
                    </a:cubicBezTo>
                    <a:lnTo>
                      <a:pt x="270639" y="4572"/>
                    </a:lnTo>
                    <a:cubicBezTo>
                      <a:pt x="270639" y="2047"/>
                      <a:pt x="272686" y="0"/>
                      <a:pt x="275211" y="0"/>
                    </a:cubicBezTo>
                    <a:close/>
                    <a:moveTo>
                      <a:pt x="178902" y="0"/>
                    </a:moveTo>
                    <a:lnTo>
                      <a:pt x="224622" y="0"/>
                    </a:lnTo>
                    <a:cubicBezTo>
                      <a:pt x="227147" y="0"/>
                      <a:pt x="229194" y="2047"/>
                      <a:pt x="229194" y="4572"/>
                    </a:cubicBezTo>
                    <a:lnTo>
                      <a:pt x="229194" y="22860"/>
                    </a:lnTo>
                    <a:cubicBezTo>
                      <a:pt x="229194" y="25385"/>
                      <a:pt x="227147" y="27432"/>
                      <a:pt x="224622" y="27432"/>
                    </a:cubicBezTo>
                    <a:lnTo>
                      <a:pt x="178902" y="27432"/>
                    </a:lnTo>
                    <a:cubicBezTo>
                      <a:pt x="176377" y="27432"/>
                      <a:pt x="174330" y="25385"/>
                      <a:pt x="174330" y="22860"/>
                    </a:cubicBezTo>
                    <a:lnTo>
                      <a:pt x="174330" y="4572"/>
                    </a:lnTo>
                    <a:cubicBezTo>
                      <a:pt x="174330" y="2047"/>
                      <a:pt x="176377" y="0"/>
                      <a:pt x="178902" y="0"/>
                    </a:cubicBezTo>
                    <a:close/>
                    <a:moveTo>
                      <a:pt x="82593" y="0"/>
                    </a:moveTo>
                    <a:lnTo>
                      <a:pt x="128313" y="0"/>
                    </a:lnTo>
                    <a:cubicBezTo>
                      <a:pt x="130838" y="0"/>
                      <a:pt x="132885" y="2047"/>
                      <a:pt x="132885" y="4572"/>
                    </a:cubicBezTo>
                    <a:lnTo>
                      <a:pt x="132885" y="22860"/>
                    </a:lnTo>
                    <a:cubicBezTo>
                      <a:pt x="132885" y="25385"/>
                      <a:pt x="130838" y="27432"/>
                      <a:pt x="128313" y="27432"/>
                    </a:cubicBezTo>
                    <a:lnTo>
                      <a:pt x="82593" y="27432"/>
                    </a:lnTo>
                    <a:cubicBezTo>
                      <a:pt x="80068" y="27432"/>
                      <a:pt x="78021" y="25385"/>
                      <a:pt x="78021" y="22860"/>
                    </a:cubicBezTo>
                    <a:lnTo>
                      <a:pt x="78021" y="4572"/>
                    </a:lnTo>
                    <a:cubicBezTo>
                      <a:pt x="78021" y="2047"/>
                      <a:pt x="80068" y="0"/>
                      <a:pt x="8259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3" name="Input Headers"/>
            <p:cNvGrpSpPr/>
            <p:nvPr/>
          </p:nvGrpSpPr>
          <p:grpSpPr>
            <a:xfrm>
              <a:off x="5863389" y="4237058"/>
              <a:ext cx="393262" cy="231717"/>
              <a:chOff x="6702111" y="4657537"/>
              <a:chExt cx="361627" cy="213077"/>
            </a:xfrm>
          </p:grpSpPr>
          <p:grpSp>
            <p:nvGrpSpPr>
              <p:cNvPr id="495" name="Input Headers"/>
              <p:cNvGrpSpPr/>
              <p:nvPr/>
            </p:nvGrpSpPr>
            <p:grpSpPr>
              <a:xfrm>
                <a:off x="6702111" y="4657537"/>
                <a:ext cx="361627" cy="91440"/>
                <a:chOff x="5541333" y="4595094"/>
                <a:chExt cx="361627" cy="91440"/>
              </a:xfrm>
            </p:grpSpPr>
            <p:grpSp>
              <p:nvGrpSpPr>
                <p:cNvPr id="501" name="Header Pin"/>
                <p:cNvGrpSpPr/>
                <p:nvPr/>
              </p:nvGrpSpPr>
              <p:grpSpPr>
                <a:xfrm>
                  <a:off x="5541333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11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2" name="Header Pin"/>
                <p:cNvGrpSpPr/>
                <p:nvPr/>
              </p:nvGrpSpPr>
              <p:grpSpPr>
                <a:xfrm>
                  <a:off x="5631921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09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3" name="Header Pin"/>
                <p:cNvGrpSpPr/>
                <p:nvPr/>
              </p:nvGrpSpPr>
              <p:grpSpPr>
                <a:xfrm>
                  <a:off x="5721705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07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" name="Header Pin"/>
                <p:cNvGrpSpPr/>
                <p:nvPr/>
              </p:nvGrpSpPr>
              <p:grpSpPr>
                <a:xfrm>
                  <a:off x="5811520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05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" name="Input Header Labels"/>
              <p:cNvGrpSpPr/>
              <p:nvPr/>
            </p:nvGrpSpPr>
            <p:grpSpPr>
              <a:xfrm>
                <a:off x="6718290" y="4777080"/>
                <a:ext cx="327720" cy="93534"/>
                <a:chOff x="6718290" y="4777080"/>
                <a:chExt cx="327720" cy="93534"/>
              </a:xfrm>
            </p:grpSpPr>
            <p:sp>
              <p:nvSpPr>
                <p:cNvPr id="497" name="IN1"/>
                <p:cNvSpPr txBox="1"/>
                <p:nvPr/>
              </p:nvSpPr>
              <p:spPr>
                <a:xfrm rot="16200000">
                  <a:off x="6695980" y="4799682"/>
                  <a:ext cx="93242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485" h="148345">
                      <a:moveTo>
                        <a:pt x="199876" y="0"/>
                      </a:moveTo>
                      <a:lnTo>
                        <a:pt x="246980" y="0"/>
                      </a:lnTo>
                      <a:lnTo>
                        <a:pt x="246980" y="129369"/>
                      </a:lnTo>
                      <a:lnTo>
                        <a:pt x="265733" y="129369"/>
                      </a:lnTo>
                      <a:lnTo>
                        <a:pt x="265733" y="90302"/>
                      </a:lnTo>
                      <a:cubicBezTo>
                        <a:pt x="265733" y="87772"/>
                        <a:pt x="266644" y="85576"/>
                        <a:pt x="268467" y="83716"/>
                      </a:cubicBezTo>
                      <a:cubicBezTo>
                        <a:pt x="270291" y="81856"/>
                        <a:pt x="272504" y="80926"/>
                        <a:pt x="275109" y="80926"/>
                      </a:cubicBezTo>
                      <a:cubicBezTo>
                        <a:pt x="277713" y="80926"/>
                        <a:pt x="279927" y="81837"/>
                        <a:pt x="281750" y="83660"/>
                      </a:cubicBezTo>
                      <a:cubicBezTo>
                        <a:pt x="283573" y="85483"/>
                        <a:pt x="284485" y="87697"/>
                        <a:pt x="284485" y="90302"/>
                      </a:cubicBezTo>
                      <a:lnTo>
                        <a:pt x="284485" y="138745"/>
                      </a:lnTo>
                      <a:cubicBezTo>
                        <a:pt x="284485" y="141350"/>
                        <a:pt x="283573" y="143564"/>
                        <a:pt x="281750" y="145387"/>
                      </a:cubicBezTo>
                      <a:cubicBezTo>
                        <a:pt x="279927" y="147210"/>
                        <a:pt x="277713" y="148122"/>
                        <a:pt x="275109" y="148122"/>
                      </a:cubicBezTo>
                      <a:lnTo>
                        <a:pt x="199430" y="148122"/>
                      </a:lnTo>
                      <a:cubicBezTo>
                        <a:pt x="196825" y="148122"/>
                        <a:pt x="194611" y="147173"/>
                        <a:pt x="192788" y="145275"/>
                      </a:cubicBezTo>
                      <a:cubicBezTo>
                        <a:pt x="190965" y="143378"/>
                        <a:pt x="190054" y="141127"/>
                        <a:pt x="190054" y="138522"/>
                      </a:cubicBezTo>
                      <a:cubicBezTo>
                        <a:pt x="190054" y="135992"/>
                        <a:pt x="190965" y="133834"/>
                        <a:pt x="192788" y="132048"/>
                      </a:cubicBezTo>
                      <a:cubicBezTo>
                        <a:pt x="194611" y="130262"/>
                        <a:pt x="196825" y="129369"/>
                        <a:pt x="199430" y="129369"/>
                      </a:cubicBezTo>
                      <a:lnTo>
                        <a:pt x="228228" y="129369"/>
                      </a:lnTo>
                      <a:lnTo>
                        <a:pt x="228228" y="18753"/>
                      </a:lnTo>
                      <a:lnTo>
                        <a:pt x="199876" y="18753"/>
                      </a:lnTo>
                      <a:cubicBezTo>
                        <a:pt x="197272" y="18753"/>
                        <a:pt x="195058" y="17841"/>
                        <a:pt x="193235" y="16018"/>
                      </a:cubicBezTo>
                      <a:cubicBezTo>
                        <a:pt x="191412" y="14195"/>
                        <a:pt x="190500" y="11981"/>
                        <a:pt x="190500" y="9376"/>
                      </a:cubicBezTo>
                      <a:cubicBezTo>
                        <a:pt x="190500" y="6772"/>
                        <a:pt x="191412" y="4558"/>
                        <a:pt x="193235" y="2735"/>
                      </a:cubicBezTo>
                      <a:cubicBezTo>
                        <a:pt x="195058" y="912"/>
                        <a:pt x="197272" y="0"/>
                        <a:pt x="199876" y="0"/>
                      </a:cubicBezTo>
                      <a:close/>
                      <a:moveTo>
                        <a:pt x="95473" y="0"/>
                      </a:moveTo>
                      <a:lnTo>
                        <a:pt x="120250" y="0"/>
                      </a:lnTo>
                      <a:lnTo>
                        <a:pt x="170929" y="114970"/>
                      </a:lnTo>
                      <a:lnTo>
                        <a:pt x="170929" y="9600"/>
                      </a:lnTo>
                      <a:cubicBezTo>
                        <a:pt x="170929" y="6995"/>
                        <a:pt x="171878" y="4744"/>
                        <a:pt x="173776" y="2847"/>
                      </a:cubicBezTo>
                      <a:cubicBezTo>
                        <a:pt x="175673" y="949"/>
                        <a:pt x="177924" y="0"/>
                        <a:pt x="180529" y="0"/>
                      </a:cubicBezTo>
                      <a:cubicBezTo>
                        <a:pt x="183133" y="0"/>
                        <a:pt x="185347" y="930"/>
                        <a:pt x="187170" y="2791"/>
                      </a:cubicBezTo>
                      <a:cubicBezTo>
                        <a:pt x="188993" y="4651"/>
                        <a:pt x="189905" y="6921"/>
                        <a:pt x="189905" y="9600"/>
                      </a:cubicBezTo>
                      <a:lnTo>
                        <a:pt x="189905" y="148345"/>
                      </a:lnTo>
                      <a:lnTo>
                        <a:pt x="164757" y="148345"/>
                      </a:lnTo>
                      <a:lnTo>
                        <a:pt x="114226" y="33152"/>
                      </a:lnTo>
                      <a:lnTo>
                        <a:pt x="114226" y="138969"/>
                      </a:lnTo>
                      <a:cubicBezTo>
                        <a:pt x="114226" y="141573"/>
                        <a:pt x="113314" y="143787"/>
                        <a:pt x="111491" y="145610"/>
                      </a:cubicBezTo>
                      <a:cubicBezTo>
                        <a:pt x="109668" y="147433"/>
                        <a:pt x="107454" y="148345"/>
                        <a:pt x="104849" y="148345"/>
                      </a:cubicBezTo>
                      <a:cubicBezTo>
                        <a:pt x="102245" y="148345"/>
                        <a:pt x="100031" y="147433"/>
                        <a:pt x="98208" y="145610"/>
                      </a:cubicBezTo>
                      <a:cubicBezTo>
                        <a:pt x="96385" y="143787"/>
                        <a:pt x="95473" y="141573"/>
                        <a:pt x="95473" y="138969"/>
                      </a:cubicBezTo>
                      <a:close/>
                      <a:moveTo>
                        <a:pt x="9376" y="0"/>
                      </a:moveTo>
                      <a:lnTo>
                        <a:pt x="85279" y="0"/>
                      </a:lnTo>
                      <a:cubicBezTo>
                        <a:pt x="87734" y="0"/>
                        <a:pt x="89911" y="930"/>
                        <a:pt x="91808" y="2791"/>
                      </a:cubicBezTo>
                      <a:cubicBezTo>
                        <a:pt x="93706" y="4651"/>
                        <a:pt x="94655" y="6846"/>
                        <a:pt x="94655" y="9376"/>
                      </a:cubicBezTo>
                      <a:cubicBezTo>
                        <a:pt x="94655" y="11981"/>
                        <a:pt x="93725" y="14232"/>
                        <a:pt x="91864" y="16130"/>
                      </a:cubicBezTo>
                      <a:cubicBezTo>
                        <a:pt x="90004" y="18027"/>
                        <a:pt x="87809" y="18976"/>
                        <a:pt x="85279" y="18976"/>
                      </a:cubicBezTo>
                      <a:lnTo>
                        <a:pt x="56927" y="18976"/>
                      </a:lnTo>
                      <a:lnTo>
                        <a:pt x="56927" y="129592"/>
                      </a:lnTo>
                      <a:lnTo>
                        <a:pt x="85279" y="129592"/>
                      </a:lnTo>
                      <a:cubicBezTo>
                        <a:pt x="87883" y="129592"/>
                        <a:pt x="90097" y="130504"/>
                        <a:pt x="91920" y="132327"/>
                      </a:cubicBezTo>
                      <a:cubicBezTo>
                        <a:pt x="93743" y="134150"/>
                        <a:pt x="94655" y="136364"/>
                        <a:pt x="94655" y="138969"/>
                      </a:cubicBezTo>
                      <a:cubicBezTo>
                        <a:pt x="94655" y="141573"/>
                        <a:pt x="93725" y="143787"/>
                        <a:pt x="91864" y="145610"/>
                      </a:cubicBezTo>
                      <a:cubicBezTo>
                        <a:pt x="90004" y="147433"/>
                        <a:pt x="87809" y="148345"/>
                        <a:pt x="85279" y="148345"/>
                      </a:cubicBezTo>
                      <a:lnTo>
                        <a:pt x="9376" y="148345"/>
                      </a:lnTo>
                      <a:cubicBezTo>
                        <a:pt x="6772" y="148345"/>
                        <a:pt x="4558" y="147433"/>
                        <a:pt x="2735" y="145610"/>
                      </a:cubicBezTo>
                      <a:cubicBezTo>
                        <a:pt x="912" y="143787"/>
                        <a:pt x="0" y="141573"/>
                        <a:pt x="0" y="138969"/>
                      </a:cubicBezTo>
                      <a:cubicBezTo>
                        <a:pt x="0" y="136364"/>
                        <a:pt x="912" y="134150"/>
                        <a:pt x="2735" y="132327"/>
                      </a:cubicBezTo>
                      <a:cubicBezTo>
                        <a:pt x="4558" y="130504"/>
                        <a:pt x="6772" y="129592"/>
                        <a:pt x="9376" y="129592"/>
                      </a:cubicBezTo>
                      <a:lnTo>
                        <a:pt x="38174" y="129592"/>
                      </a:lnTo>
                      <a:lnTo>
                        <a:pt x="38174" y="18976"/>
                      </a:lnTo>
                      <a:lnTo>
                        <a:pt x="9376" y="18976"/>
                      </a:lnTo>
                      <a:cubicBezTo>
                        <a:pt x="6772" y="18976"/>
                        <a:pt x="4558" y="18046"/>
                        <a:pt x="2735" y="16185"/>
                      </a:cubicBezTo>
                      <a:cubicBezTo>
                        <a:pt x="912" y="14325"/>
                        <a:pt x="0" y="12130"/>
                        <a:pt x="0" y="9600"/>
                      </a:cubicBezTo>
                      <a:cubicBezTo>
                        <a:pt x="0" y="6921"/>
                        <a:pt x="912" y="4651"/>
                        <a:pt x="2735" y="2791"/>
                      </a:cubicBezTo>
                      <a:cubicBezTo>
                        <a:pt x="4558" y="930"/>
                        <a:pt x="6772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98" name="IN2"/>
                <p:cNvSpPr txBox="1"/>
                <p:nvPr/>
              </p:nvSpPr>
              <p:spPr>
                <a:xfrm rot="16200000">
                  <a:off x="6789243" y="4799573"/>
                  <a:ext cx="93461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55" h="148345">
                      <a:moveTo>
                        <a:pt x="199207" y="0"/>
                      </a:moveTo>
                      <a:lnTo>
                        <a:pt x="266179" y="0"/>
                      </a:lnTo>
                      <a:cubicBezTo>
                        <a:pt x="271388" y="0"/>
                        <a:pt x="275853" y="1842"/>
                        <a:pt x="279574" y="5526"/>
                      </a:cubicBezTo>
                      <a:cubicBezTo>
                        <a:pt x="283294" y="9209"/>
                        <a:pt x="285155" y="13618"/>
                        <a:pt x="285155" y="18753"/>
                      </a:cubicBezTo>
                      <a:lnTo>
                        <a:pt x="285155" y="64406"/>
                      </a:lnTo>
                      <a:cubicBezTo>
                        <a:pt x="285155" y="69689"/>
                        <a:pt x="283294" y="74173"/>
                        <a:pt x="279574" y="77856"/>
                      </a:cubicBezTo>
                      <a:cubicBezTo>
                        <a:pt x="275853" y="81540"/>
                        <a:pt x="271388" y="83381"/>
                        <a:pt x="266179" y="83381"/>
                      </a:cubicBezTo>
                      <a:lnTo>
                        <a:pt x="209252" y="83381"/>
                      </a:lnTo>
                      <a:lnTo>
                        <a:pt x="209252" y="129369"/>
                      </a:lnTo>
                      <a:lnTo>
                        <a:pt x="275779" y="129369"/>
                      </a:lnTo>
                      <a:cubicBezTo>
                        <a:pt x="278309" y="129369"/>
                        <a:pt x="280504" y="130281"/>
                        <a:pt x="282364" y="132104"/>
                      </a:cubicBezTo>
                      <a:cubicBezTo>
                        <a:pt x="284225" y="133927"/>
                        <a:pt x="285155" y="136141"/>
                        <a:pt x="285155" y="138745"/>
                      </a:cubicBezTo>
                      <a:cubicBezTo>
                        <a:pt x="285155" y="141350"/>
                        <a:pt x="284225" y="143564"/>
                        <a:pt x="282364" y="145387"/>
                      </a:cubicBezTo>
                      <a:cubicBezTo>
                        <a:pt x="280504" y="147210"/>
                        <a:pt x="278309" y="148122"/>
                        <a:pt x="275779" y="148122"/>
                      </a:cubicBezTo>
                      <a:lnTo>
                        <a:pt x="190500" y="148122"/>
                      </a:lnTo>
                      <a:lnTo>
                        <a:pt x="190500" y="83381"/>
                      </a:lnTo>
                      <a:cubicBezTo>
                        <a:pt x="190500" y="78172"/>
                        <a:pt x="192342" y="73707"/>
                        <a:pt x="196025" y="69987"/>
                      </a:cubicBezTo>
                      <a:cubicBezTo>
                        <a:pt x="199709" y="66266"/>
                        <a:pt x="204118" y="64406"/>
                        <a:pt x="209252" y="64406"/>
                      </a:cubicBezTo>
                      <a:lnTo>
                        <a:pt x="266179" y="64406"/>
                      </a:lnTo>
                      <a:lnTo>
                        <a:pt x="266179" y="18753"/>
                      </a:lnTo>
                      <a:lnTo>
                        <a:pt x="199207" y="18753"/>
                      </a:lnTo>
                      <a:cubicBezTo>
                        <a:pt x="196528" y="18753"/>
                        <a:pt x="194295" y="17841"/>
                        <a:pt x="192509" y="16018"/>
                      </a:cubicBezTo>
                      <a:cubicBezTo>
                        <a:pt x="190723" y="14195"/>
                        <a:pt x="189830" y="11981"/>
                        <a:pt x="189830" y="9376"/>
                      </a:cubicBezTo>
                      <a:cubicBezTo>
                        <a:pt x="189830" y="6772"/>
                        <a:pt x="190723" y="4558"/>
                        <a:pt x="192509" y="2735"/>
                      </a:cubicBezTo>
                      <a:cubicBezTo>
                        <a:pt x="194295" y="912"/>
                        <a:pt x="196528" y="0"/>
                        <a:pt x="199207" y="0"/>
                      </a:cubicBezTo>
                      <a:close/>
                      <a:moveTo>
                        <a:pt x="95473" y="0"/>
                      </a:moveTo>
                      <a:lnTo>
                        <a:pt x="120250" y="0"/>
                      </a:lnTo>
                      <a:lnTo>
                        <a:pt x="170929" y="114970"/>
                      </a:lnTo>
                      <a:lnTo>
                        <a:pt x="170929" y="9600"/>
                      </a:lnTo>
                      <a:cubicBezTo>
                        <a:pt x="170929" y="6995"/>
                        <a:pt x="171878" y="4744"/>
                        <a:pt x="173776" y="2847"/>
                      </a:cubicBezTo>
                      <a:cubicBezTo>
                        <a:pt x="175673" y="949"/>
                        <a:pt x="177924" y="0"/>
                        <a:pt x="180529" y="0"/>
                      </a:cubicBezTo>
                      <a:cubicBezTo>
                        <a:pt x="183133" y="0"/>
                        <a:pt x="185347" y="930"/>
                        <a:pt x="187170" y="2791"/>
                      </a:cubicBezTo>
                      <a:cubicBezTo>
                        <a:pt x="188993" y="4651"/>
                        <a:pt x="189905" y="6921"/>
                        <a:pt x="189905" y="9600"/>
                      </a:cubicBezTo>
                      <a:lnTo>
                        <a:pt x="189905" y="148345"/>
                      </a:lnTo>
                      <a:lnTo>
                        <a:pt x="164757" y="148345"/>
                      </a:lnTo>
                      <a:lnTo>
                        <a:pt x="114226" y="33152"/>
                      </a:lnTo>
                      <a:lnTo>
                        <a:pt x="114226" y="138969"/>
                      </a:lnTo>
                      <a:cubicBezTo>
                        <a:pt x="114226" y="141573"/>
                        <a:pt x="113314" y="143787"/>
                        <a:pt x="111491" y="145610"/>
                      </a:cubicBezTo>
                      <a:cubicBezTo>
                        <a:pt x="109668" y="147433"/>
                        <a:pt x="107454" y="148345"/>
                        <a:pt x="104849" y="148345"/>
                      </a:cubicBezTo>
                      <a:cubicBezTo>
                        <a:pt x="102245" y="148345"/>
                        <a:pt x="100031" y="147433"/>
                        <a:pt x="98208" y="145610"/>
                      </a:cubicBezTo>
                      <a:cubicBezTo>
                        <a:pt x="96385" y="143787"/>
                        <a:pt x="95473" y="141573"/>
                        <a:pt x="95473" y="138969"/>
                      </a:cubicBezTo>
                      <a:close/>
                      <a:moveTo>
                        <a:pt x="9376" y="0"/>
                      </a:moveTo>
                      <a:lnTo>
                        <a:pt x="85279" y="0"/>
                      </a:lnTo>
                      <a:cubicBezTo>
                        <a:pt x="87734" y="0"/>
                        <a:pt x="89911" y="930"/>
                        <a:pt x="91808" y="2791"/>
                      </a:cubicBezTo>
                      <a:cubicBezTo>
                        <a:pt x="93706" y="4651"/>
                        <a:pt x="94655" y="6846"/>
                        <a:pt x="94655" y="9376"/>
                      </a:cubicBezTo>
                      <a:cubicBezTo>
                        <a:pt x="94655" y="11981"/>
                        <a:pt x="93725" y="14232"/>
                        <a:pt x="91864" y="16130"/>
                      </a:cubicBezTo>
                      <a:cubicBezTo>
                        <a:pt x="90004" y="18027"/>
                        <a:pt x="87809" y="18976"/>
                        <a:pt x="85279" y="18976"/>
                      </a:cubicBezTo>
                      <a:lnTo>
                        <a:pt x="56927" y="18976"/>
                      </a:lnTo>
                      <a:lnTo>
                        <a:pt x="56927" y="129592"/>
                      </a:lnTo>
                      <a:lnTo>
                        <a:pt x="85279" y="129592"/>
                      </a:lnTo>
                      <a:cubicBezTo>
                        <a:pt x="87883" y="129592"/>
                        <a:pt x="90097" y="130504"/>
                        <a:pt x="91920" y="132327"/>
                      </a:cubicBezTo>
                      <a:cubicBezTo>
                        <a:pt x="93743" y="134150"/>
                        <a:pt x="94655" y="136364"/>
                        <a:pt x="94655" y="138969"/>
                      </a:cubicBezTo>
                      <a:cubicBezTo>
                        <a:pt x="94655" y="141573"/>
                        <a:pt x="93725" y="143787"/>
                        <a:pt x="91864" y="145610"/>
                      </a:cubicBezTo>
                      <a:cubicBezTo>
                        <a:pt x="90004" y="147433"/>
                        <a:pt x="87809" y="148345"/>
                        <a:pt x="85279" y="148345"/>
                      </a:cubicBezTo>
                      <a:lnTo>
                        <a:pt x="9376" y="148345"/>
                      </a:lnTo>
                      <a:cubicBezTo>
                        <a:pt x="6772" y="148345"/>
                        <a:pt x="4558" y="147433"/>
                        <a:pt x="2735" y="145610"/>
                      </a:cubicBezTo>
                      <a:cubicBezTo>
                        <a:pt x="912" y="143787"/>
                        <a:pt x="0" y="141573"/>
                        <a:pt x="0" y="138969"/>
                      </a:cubicBezTo>
                      <a:cubicBezTo>
                        <a:pt x="0" y="136364"/>
                        <a:pt x="912" y="134150"/>
                        <a:pt x="2735" y="132327"/>
                      </a:cubicBezTo>
                      <a:cubicBezTo>
                        <a:pt x="4558" y="130504"/>
                        <a:pt x="6772" y="129592"/>
                        <a:pt x="9376" y="129592"/>
                      </a:cubicBezTo>
                      <a:lnTo>
                        <a:pt x="38174" y="129592"/>
                      </a:lnTo>
                      <a:lnTo>
                        <a:pt x="38174" y="18976"/>
                      </a:lnTo>
                      <a:lnTo>
                        <a:pt x="9376" y="18976"/>
                      </a:lnTo>
                      <a:cubicBezTo>
                        <a:pt x="6772" y="18976"/>
                        <a:pt x="4558" y="18046"/>
                        <a:pt x="2735" y="16185"/>
                      </a:cubicBezTo>
                      <a:cubicBezTo>
                        <a:pt x="912" y="14325"/>
                        <a:pt x="0" y="12130"/>
                        <a:pt x="0" y="9600"/>
                      </a:cubicBezTo>
                      <a:cubicBezTo>
                        <a:pt x="0" y="6921"/>
                        <a:pt x="912" y="4651"/>
                        <a:pt x="2735" y="2791"/>
                      </a:cubicBezTo>
                      <a:cubicBezTo>
                        <a:pt x="4558" y="930"/>
                        <a:pt x="6772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99" name="IN3"/>
                <p:cNvSpPr txBox="1"/>
                <p:nvPr/>
              </p:nvSpPr>
              <p:spPr>
                <a:xfrm rot="16200000">
                  <a:off x="6882639" y="4799536"/>
                  <a:ext cx="93534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78" h="148345">
                      <a:moveTo>
                        <a:pt x="199430" y="0"/>
                      </a:moveTo>
                      <a:lnTo>
                        <a:pt x="266402" y="0"/>
                      </a:lnTo>
                      <a:cubicBezTo>
                        <a:pt x="271611" y="0"/>
                        <a:pt x="276039" y="1842"/>
                        <a:pt x="279685" y="5526"/>
                      </a:cubicBezTo>
                      <a:cubicBezTo>
                        <a:pt x="283332" y="9209"/>
                        <a:pt x="285155" y="13618"/>
                        <a:pt x="285155" y="18753"/>
                      </a:cubicBezTo>
                      <a:lnTo>
                        <a:pt x="285155" y="53913"/>
                      </a:lnTo>
                      <a:cubicBezTo>
                        <a:pt x="285155" y="62099"/>
                        <a:pt x="282625" y="68722"/>
                        <a:pt x="277565" y="73782"/>
                      </a:cubicBezTo>
                      <a:cubicBezTo>
                        <a:pt x="282774" y="79586"/>
                        <a:pt x="285378" y="85911"/>
                        <a:pt x="285378" y="92757"/>
                      </a:cubicBezTo>
                      <a:lnTo>
                        <a:pt x="285378" y="129369"/>
                      </a:lnTo>
                      <a:cubicBezTo>
                        <a:pt x="285378" y="134504"/>
                        <a:pt x="283518" y="138913"/>
                        <a:pt x="279797" y="142596"/>
                      </a:cubicBezTo>
                      <a:cubicBezTo>
                        <a:pt x="276076" y="146280"/>
                        <a:pt x="271611" y="148122"/>
                        <a:pt x="266402" y="148122"/>
                      </a:cubicBezTo>
                      <a:lnTo>
                        <a:pt x="200099" y="148122"/>
                      </a:lnTo>
                      <a:cubicBezTo>
                        <a:pt x="197495" y="148122"/>
                        <a:pt x="195281" y="147210"/>
                        <a:pt x="193458" y="145387"/>
                      </a:cubicBezTo>
                      <a:cubicBezTo>
                        <a:pt x="191635" y="143564"/>
                        <a:pt x="190723" y="141350"/>
                        <a:pt x="190723" y="138745"/>
                      </a:cubicBezTo>
                      <a:cubicBezTo>
                        <a:pt x="190723" y="136141"/>
                        <a:pt x="191635" y="133927"/>
                        <a:pt x="193458" y="132104"/>
                      </a:cubicBezTo>
                      <a:cubicBezTo>
                        <a:pt x="195281" y="130281"/>
                        <a:pt x="197495" y="129369"/>
                        <a:pt x="200099" y="129369"/>
                      </a:cubicBezTo>
                      <a:lnTo>
                        <a:pt x="266179" y="129369"/>
                      </a:lnTo>
                      <a:lnTo>
                        <a:pt x="266179" y="92757"/>
                      </a:lnTo>
                      <a:cubicBezTo>
                        <a:pt x="266179" y="90153"/>
                        <a:pt x="265268" y="87902"/>
                        <a:pt x="263444" y="86004"/>
                      </a:cubicBezTo>
                      <a:cubicBezTo>
                        <a:pt x="261621" y="84107"/>
                        <a:pt x="259407" y="83158"/>
                        <a:pt x="256803" y="83158"/>
                      </a:cubicBezTo>
                      <a:lnTo>
                        <a:pt x="219075" y="83158"/>
                      </a:lnTo>
                      <a:cubicBezTo>
                        <a:pt x="216471" y="83158"/>
                        <a:pt x="214257" y="82265"/>
                        <a:pt x="212434" y="80479"/>
                      </a:cubicBezTo>
                      <a:cubicBezTo>
                        <a:pt x="210610" y="78693"/>
                        <a:pt x="209699" y="76461"/>
                        <a:pt x="209699" y="73782"/>
                      </a:cubicBezTo>
                      <a:cubicBezTo>
                        <a:pt x="209699" y="71177"/>
                        <a:pt x="210610" y="68964"/>
                        <a:pt x="212434" y="67140"/>
                      </a:cubicBezTo>
                      <a:cubicBezTo>
                        <a:pt x="214257" y="65317"/>
                        <a:pt x="216471" y="64406"/>
                        <a:pt x="219075" y="64406"/>
                      </a:cubicBezTo>
                      <a:lnTo>
                        <a:pt x="257026" y="64406"/>
                      </a:lnTo>
                      <a:cubicBezTo>
                        <a:pt x="259556" y="64406"/>
                        <a:pt x="261752" y="63494"/>
                        <a:pt x="263612" y="61671"/>
                      </a:cubicBezTo>
                      <a:cubicBezTo>
                        <a:pt x="265472" y="59848"/>
                        <a:pt x="266402" y="57634"/>
                        <a:pt x="266402" y="55030"/>
                      </a:cubicBezTo>
                      <a:lnTo>
                        <a:pt x="266402" y="18753"/>
                      </a:lnTo>
                      <a:lnTo>
                        <a:pt x="199430" y="18753"/>
                      </a:lnTo>
                      <a:cubicBezTo>
                        <a:pt x="196825" y="18753"/>
                        <a:pt x="194611" y="17841"/>
                        <a:pt x="192788" y="16018"/>
                      </a:cubicBezTo>
                      <a:cubicBezTo>
                        <a:pt x="190965" y="14195"/>
                        <a:pt x="190054" y="11981"/>
                        <a:pt x="190054" y="9376"/>
                      </a:cubicBezTo>
                      <a:cubicBezTo>
                        <a:pt x="190054" y="6772"/>
                        <a:pt x="190965" y="4558"/>
                        <a:pt x="192788" y="2735"/>
                      </a:cubicBezTo>
                      <a:cubicBezTo>
                        <a:pt x="194611" y="912"/>
                        <a:pt x="196825" y="0"/>
                        <a:pt x="199430" y="0"/>
                      </a:cubicBezTo>
                      <a:close/>
                      <a:moveTo>
                        <a:pt x="95473" y="0"/>
                      </a:moveTo>
                      <a:lnTo>
                        <a:pt x="120250" y="0"/>
                      </a:lnTo>
                      <a:lnTo>
                        <a:pt x="170929" y="114970"/>
                      </a:lnTo>
                      <a:lnTo>
                        <a:pt x="170929" y="9600"/>
                      </a:lnTo>
                      <a:cubicBezTo>
                        <a:pt x="170929" y="6995"/>
                        <a:pt x="171878" y="4744"/>
                        <a:pt x="173776" y="2847"/>
                      </a:cubicBezTo>
                      <a:cubicBezTo>
                        <a:pt x="175673" y="949"/>
                        <a:pt x="177924" y="0"/>
                        <a:pt x="180529" y="0"/>
                      </a:cubicBezTo>
                      <a:cubicBezTo>
                        <a:pt x="183133" y="0"/>
                        <a:pt x="185347" y="930"/>
                        <a:pt x="187170" y="2791"/>
                      </a:cubicBezTo>
                      <a:cubicBezTo>
                        <a:pt x="188993" y="4651"/>
                        <a:pt x="189905" y="6921"/>
                        <a:pt x="189905" y="9600"/>
                      </a:cubicBezTo>
                      <a:lnTo>
                        <a:pt x="189905" y="148345"/>
                      </a:lnTo>
                      <a:lnTo>
                        <a:pt x="164757" y="148345"/>
                      </a:lnTo>
                      <a:lnTo>
                        <a:pt x="114226" y="33152"/>
                      </a:lnTo>
                      <a:lnTo>
                        <a:pt x="114226" y="138969"/>
                      </a:lnTo>
                      <a:cubicBezTo>
                        <a:pt x="114226" y="141573"/>
                        <a:pt x="113314" y="143787"/>
                        <a:pt x="111491" y="145610"/>
                      </a:cubicBezTo>
                      <a:cubicBezTo>
                        <a:pt x="109668" y="147433"/>
                        <a:pt x="107454" y="148345"/>
                        <a:pt x="104849" y="148345"/>
                      </a:cubicBezTo>
                      <a:cubicBezTo>
                        <a:pt x="102245" y="148345"/>
                        <a:pt x="100031" y="147433"/>
                        <a:pt x="98208" y="145610"/>
                      </a:cubicBezTo>
                      <a:cubicBezTo>
                        <a:pt x="96385" y="143787"/>
                        <a:pt x="95473" y="141573"/>
                        <a:pt x="95473" y="138969"/>
                      </a:cubicBezTo>
                      <a:close/>
                      <a:moveTo>
                        <a:pt x="9376" y="0"/>
                      </a:moveTo>
                      <a:lnTo>
                        <a:pt x="85279" y="0"/>
                      </a:lnTo>
                      <a:cubicBezTo>
                        <a:pt x="87734" y="0"/>
                        <a:pt x="89911" y="930"/>
                        <a:pt x="91808" y="2791"/>
                      </a:cubicBezTo>
                      <a:cubicBezTo>
                        <a:pt x="93706" y="4651"/>
                        <a:pt x="94655" y="6846"/>
                        <a:pt x="94655" y="9376"/>
                      </a:cubicBezTo>
                      <a:cubicBezTo>
                        <a:pt x="94655" y="11981"/>
                        <a:pt x="93725" y="14232"/>
                        <a:pt x="91864" y="16130"/>
                      </a:cubicBezTo>
                      <a:cubicBezTo>
                        <a:pt x="90004" y="18027"/>
                        <a:pt x="87809" y="18976"/>
                        <a:pt x="85279" y="18976"/>
                      </a:cubicBezTo>
                      <a:lnTo>
                        <a:pt x="56927" y="18976"/>
                      </a:lnTo>
                      <a:lnTo>
                        <a:pt x="56927" y="129592"/>
                      </a:lnTo>
                      <a:lnTo>
                        <a:pt x="85279" y="129592"/>
                      </a:lnTo>
                      <a:cubicBezTo>
                        <a:pt x="87883" y="129592"/>
                        <a:pt x="90097" y="130504"/>
                        <a:pt x="91920" y="132327"/>
                      </a:cubicBezTo>
                      <a:cubicBezTo>
                        <a:pt x="93743" y="134150"/>
                        <a:pt x="94655" y="136364"/>
                        <a:pt x="94655" y="138969"/>
                      </a:cubicBezTo>
                      <a:cubicBezTo>
                        <a:pt x="94655" y="141573"/>
                        <a:pt x="93725" y="143787"/>
                        <a:pt x="91864" y="145610"/>
                      </a:cubicBezTo>
                      <a:cubicBezTo>
                        <a:pt x="90004" y="147433"/>
                        <a:pt x="87809" y="148345"/>
                        <a:pt x="85279" y="148345"/>
                      </a:cubicBezTo>
                      <a:lnTo>
                        <a:pt x="9376" y="148345"/>
                      </a:lnTo>
                      <a:cubicBezTo>
                        <a:pt x="6772" y="148345"/>
                        <a:pt x="4558" y="147433"/>
                        <a:pt x="2735" y="145610"/>
                      </a:cubicBezTo>
                      <a:cubicBezTo>
                        <a:pt x="912" y="143787"/>
                        <a:pt x="0" y="141573"/>
                        <a:pt x="0" y="138969"/>
                      </a:cubicBezTo>
                      <a:cubicBezTo>
                        <a:pt x="0" y="136364"/>
                        <a:pt x="912" y="134150"/>
                        <a:pt x="2735" y="132327"/>
                      </a:cubicBezTo>
                      <a:cubicBezTo>
                        <a:pt x="4558" y="130504"/>
                        <a:pt x="6772" y="129592"/>
                        <a:pt x="9376" y="129592"/>
                      </a:cubicBezTo>
                      <a:lnTo>
                        <a:pt x="38174" y="129592"/>
                      </a:lnTo>
                      <a:lnTo>
                        <a:pt x="38174" y="18976"/>
                      </a:lnTo>
                      <a:lnTo>
                        <a:pt x="9376" y="18976"/>
                      </a:lnTo>
                      <a:cubicBezTo>
                        <a:pt x="6772" y="18976"/>
                        <a:pt x="4558" y="18046"/>
                        <a:pt x="2735" y="16185"/>
                      </a:cubicBezTo>
                      <a:cubicBezTo>
                        <a:pt x="912" y="14325"/>
                        <a:pt x="0" y="12130"/>
                        <a:pt x="0" y="9600"/>
                      </a:cubicBezTo>
                      <a:cubicBezTo>
                        <a:pt x="0" y="6921"/>
                        <a:pt x="912" y="4651"/>
                        <a:pt x="2735" y="2791"/>
                      </a:cubicBezTo>
                      <a:cubicBezTo>
                        <a:pt x="4558" y="930"/>
                        <a:pt x="6772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500" name="IN4"/>
                <p:cNvSpPr txBox="1"/>
                <p:nvPr/>
              </p:nvSpPr>
              <p:spPr>
                <a:xfrm rot="16200000">
                  <a:off x="6975755" y="4800359"/>
                  <a:ext cx="91815" cy="48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32" h="148568">
                      <a:moveTo>
                        <a:pt x="95473" y="223"/>
                      </a:moveTo>
                      <a:lnTo>
                        <a:pt x="120250" y="223"/>
                      </a:lnTo>
                      <a:lnTo>
                        <a:pt x="170929" y="115193"/>
                      </a:lnTo>
                      <a:lnTo>
                        <a:pt x="170929" y="9823"/>
                      </a:lnTo>
                      <a:cubicBezTo>
                        <a:pt x="170929" y="7218"/>
                        <a:pt x="171878" y="4967"/>
                        <a:pt x="173776" y="3070"/>
                      </a:cubicBezTo>
                      <a:cubicBezTo>
                        <a:pt x="175673" y="1172"/>
                        <a:pt x="177924" y="223"/>
                        <a:pt x="180529" y="223"/>
                      </a:cubicBezTo>
                      <a:cubicBezTo>
                        <a:pt x="183133" y="223"/>
                        <a:pt x="185347" y="1153"/>
                        <a:pt x="187170" y="3014"/>
                      </a:cubicBezTo>
                      <a:cubicBezTo>
                        <a:pt x="188993" y="4874"/>
                        <a:pt x="189905" y="7144"/>
                        <a:pt x="189905" y="9823"/>
                      </a:cubicBezTo>
                      <a:lnTo>
                        <a:pt x="189905" y="148568"/>
                      </a:lnTo>
                      <a:lnTo>
                        <a:pt x="164757" y="148568"/>
                      </a:lnTo>
                      <a:lnTo>
                        <a:pt x="114226" y="33375"/>
                      </a:lnTo>
                      <a:lnTo>
                        <a:pt x="114226" y="139192"/>
                      </a:lnTo>
                      <a:cubicBezTo>
                        <a:pt x="114226" y="141796"/>
                        <a:pt x="113314" y="144010"/>
                        <a:pt x="111491" y="145833"/>
                      </a:cubicBezTo>
                      <a:cubicBezTo>
                        <a:pt x="109668" y="147656"/>
                        <a:pt x="107454" y="148568"/>
                        <a:pt x="104849" y="148568"/>
                      </a:cubicBezTo>
                      <a:cubicBezTo>
                        <a:pt x="102245" y="148568"/>
                        <a:pt x="100031" y="147656"/>
                        <a:pt x="98208" y="145833"/>
                      </a:cubicBezTo>
                      <a:cubicBezTo>
                        <a:pt x="96385" y="144010"/>
                        <a:pt x="95473" y="141796"/>
                        <a:pt x="95473" y="139192"/>
                      </a:cubicBezTo>
                      <a:close/>
                      <a:moveTo>
                        <a:pt x="9376" y="223"/>
                      </a:moveTo>
                      <a:lnTo>
                        <a:pt x="85279" y="223"/>
                      </a:lnTo>
                      <a:cubicBezTo>
                        <a:pt x="87734" y="223"/>
                        <a:pt x="89911" y="1153"/>
                        <a:pt x="91808" y="3014"/>
                      </a:cubicBezTo>
                      <a:cubicBezTo>
                        <a:pt x="93706" y="4874"/>
                        <a:pt x="94655" y="7069"/>
                        <a:pt x="94655" y="9599"/>
                      </a:cubicBezTo>
                      <a:cubicBezTo>
                        <a:pt x="94655" y="12204"/>
                        <a:pt x="93725" y="14455"/>
                        <a:pt x="91864" y="16353"/>
                      </a:cubicBezTo>
                      <a:cubicBezTo>
                        <a:pt x="90004" y="18250"/>
                        <a:pt x="87809" y="19199"/>
                        <a:pt x="85279" y="19199"/>
                      </a:cubicBezTo>
                      <a:lnTo>
                        <a:pt x="56927" y="19199"/>
                      </a:lnTo>
                      <a:lnTo>
                        <a:pt x="56927" y="129815"/>
                      </a:lnTo>
                      <a:lnTo>
                        <a:pt x="85279" y="129815"/>
                      </a:lnTo>
                      <a:cubicBezTo>
                        <a:pt x="87883" y="129815"/>
                        <a:pt x="90097" y="130727"/>
                        <a:pt x="91920" y="132550"/>
                      </a:cubicBezTo>
                      <a:cubicBezTo>
                        <a:pt x="93743" y="134373"/>
                        <a:pt x="94655" y="136587"/>
                        <a:pt x="94655" y="139192"/>
                      </a:cubicBezTo>
                      <a:cubicBezTo>
                        <a:pt x="94655" y="141796"/>
                        <a:pt x="93725" y="144010"/>
                        <a:pt x="91864" y="145833"/>
                      </a:cubicBezTo>
                      <a:cubicBezTo>
                        <a:pt x="90004" y="147656"/>
                        <a:pt x="87809" y="148568"/>
                        <a:pt x="85279" y="148568"/>
                      </a:cubicBezTo>
                      <a:lnTo>
                        <a:pt x="9376" y="148568"/>
                      </a:lnTo>
                      <a:cubicBezTo>
                        <a:pt x="6772" y="148568"/>
                        <a:pt x="4558" y="147656"/>
                        <a:pt x="2735" y="145833"/>
                      </a:cubicBezTo>
                      <a:cubicBezTo>
                        <a:pt x="912" y="144010"/>
                        <a:pt x="0" y="141796"/>
                        <a:pt x="0" y="139192"/>
                      </a:cubicBezTo>
                      <a:cubicBezTo>
                        <a:pt x="0" y="136587"/>
                        <a:pt x="912" y="134373"/>
                        <a:pt x="2735" y="132550"/>
                      </a:cubicBezTo>
                      <a:cubicBezTo>
                        <a:pt x="4558" y="130727"/>
                        <a:pt x="6772" y="129815"/>
                        <a:pt x="9376" y="129815"/>
                      </a:cubicBezTo>
                      <a:lnTo>
                        <a:pt x="38174" y="129815"/>
                      </a:lnTo>
                      <a:lnTo>
                        <a:pt x="38174" y="19199"/>
                      </a:lnTo>
                      <a:lnTo>
                        <a:pt x="9376" y="19199"/>
                      </a:lnTo>
                      <a:cubicBezTo>
                        <a:pt x="6772" y="19199"/>
                        <a:pt x="4558" y="18269"/>
                        <a:pt x="2735" y="16408"/>
                      </a:cubicBezTo>
                      <a:cubicBezTo>
                        <a:pt x="912" y="14548"/>
                        <a:pt x="0" y="12353"/>
                        <a:pt x="0" y="9823"/>
                      </a:cubicBezTo>
                      <a:cubicBezTo>
                        <a:pt x="0" y="7144"/>
                        <a:pt x="912" y="4874"/>
                        <a:pt x="2735" y="3014"/>
                      </a:cubicBezTo>
                      <a:cubicBezTo>
                        <a:pt x="4558" y="1153"/>
                        <a:pt x="6772" y="223"/>
                        <a:pt x="9376" y="223"/>
                      </a:cubicBezTo>
                      <a:close/>
                      <a:moveTo>
                        <a:pt x="205122" y="0"/>
                      </a:moveTo>
                      <a:cubicBezTo>
                        <a:pt x="207653" y="0"/>
                        <a:pt x="209848" y="949"/>
                        <a:pt x="211708" y="2846"/>
                      </a:cubicBezTo>
                      <a:cubicBezTo>
                        <a:pt x="213568" y="4744"/>
                        <a:pt x="214499" y="6995"/>
                        <a:pt x="214499" y="9599"/>
                      </a:cubicBezTo>
                      <a:lnTo>
                        <a:pt x="214499" y="80925"/>
                      </a:lnTo>
                      <a:lnTo>
                        <a:pt x="252003" y="80925"/>
                      </a:lnTo>
                      <a:lnTo>
                        <a:pt x="252003" y="26008"/>
                      </a:lnTo>
                      <a:cubicBezTo>
                        <a:pt x="252003" y="23403"/>
                        <a:pt x="252915" y="21152"/>
                        <a:pt x="254738" y="19255"/>
                      </a:cubicBezTo>
                      <a:cubicBezTo>
                        <a:pt x="256561" y="17357"/>
                        <a:pt x="258775" y="16408"/>
                        <a:pt x="261379" y="16408"/>
                      </a:cubicBezTo>
                      <a:cubicBezTo>
                        <a:pt x="263984" y="16408"/>
                        <a:pt x="266198" y="17357"/>
                        <a:pt x="268021" y="19255"/>
                      </a:cubicBezTo>
                      <a:cubicBezTo>
                        <a:pt x="269844" y="21152"/>
                        <a:pt x="270756" y="23403"/>
                        <a:pt x="270756" y="26008"/>
                      </a:cubicBezTo>
                      <a:lnTo>
                        <a:pt x="270756" y="80925"/>
                      </a:lnTo>
                      <a:cubicBezTo>
                        <a:pt x="273360" y="80925"/>
                        <a:pt x="275574" y="81837"/>
                        <a:pt x="277397" y="83660"/>
                      </a:cubicBezTo>
                      <a:cubicBezTo>
                        <a:pt x="279220" y="85483"/>
                        <a:pt x="280132" y="87697"/>
                        <a:pt x="280132" y="90302"/>
                      </a:cubicBezTo>
                      <a:cubicBezTo>
                        <a:pt x="280132" y="92906"/>
                        <a:pt x="279220" y="95120"/>
                        <a:pt x="277397" y="96943"/>
                      </a:cubicBezTo>
                      <a:cubicBezTo>
                        <a:pt x="275574" y="98766"/>
                        <a:pt x="273360" y="99678"/>
                        <a:pt x="270756" y="99678"/>
                      </a:cubicBezTo>
                      <a:lnTo>
                        <a:pt x="270756" y="138968"/>
                      </a:lnTo>
                      <a:cubicBezTo>
                        <a:pt x="270756" y="141573"/>
                        <a:pt x="269825" y="143787"/>
                        <a:pt x="267965" y="145610"/>
                      </a:cubicBezTo>
                      <a:cubicBezTo>
                        <a:pt x="266105" y="147433"/>
                        <a:pt x="263910" y="148345"/>
                        <a:pt x="261379" y="148345"/>
                      </a:cubicBezTo>
                      <a:cubicBezTo>
                        <a:pt x="258775" y="148345"/>
                        <a:pt x="256561" y="147433"/>
                        <a:pt x="254738" y="145610"/>
                      </a:cubicBezTo>
                      <a:cubicBezTo>
                        <a:pt x="252915" y="143787"/>
                        <a:pt x="252003" y="141573"/>
                        <a:pt x="252003" y="138968"/>
                      </a:cubicBezTo>
                      <a:lnTo>
                        <a:pt x="252003" y="99901"/>
                      </a:lnTo>
                      <a:lnTo>
                        <a:pt x="195523" y="99901"/>
                      </a:lnTo>
                      <a:lnTo>
                        <a:pt x="195523" y="9599"/>
                      </a:lnTo>
                      <a:cubicBezTo>
                        <a:pt x="195523" y="6995"/>
                        <a:pt x="196472" y="4744"/>
                        <a:pt x="198369" y="2846"/>
                      </a:cubicBezTo>
                      <a:cubicBezTo>
                        <a:pt x="200267" y="949"/>
                        <a:pt x="202518" y="0"/>
                        <a:pt x="20512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</p:grpSp>
        </p:grpSp>
        <p:grpSp>
          <p:nvGrpSpPr>
            <p:cNvPr id="474" name="Power Headers"/>
            <p:cNvGrpSpPr/>
            <p:nvPr/>
          </p:nvGrpSpPr>
          <p:grpSpPr>
            <a:xfrm>
              <a:off x="6599307" y="3830827"/>
              <a:ext cx="222575" cy="399499"/>
              <a:chOff x="7378830" y="4283984"/>
              <a:chExt cx="204671" cy="367362"/>
            </a:xfrm>
          </p:grpSpPr>
          <p:grpSp>
            <p:nvGrpSpPr>
              <p:cNvPr id="478" name="Power Headers"/>
              <p:cNvGrpSpPr/>
              <p:nvPr/>
            </p:nvGrpSpPr>
            <p:grpSpPr>
              <a:xfrm>
                <a:off x="7378830" y="4283984"/>
                <a:ext cx="91440" cy="367362"/>
                <a:chOff x="5811520" y="3888099"/>
                <a:chExt cx="91440" cy="367362"/>
              </a:xfrm>
            </p:grpSpPr>
            <p:grpSp>
              <p:nvGrpSpPr>
                <p:cNvPr id="483" name="Header Pin"/>
                <p:cNvGrpSpPr/>
                <p:nvPr/>
              </p:nvGrpSpPr>
              <p:grpSpPr>
                <a:xfrm>
                  <a:off x="5811520" y="3888099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93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4" name="Header Pin"/>
                <p:cNvGrpSpPr/>
                <p:nvPr/>
              </p:nvGrpSpPr>
              <p:grpSpPr>
                <a:xfrm>
                  <a:off x="5811520" y="3979223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91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5" name="Header Pin"/>
                <p:cNvGrpSpPr/>
                <p:nvPr/>
              </p:nvGrpSpPr>
              <p:grpSpPr>
                <a:xfrm>
                  <a:off x="5811520" y="4070857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89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6" name="Header Pin"/>
                <p:cNvGrpSpPr/>
                <p:nvPr/>
              </p:nvGrpSpPr>
              <p:grpSpPr>
                <a:xfrm>
                  <a:off x="5811520" y="4164021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87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79" name="Power Header Labels"/>
              <p:cNvGrpSpPr/>
              <p:nvPr/>
            </p:nvGrpSpPr>
            <p:grpSpPr>
              <a:xfrm>
                <a:off x="7485892" y="4427352"/>
                <a:ext cx="97609" cy="223994"/>
                <a:chOff x="7485892" y="4427352"/>
                <a:chExt cx="97609" cy="223994"/>
              </a:xfrm>
            </p:grpSpPr>
            <p:sp>
              <p:nvSpPr>
                <p:cNvPr id="480" name="-"/>
                <p:cNvSpPr txBox="1"/>
                <p:nvPr/>
              </p:nvSpPr>
              <p:spPr>
                <a:xfrm rot="16200000">
                  <a:off x="7481537" y="4602545"/>
                  <a:ext cx="30950" cy="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31" h="27236">
                      <a:moveTo>
                        <a:pt x="9376" y="0"/>
                      </a:moveTo>
                      <a:lnTo>
                        <a:pt x="85055" y="0"/>
                      </a:lnTo>
                      <a:cubicBezTo>
                        <a:pt x="87436" y="0"/>
                        <a:pt x="89594" y="875"/>
                        <a:pt x="91529" y="2624"/>
                      </a:cubicBezTo>
                      <a:cubicBezTo>
                        <a:pt x="93464" y="4372"/>
                        <a:pt x="94431" y="6623"/>
                        <a:pt x="94431" y="9377"/>
                      </a:cubicBezTo>
                      <a:lnTo>
                        <a:pt x="94431" y="17637"/>
                      </a:lnTo>
                      <a:cubicBezTo>
                        <a:pt x="94431" y="20241"/>
                        <a:pt x="93520" y="22492"/>
                        <a:pt x="91697" y="24390"/>
                      </a:cubicBezTo>
                      <a:cubicBezTo>
                        <a:pt x="89873" y="26287"/>
                        <a:pt x="87660" y="27236"/>
                        <a:pt x="85055" y="27236"/>
                      </a:cubicBezTo>
                      <a:lnTo>
                        <a:pt x="9376" y="27236"/>
                      </a:lnTo>
                      <a:cubicBezTo>
                        <a:pt x="6771" y="27236"/>
                        <a:pt x="4558" y="26287"/>
                        <a:pt x="2735" y="24390"/>
                      </a:cubicBezTo>
                      <a:cubicBezTo>
                        <a:pt x="911" y="22492"/>
                        <a:pt x="0" y="20241"/>
                        <a:pt x="0" y="17637"/>
                      </a:cubicBezTo>
                      <a:lnTo>
                        <a:pt x="0" y="9377"/>
                      </a:lnTo>
                      <a:cubicBezTo>
                        <a:pt x="0" y="6772"/>
                        <a:pt x="911" y="4558"/>
                        <a:pt x="2735" y="2735"/>
                      </a:cubicBezTo>
                      <a:cubicBezTo>
                        <a:pt x="4558" y="912"/>
                        <a:pt x="6771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81" name="+"/>
                <p:cNvSpPr txBox="1"/>
                <p:nvPr/>
              </p:nvSpPr>
              <p:spPr>
                <a:xfrm rot="16200000">
                  <a:off x="7485855" y="4500290"/>
                  <a:ext cx="31243" cy="3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25" h="95101">
                      <a:moveTo>
                        <a:pt x="47774" y="0"/>
                      </a:moveTo>
                      <a:cubicBezTo>
                        <a:pt x="50304" y="0"/>
                        <a:pt x="52462" y="892"/>
                        <a:pt x="54248" y="2678"/>
                      </a:cubicBezTo>
                      <a:cubicBezTo>
                        <a:pt x="56034" y="4464"/>
                        <a:pt x="56927" y="6622"/>
                        <a:pt x="56927" y="9152"/>
                      </a:cubicBezTo>
                      <a:lnTo>
                        <a:pt x="56927" y="37951"/>
                      </a:lnTo>
                      <a:lnTo>
                        <a:pt x="85725" y="37951"/>
                      </a:lnTo>
                      <a:cubicBezTo>
                        <a:pt x="88330" y="37951"/>
                        <a:pt x="90581" y="38862"/>
                        <a:pt x="92478" y="40685"/>
                      </a:cubicBezTo>
                      <a:cubicBezTo>
                        <a:pt x="94376" y="42509"/>
                        <a:pt x="95325" y="44722"/>
                        <a:pt x="95325" y="47327"/>
                      </a:cubicBezTo>
                      <a:cubicBezTo>
                        <a:pt x="95325" y="49931"/>
                        <a:pt x="94376" y="52145"/>
                        <a:pt x="92478" y="53968"/>
                      </a:cubicBezTo>
                      <a:cubicBezTo>
                        <a:pt x="90581" y="55791"/>
                        <a:pt x="88330" y="56703"/>
                        <a:pt x="85725" y="56703"/>
                      </a:cubicBezTo>
                      <a:lnTo>
                        <a:pt x="57150" y="56703"/>
                      </a:lnTo>
                      <a:lnTo>
                        <a:pt x="57150" y="85501"/>
                      </a:lnTo>
                      <a:cubicBezTo>
                        <a:pt x="57150" y="88180"/>
                        <a:pt x="56202" y="90450"/>
                        <a:pt x="54304" y="92310"/>
                      </a:cubicBezTo>
                      <a:cubicBezTo>
                        <a:pt x="52406" y="94171"/>
                        <a:pt x="50155" y="95101"/>
                        <a:pt x="47551" y="95101"/>
                      </a:cubicBezTo>
                      <a:cubicBezTo>
                        <a:pt x="44946" y="95101"/>
                        <a:pt x="42733" y="94171"/>
                        <a:pt x="40909" y="92310"/>
                      </a:cubicBezTo>
                      <a:cubicBezTo>
                        <a:pt x="39086" y="90450"/>
                        <a:pt x="38175" y="88180"/>
                        <a:pt x="38175" y="85501"/>
                      </a:cubicBezTo>
                      <a:lnTo>
                        <a:pt x="38175" y="56703"/>
                      </a:lnTo>
                      <a:lnTo>
                        <a:pt x="9377" y="56703"/>
                      </a:lnTo>
                      <a:cubicBezTo>
                        <a:pt x="6846" y="56703"/>
                        <a:pt x="4651" y="55791"/>
                        <a:pt x="2791" y="53968"/>
                      </a:cubicBezTo>
                      <a:cubicBezTo>
                        <a:pt x="931" y="52145"/>
                        <a:pt x="0" y="49931"/>
                        <a:pt x="0" y="47327"/>
                      </a:cubicBezTo>
                      <a:cubicBezTo>
                        <a:pt x="0" y="44797"/>
                        <a:pt x="931" y="42602"/>
                        <a:pt x="2791" y="40741"/>
                      </a:cubicBezTo>
                      <a:cubicBezTo>
                        <a:pt x="4651" y="38881"/>
                        <a:pt x="6846" y="37951"/>
                        <a:pt x="9377" y="37951"/>
                      </a:cubicBezTo>
                      <a:lnTo>
                        <a:pt x="38175" y="37951"/>
                      </a:lnTo>
                      <a:lnTo>
                        <a:pt x="38175" y="9152"/>
                      </a:lnTo>
                      <a:cubicBezTo>
                        <a:pt x="38175" y="6622"/>
                        <a:pt x="39105" y="4464"/>
                        <a:pt x="40965" y="2678"/>
                      </a:cubicBezTo>
                      <a:cubicBezTo>
                        <a:pt x="42826" y="892"/>
                        <a:pt x="45095" y="0"/>
                        <a:pt x="4777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82" name="5 - 12V"/>
                <p:cNvSpPr txBox="1"/>
                <p:nvPr/>
              </p:nvSpPr>
              <p:spPr>
                <a:xfrm rot="16200000">
                  <a:off x="7447194" y="4515038"/>
                  <a:ext cx="223994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419" h="148345">
                      <a:moveTo>
                        <a:pt x="197346" y="78358"/>
                      </a:moveTo>
                      <a:lnTo>
                        <a:pt x="289657" y="78358"/>
                      </a:lnTo>
                      <a:cubicBezTo>
                        <a:pt x="291889" y="78358"/>
                        <a:pt x="293489" y="78786"/>
                        <a:pt x="294457" y="79642"/>
                      </a:cubicBezTo>
                      <a:cubicBezTo>
                        <a:pt x="295424" y="80498"/>
                        <a:pt x="295908" y="81633"/>
                        <a:pt x="295908" y="83046"/>
                      </a:cubicBezTo>
                      <a:cubicBezTo>
                        <a:pt x="295908" y="84460"/>
                        <a:pt x="295424" y="85595"/>
                        <a:pt x="294457" y="86451"/>
                      </a:cubicBezTo>
                      <a:cubicBezTo>
                        <a:pt x="293489" y="87307"/>
                        <a:pt x="291889" y="87734"/>
                        <a:pt x="289657" y="87734"/>
                      </a:cubicBezTo>
                      <a:lnTo>
                        <a:pt x="197346" y="87734"/>
                      </a:lnTo>
                      <a:cubicBezTo>
                        <a:pt x="195114" y="87734"/>
                        <a:pt x="193514" y="87307"/>
                        <a:pt x="192547" y="86451"/>
                      </a:cubicBezTo>
                      <a:cubicBezTo>
                        <a:pt x="191579" y="85595"/>
                        <a:pt x="191096" y="84460"/>
                        <a:pt x="191096" y="83046"/>
                      </a:cubicBezTo>
                      <a:cubicBezTo>
                        <a:pt x="191096" y="81633"/>
                        <a:pt x="191579" y="80498"/>
                        <a:pt x="192547" y="79642"/>
                      </a:cubicBezTo>
                      <a:cubicBezTo>
                        <a:pt x="193514" y="78786"/>
                        <a:pt x="195114" y="78358"/>
                        <a:pt x="197346" y="78358"/>
                      </a:cubicBezTo>
                      <a:close/>
                      <a:moveTo>
                        <a:pt x="598160" y="0"/>
                      </a:moveTo>
                      <a:cubicBezTo>
                        <a:pt x="600770" y="0"/>
                        <a:pt x="602988" y="930"/>
                        <a:pt x="604815" y="2790"/>
                      </a:cubicBezTo>
                      <a:cubicBezTo>
                        <a:pt x="606642" y="4650"/>
                        <a:pt x="607555" y="6918"/>
                        <a:pt x="607555" y="9596"/>
                      </a:cubicBezTo>
                      <a:lnTo>
                        <a:pt x="607555" y="40168"/>
                      </a:lnTo>
                      <a:lnTo>
                        <a:pt x="636092" y="112961"/>
                      </a:lnTo>
                      <a:lnTo>
                        <a:pt x="664620" y="40388"/>
                      </a:lnTo>
                      <a:lnTo>
                        <a:pt x="664620" y="9594"/>
                      </a:lnTo>
                      <a:cubicBezTo>
                        <a:pt x="664620" y="6917"/>
                        <a:pt x="665533" y="4648"/>
                        <a:pt x="667361" y="2789"/>
                      </a:cubicBezTo>
                      <a:cubicBezTo>
                        <a:pt x="669189" y="930"/>
                        <a:pt x="671409" y="0"/>
                        <a:pt x="674020" y="0"/>
                      </a:cubicBezTo>
                      <a:cubicBezTo>
                        <a:pt x="676630" y="0"/>
                        <a:pt x="678850" y="930"/>
                        <a:pt x="680677" y="2791"/>
                      </a:cubicBezTo>
                      <a:cubicBezTo>
                        <a:pt x="682505" y="4651"/>
                        <a:pt x="683419" y="6921"/>
                        <a:pt x="683419" y="9600"/>
                      </a:cubicBezTo>
                      <a:lnTo>
                        <a:pt x="683419" y="44091"/>
                      </a:lnTo>
                      <a:lnTo>
                        <a:pt x="645206" y="141297"/>
                      </a:lnTo>
                      <a:cubicBezTo>
                        <a:pt x="643276" y="145995"/>
                        <a:pt x="640232" y="148345"/>
                        <a:pt x="636072" y="148345"/>
                      </a:cubicBezTo>
                      <a:cubicBezTo>
                        <a:pt x="631692" y="148345"/>
                        <a:pt x="628574" y="146001"/>
                        <a:pt x="626717" y="141313"/>
                      </a:cubicBezTo>
                      <a:lnTo>
                        <a:pt x="588764" y="44091"/>
                      </a:lnTo>
                      <a:lnTo>
                        <a:pt x="588764" y="9600"/>
                      </a:lnTo>
                      <a:cubicBezTo>
                        <a:pt x="588764" y="6921"/>
                        <a:pt x="589678" y="4651"/>
                        <a:pt x="591504" y="2791"/>
                      </a:cubicBezTo>
                      <a:cubicBezTo>
                        <a:pt x="593331" y="930"/>
                        <a:pt x="595549" y="0"/>
                        <a:pt x="598160" y="0"/>
                      </a:cubicBezTo>
                      <a:close/>
                      <a:moveTo>
                        <a:pt x="501774" y="0"/>
                      </a:moveTo>
                      <a:lnTo>
                        <a:pt x="568747" y="0"/>
                      </a:lnTo>
                      <a:cubicBezTo>
                        <a:pt x="573956" y="0"/>
                        <a:pt x="578421" y="1842"/>
                        <a:pt x="582141" y="5526"/>
                      </a:cubicBezTo>
                      <a:cubicBezTo>
                        <a:pt x="585862" y="9209"/>
                        <a:pt x="587722" y="13618"/>
                        <a:pt x="587722" y="18753"/>
                      </a:cubicBezTo>
                      <a:lnTo>
                        <a:pt x="587722" y="64406"/>
                      </a:lnTo>
                      <a:cubicBezTo>
                        <a:pt x="587722" y="69689"/>
                        <a:pt x="585862" y="74173"/>
                        <a:pt x="582141" y="77856"/>
                      </a:cubicBezTo>
                      <a:cubicBezTo>
                        <a:pt x="578421" y="81540"/>
                        <a:pt x="573956" y="83381"/>
                        <a:pt x="568747" y="83381"/>
                      </a:cubicBezTo>
                      <a:lnTo>
                        <a:pt x="511820" y="83381"/>
                      </a:lnTo>
                      <a:lnTo>
                        <a:pt x="511820" y="129369"/>
                      </a:lnTo>
                      <a:lnTo>
                        <a:pt x="578346" y="129369"/>
                      </a:lnTo>
                      <a:cubicBezTo>
                        <a:pt x="580876" y="129369"/>
                        <a:pt x="583072" y="130281"/>
                        <a:pt x="584932" y="132104"/>
                      </a:cubicBezTo>
                      <a:cubicBezTo>
                        <a:pt x="586792" y="133927"/>
                        <a:pt x="587722" y="136141"/>
                        <a:pt x="587722" y="138745"/>
                      </a:cubicBezTo>
                      <a:cubicBezTo>
                        <a:pt x="587722" y="141350"/>
                        <a:pt x="586792" y="143564"/>
                        <a:pt x="584932" y="145387"/>
                      </a:cubicBezTo>
                      <a:cubicBezTo>
                        <a:pt x="583072" y="147210"/>
                        <a:pt x="580876" y="148122"/>
                        <a:pt x="578346" y="148122"/>
                      </a:cubicBezTo>
                      <a:lnTo>
                        <a:pt x="493068" y="148122"/>
                      </a:lnTo>
                      <a:lnTo>
                        <a:pt x="493068" y="83381"/>
                      </a:lnTo>
                      <a:cubicBezTo>
                        <a:pt x="493068" y="78172"/>
                        <a:pt x="494910" y="73707"/>
                        <a:pt x="498593" y="69987"/>
                      </a:cubicBezTo>
                      <a:cubicBezTo>
                        <a:pt x="502277" y="66266"/>
                        <a:pt x="506686" y="64406"/>
                        <a:pt x="511820" y="64406"/>
                      </a:cubicBezTo>
                      <a:lnTo>
                        <a:pt x="568747" y="64406"/>
                      </a:lnTo>
                      <a:lnTo>
                        <a:pt x="568747" y="18753"/>
                      </a:lnTo>
                      <a:lnTo>
                        <a:pt x="501774" y="18753"/>
                      </a:lnTo>
                      <a:cubicBezTo>
                        <a:pt x="499095" y="18753"/>
                        <a:pt x="496863" y="17841"/>
                        <a:pt x="495077" y="16018"/>
                      </a:cubicBezTo>
                      <a:cubicBezTo>
                        <a:pt x="493291" y="14195"/>
                        <a:pt x="492398" y="11981"/>
                        <a:pt x="492398" y="9376"/>
                      </a:cubicBezTo>
                      <a:cubicBezTo>
                        <a:pt x="492398" y="6772"/>
                        <a:pt x="493291" y="4558"/>
                        <a:pt x="495077" y="2735"/>
                      </a:cubicBezTo>
                      <a:cubicBezTo>
                        <a:pt x="496863" y="912"/>
                        <a:pt x="499095" y="0"/>
                        <a:pt x="501774" y="0"/>
                      </a:cubicBezTo>
                      <a:close/>
                      <a:moveTo>
                        <a:pt x="407194" y="0"/>
                      </a:moveTo>
                      <a:lnTo>
                        <a:pt x="454298" y="0"/>
                      </a:lnTo>
                      <a:lnTo>
                        <a:pt x="454298" y="129369"/>
                      </a:lnTo>
                      <a:lnTo>
                        <a:pt x="473050" y="129369"/>
                      </a:lnTo>
                      <a:lnTo>
                        <a:pt x="473050" y="90302"/>
                      </a:lnTo>
                      <a:cubicBezTo>
                        <a:pt x="473050" y="87772"/>
                        <a:pt x="473962" y="85576"/>
                        <a:pt x="475785" y="83716"/>
                      </a:cubicBezTo>
                      <a:cubicBezTo>
                        <a:pt x="477608" y="81856"/>
                        <a:pt x="479822" y="80926"/>
                        <a:pt x="482427" y="80926"/>
                      </a:cubicBezTo>
                      <a:cubicBezTo>
                        <a:pt x="485031" y="80926"/>
                        <a:pt x="487245" y="81837"/>
                        <a:pt x="489068" y="83660"/>
                      </a:cubicBezTo>
                      <a:cubicBezTo>
                        <a:pt x="490891" y="85483"/>
                        <a:pt x="491803" y="87697"/>
                        <a:pt x="491803" y="90302"/>
                      </a:cubicBezTo>
                      <a:lnTo>
                        <a:pt x="491803" y="138745"/>
                      </a:lnTo>
                      <a:cubicBezTo>
                        <a:pt x="491803" y="141350"/>
                        <a:pt x="490891" y="143564"/>
                        <a:pt x="489068" y="145387"/>
                      </a:cubicBezTo>
                      <a:cubicBezTo>
                        <a:pt x="487245" y="147210"/>
                        <a:pt x="485031" y="148122"/>
                        <a:pt x="482427" y="148122"/>
                      </a:cubicBezTo>
                      <a:lnTo>
                        <a:pt x="406748" y="148122"/>
                      </a:lnTo>
                      <a:cubicBezTo>
                        <a:pt x="404143" y="148122"/>
                        <a:pt x="401929" y="147173"/>
                        <a:pt x="400106" y="145275"/>
                      </a:cubicBezTo>
                      <a:cubicBezTo>
                        <a:pt x="398283" y="143378"/>
                        <a:pt x="397371" y="141127"/>
                        <a:pt x="397371" y="138522"/>
                      </a:cubicBezTo>
                      <a:cubicBezTo>
                        <a:pt x="397371" y="135992"/>
                        <a:pt x="398283" y="133834"/>
                        <a:pt x="400106" y="132048"/>
                      </a:cubicBezTo>
                      <a:cubicBezTo>
                        <a:pt x="401929" y="130262"/>
                        <a:pt x="404143" y="129369"/>
                        <a:pt x="406748" y="129369"/>
                      </a:cubicBezTo>
                      <a:lnTo>
                        <a:pt x="435546" y="129369"/>
                      </a:lnTo>
                      <a:lnTo>
                        <a:pt x="435546" y="18753"/>
                      </a:lnTo>
                      <a:lnTo>
                        <a:pt x="407194" y="18753"/>
                      </a:lnTo>
                      <a:cubicBezTo>
                        <a:pt x="404590" y="18753"/>
                        <a:pt x="402376" y="17841"/>
                        <a:pt x="400553" y="16018"/>
                      </a:cubicBezTo>
                      <a:cubicBezTo>
                        <a:pt x="398729" y="14195"/>
                        <a:pt x="397818" y="11981"/>
                        <a:pt x="397818" y="9376"/>
                      </a:cubicBezTo>
                      <a:cubicBezTo>
                        <a:pt x="397818" y="6772"/>
                        <a:pt x="398729" y="4558"/>
                        <a:pt x="400553" y="2735"/>
                      </a:cubicBezTo>
                      <a:cubicBezTo>
                        <a:pt x="402376" y="912"/>
                        <a:pt x="404590" y="0"/>
                        <a:pt x="407194" y="0"/>
                      </a:cubicBezTo>
                      <a:close/>
                      <a:moveTo>
                        <a:pt x="18976" y="0"/>
                      </a:moveTo>
                      <a:lnTo>
                        <a:pt x="85056" y="0"/>
                      </a:lnTo>
                      <a:cubicBezTo>
                        <a:pt x="87586" y="0"/>
                        <a:pt x="89781" y="930"/>
                        <a:pt x="91641" y="2791"/>
                      </a:cubicBezTo>
                      <a:cubicBezTo>
                        <a:pt x="93502" y="4651"/>
                        <a:pt x="94432" y="6846"/>
                        <a:pt x="94432" y="9376"/>
                      </a:cubicBezTo>
                      <a:cubicBezTo>
                        <a:pt x="94432" y="11981"/>
                        <a:pt x="93520" y="14195"/>
                        <a:pt x="91697" y="16018"/>
                      </a:cubicBezTo>
                      <a:cubicBezTo>
                        <a:pt x="89874" y="17841"/>
                        <a:pt x="87660" y="18753"/>
                        <a:pt x="85056" y="18753"/>
                      </a:cubicBezTo>
                      <a:lnTo>
                        <a:pt x="37952" y="18753"/>
                      </a:lnTo>
                      <a:lnTo>
                        <a:pt x="37952" y="64629"/>
                      </a:lnTo>
                      <a:lnTo>
                        <a:pt x="75680" y="64629"/>
                      </a:lnTo>
                      <a:cubicBezTo>
                        <a:pt x="80740" y="64629"/>
                        <a:pt x="85130" y="66489"/>
                        <a:pt x="88851" y="70210"/>
                      </a:cubicBezTo>
                      <a:cubicBezTo>
                        <a:pt x="92571" y="73931"/>
                        <a:pt x="94432" y="78321"/>
                        <a:pt x="94432" y="83381"/>
                      </a:cubicBezTo>
                      <a:lnTo>
                        <a:pt x="94432" y="129369"/>
                      </a:lnTo>
                      <a:cubicBezTo>
                        <a:pt x="94432" y="134504"/>
                        <a:pt x="92590" y="138913"/>
                        <a:pt x="88906" y="142596"/>
                      </a:cubicBezTo>
                      <a:cubicBezTo>
                        <a:pt x="85223" y="146280"/>
                        <a:pt x="80814" y="148122"/>
                        <a:pt x="75680" y="148122"/>
                      </a:cubicBezTo>
                      <a:lnTo>
                        <a:pt x="32259" y="148122"/>
                      </a:lnTo>
                      <a:cubicBezTo>
                        <a:pt x="28389" y="148122"/>
                        <a:pt x="24259" y="147191"/>
                        <a:pt x="19869" y="145331"/>
                      </a:cubicBezTo>
                      <a:lnTo>
                        <a:pt x="5693" y="139415"/>
                      </a:lnTo>
                      <a:cubicBezTo>
                        <a:pt x="1898" y="137852"/>
                        <a:pt x="0" y="134876"/>
                        <a:pt x="0" y="130485"/>
                      </a:cubicBezTo>
                      <a:cubicBezTo>
                        <a:pt x="0" y="127881"/>
                        <a:pt x="856" y="125667"/>
                        <a:pt x="2568" y="123844"/>
                      </a:cubicBezTo>
                      <a:cubicBezTo>
                        <a:pt x="4279" y="122021"/>
                        <a:pt x="6363" y="121109"/>
                        <a:pt x="8819" y="121109"/>
                      </a:cubicBezTo>
                      <a:cubicBezTo>
                        <a:pt x="10679" y="121109"/>
                        <a:pt x="12837" y="121667"/>
                        <a:pt x="15293" y="122784"/>
                      </a:cubicBezTo>
                      <a:lnTo>
                        <a:pt x="27683" y="128030"/>
                      </a:lnTo>
                      <a:cubicBezTo>
                        <a:pt x="29171" y="128923"/>
                        <a:pt x="30696" y="129369"/>
                        <a:pt x="32259" y="129369"/>
                      </a:cubicBezTo>
                      <a:lnTo>
                        <a:pt x="75680" y="129369"/>
                      </a:lnTo>
                      <a:lnTo>
                        <a:pt x="75680" y="83381"/>
                      </a:lnTo>
                      <a:lnTo>
                        <a:pt x="18976" y="8338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</p:grpSp>
        </p:grpSp>
        <p:grpSp>
          <p:nvGrpSpPr>
            <p:cNvPr id="475" name="Jumper"/>
            <p:cNvGrpSpPr/>
            <p:nvPr/>
          </p:nvGrpSpPr>
          <p:grpSpPr>
            <a:xfrm>
              <a:off x="6591440" y="3830827"/>
              <a:ext cx="115998" cy="196400"/>
              <a:chOff x="6591440" y="3830827"/>
              <a:chExt cx="115998" cy="196400"/>
            </a:xfrm>
          </p:grpSpPr>
          <p:sp>
            <p:nvSpPr>
              <p:cNvPr id="476" name="Jumper Body"/>
              <p:cNvSpPr/>
              <p:nvPr/>
            </p:nvSpPr>
            <p:spPr>
              <a:xfrm>
                <a:off x="6591440" y="3830827"/>
                <a:ext cx="115998" cy="196400"/>
              </a:xfrm>
              <a:custGeom>
                <a:avLst/>
                <a:gdLst>
                  <a:gd name="connsiteX0" fmla="*/ 30567 w 115998"/>
                  <a:gd name="connsiteY0" fmla="*/ 29620 h 196400"/>
                  <a:gd name="connsiteX1" fmla="*/ 30567 w 115998"/>
                  <a:gd name="connsiteY1" fmla="*/ 166780 h 196400"/>
                  <a:gd name="connsiteX2" fmla="*/ 85431 w 115998"/>
                  <a:gd name="connsiteY2" fmla="*/ 166780 h 196400"/>
                  <a:gd name="connsiteX3" fmla="*/ 85431 w 115998"/>
                  <a:gd name="connsiteY3" fmla="*/ 29620 h 196400"/>
                  <a:gd name="connsiteX4" fmla="*/ 0 w 115998"/>
                  <a:gd name="connsiteY4" fmla="*/ 0 h 196400"/>
                  <a:gd name="connsiteX5" fmla="*/ 115998 w 115998"/>
                  <a:gd name="connsiteY5" fmla="*/ 0 h 196400"/>
                  <a:gd name="connsiteX6" fmla="*/ 115998 w 115998"/>
                  <a:gd name="connsiteY6" fmla="*/ 196400 h 196400"/>
                  <a:gd name="connsiteX7" fmla="*/ 0 w 115998"/>
                  <a:gd name="connsiteY7" fmla="*/ 196400 h 19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998" h="196400">
                    <a:moveTo>
                      <a:pt x="30567" y="29620"/>
                    </a:moveTo>
                    <a:lnTo>
                      <a:pt x="30567" y="166780"/>
                    </a:lnTo>
                    <a:lnTo>
                      <a:pt x="85431" y="166780"/>
                    </a:lnTo>
                    <a:lnTo>
                      <a:pt x="85431" y="29620"/>
                    </a:lnTo>
                    <a:close/>
                    <a:moveTo>
                      <a:pt x="0" y="0"/>
                    </a:moveTo>
                    <a:lnTo>
                      <a:pt x="115998" y="0"/>
                    </a:lnTo>
                    <a:lnTo>
                      <a:pt x="115998" y="196400"/>
                    </a:lnTo>
                    <a:lnTo>
                      <a:pt x="0" y="19640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Jumper Contacts"/>
              <p:cNvSpPr/>
              <p:nvPr/>
            </p:nvSpPr>
            <p:spPr>
              <a:xfrm>
                <a:off x="6630084" y="3859075"/>
                <a:ext cx="39929" cy="137160"/>
              </a:xfrm>
              <a:custGeom>
                <a:avLst/>
                <a:gdLst>
                  <a:gd name="connsiteX0" fmla="*/ 30785 w 39929"/>
                  <a:gd name="connsiteY0" fmla="*/ 0 h 137160"/>
                  <a:gd name="connsiteX1" fmla="*/ 39929 w 39929"/>
                  <a:gd name="connsiteY1" fmla="*/ 0 h 137160"/>
                  <a:gd name="connsiteX2" fmla="*/ 39929 w 39929"/>
                  <a:gd name="connsiteY2" fmla="*/ 137160 h 137160"/>
                  <a:gd name="connsiteX3" fmla="*/ 30785 w 39929"/>
                  <a:gd name="connsiteY3" fmla="*/ 137160 h 137160"/>
                  <a:gd name="connsiteX4" fmla="*/ 0 w 39929"/>
                  <a:gd name="connsiteY4" fmla="*/ 0 h 137160"/>
                  <a:gd name="connsiteX5" fmla="*/ 9144 w 39929"/>
                  <a:gd name="connsiteY5" fmla="*/ 0 h 137160"/>
                  <a:gd name="connsiteX6" fmla="*/ 9144 w 39929"/>
                  <a:gd name="connsiteY6" fmla="*/ 137160 h 137160"/>
                  <a:gd name="connsiteX7" fmla="*/ 0 w 39929"/>
                  <a:gd name="connsiteY7" fmla="*/ 137160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929" h="137160">
                    <a:moveTo>
                      <a:pt x="30785" y="0"/>
                    </a:moveTo>
                    <a:lnTo>
                      <a:pt x="39929" y="0"/>
                    </a:lnTo>
                    <a:lnTo>
                      <a:pt x="39929" y="137160"/>
                    </a:lnTo>
                    <a:lnTo>
                      <a:pt x="30785" y="137160"/>
                    </a:lnTo>
                    <a:close/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137160"/>
                    </a:lnTo>
                    <a:lnTo>
                      <a:pt x="0" y="137160"/>
                    </a:lnTo>
                    <a:close/>
                  </a:path>
                </a:pathLst>
              </a:custGeom>
              <a:solidFill>
                <a:srgbClr val="B69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Freeform 2"/>
          <p:cNvSpPr/>
          <p:nvPr/>
        </p:nvSpPr>
        <p:spPr>
          <a:xfrm>
            <a:off x="3904158" y="5404423"/>
            <a:ext cx="2405886" cy="878340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375920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reeform 456"/>
          <p:cNvSpPr/>
          <p:nvPr/>
        </p:nvSpPr>
        <p:spPr>
          <a:xfrm>
            <a:off x="3988629" y="5404423"/>
            <a:ext cx="2477162" cy="781384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447299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435879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435879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7"/>
          <p:cNvSpPr/>
          <p:nvPr/>
        </p:nvSpPr>
        <p:spPr>
          <a:xfrm>
            <a:off x="4073366" y="5404423"/>
            <a:ext cx="2563929" cy="681411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493786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493786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7"/>
          <p:cNvSpPr/>
          <p:nvPr/>
        </p:nvSpPr>
        <p:spPr>
          <a:xfrm>
            <a:off x="4162330" y="5404423"/>
            <a:ext cx="2639688" cy="592787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556571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556571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ound Lead"/>
          <p:cNvSpPr/>
          <p:nvPr/>
        </p:nvSpPr>
        <p:spPr>
          <a:xfrm>
            <a:off x="4518849" y="2138745"/>
            <a:ext cx="2748104" cy="3499053"/>
          </a:xfrm>
          <a:custGeom>
            <a:avLst/>
            <a:gdLst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303283 w 3303283"/>
              <a:gd name="connsiteY0" fmla="*/ 230438 h 4259580"/>
              <a:gd name="connsiteX1" fmla="*/ 3299460 w 3303283"/>
              <a:gd name="connsiteY1" fmla="*/ 0 h 4259580"/>
              <a:gd name="connsiteX2" fmla="*/ 1150620 w 3303283"/>
              <a:gd name="connsiteY2" fmla="*/ 0 h 4259580"/>
              <a:gd name="connsiteX3" fmla="*/ 1150620 w 3303283"/>
              <a:gd name="connsiteY3" fmla="*/ 4259580 h 4259580"/>
              <a:gd name="connsiteX4" fmla="*/ 0 w 3303283"/>
              <a:gd name="connsiteY4" fmla="*/ 4259580 h 4259580"/>
              <a:gd name="connsiteX0" fmla="*/ 3295637 w 3299629"/>
              <a:gd name="connsiteY0" fmla="*/ 222646 h 4259580"/>
              <a:gd name="connsiteX1" fmla="*/ 3299460 w 3299629"/>
              <a:gd name="connsiteY1" fmla="*/ 0 h 4259580"/>
              <a:gd name="connsiteX2" fmla="*/ 1150620 w 3299629"/>
              <a:gd name="connsiteY2" fmla="*/ 0 h 4259580"/>
              <a:gd name="connsiteX3" fmla="*/ 1150620 w 3299629"/>
              <a:gd name="connsiteY3" fmla="*/ 4259580 h 4259580"/>
              <a:gd name="connsiteX4" fmla="*/ 0 w 3299629"/>
              <a:gd name="connsiteY4" fmla="*/ 4259580 h 4259580"/>
              <a:gd name="connsiteX0" fmla="*/ 3301372 w 3301372"/>
              <a:gd name="connsiteY0" fmla="*/ 226542 h 4259580"/>
              <a:gd name="connsiteX1" fmla="*/ 3299460 w 3301372"/>
              <a:gd name="connsiteY1" fmla="*/ 0 h 4259580"/>
              <a:gd name="connsiteX2" fmla="*/ 1150620 w 3301372"/>
              <a:gd name="connsiteY2" fmla="*/ 0 h 4259580"/>
              <a:gd name="connsiteX3" fmla="*/ 1150620 w 3301372"/>
              <a:gd name="connsiteY3" fmla="*/ 4259580 h 4259580"/>
              <a:gd name="connsiteX4" fmla="*/ 0 w 3301372"/>
              <a:gd name="connsiteY4" fmla="*/ 4259580 h 425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372" h="4259580">
                <a:moveTo>
                  <a:pt x="3301372" y="226542"/>
                </a:moveTo>
                <a:cubicBezTo>
                  <a:pt x="3300098" y="149729"/>
                  <a:pt x="3300734" y="76813"/>
                  <a:pt x="3299460" y="0"/>
                </a:cubicBezTo>
                <a:lnTo>
                  <a:pt x="1150620" y="0"/>
                </a:lnTo>
                <a:lnTo>
                  <a:pt x="1150620" y="4259580"/>
                </a:lnTo>
                <a:lnTo>
                  <a:pt x="0" y="4259580"/>
                </a:lnTo>
              </a:path>
            </a:pathLst>
          </a:custGeom>
          <a:noFill/>
          <a:ln w="38100"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26066" y="2980801"/>
            <a:ext cx="356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Connect IN1-IN4 on the ULN2003 board to Digital Output pins 2-5 Respectively on your Arduino.</a:t>
            </a:r>
          </a:p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Use a separate power source for the motor.  Just do it. 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8" name="Orange Teeth"/>
          <p:cNvSpPr>
            <a:spLocks/>
          </p:cNvSpPr>
          <p:nvPr/>
        </p:nvSpPr>
        <p:spPr bwMode="auto">
          <a:xfrm>
            <a:off x="2497635" y="2603985"/>
            <a:ext cx="1225970" cy="1225971"/>
          </a:xfrm>
          <a:custGeom>
            <a:avLst/>
            <a:gdLst>
              <a:gd name="connsiteX0" fmla="*/ 2195474 w 3802063"/>
              <a:gd name="connsiteY0" fmla="*/ 3605213 h 3802063"/>
              <a:gd name="connsiteX1" fmla="*/ 2228851 w 3802063"/>
              <a:gd name="connsiteY1" fmla="*/ 3774312 h 3802063"/>
              <a:gd name="connsiteX2" fmla="*/ 1944688 w 3802063"/>
              <a:gd name="connsiteY2" fmla="*/ 3802063 h 3802063"/>
              <a:gd name="connsiteX3" fmla="*/ 1944688 w 3802063"/>
              <a:gd name="connsiteY3" fmla="*/ 3629819 h 3802063"/>
              <a:gd name="connsiteX4" fmla="*/ 2195474 w 3802063"/>
              <a:gd name="connsiteY4" fmla="*/ 3605213 h 3802063"/>
              <a:gd name="connsiteX5" fmla="*/ 708653 w 3802063"/>
              <a:gd name="connsiteY5" fmla="*/ 3154363 h 3802063"/>
              <a:gd name="connsiteX6" fmla="*/ 903288 w 3802063"/>
              <a:gd name="connsiteY6" fmla="*/ 3314562 h 3802063"/>
              <a:gd name="connsiteX7" fmla="*/ 807813 w 3802063"/>
              <a:gd name="connsiteY7" fmla="*/ 3457576 h 3802063"/>
              <a:gd name="connsiteX8" fmla="*/ 587375 w 3802063"/>
              <a:gd name="connsiteY8" fmla="*/ 3275944 h 3802063"/>
              <a:gd name="connsiteX9" fmla="*/ 3314562 w 3802063"/>
              <a:gd name="connsiteY9" fmla="*/ 2897188 h 3802063"/>
              <a:gd name="connsiteX10" fmla="*/ 3457576 w 3802063"/>
              <a:gd name="connsiteY10" fmla="*/ 2993142 h 3802063"/>
              <a:gd name="connsiteX11" fmla="*/ 3275944 w 3802063"/>
              <a:gd name="connsiteY11" fmla="*/ 3214688 h 3802063"/>
              <a:gd name="connsiteX12" fmla="*/ 3154363 w 3802063"/>
              <a:gd name="connsiteY12" fmla="*/ 3092801 h 3802063"/>
              <a:gd name="connsiteX13" fmla="*/ 3314562 w 3802063"/>
              <a:gd name="connsiteY13" fmla="*/ 2897188 h 3802063"/>
              <a:gd name="connsiteX14" fmla="*/ 0 w 3802063"/>
              <a:gd name="connsiteY14" fmla="*/ 1944688 h 3802063"/>
              <a:gd name="connsiteX15" fmla="*/ 172244 w 3802063"/>
              <a:gd name="connsiteY15" fmla="*/ 1944688 h 3802063"/>
              <a:gd name="connsiteX16" fmla="*/ 196850 w 3802063"/>
              <a:gd name="connsiteY16" fmla="*/ 2195334 h 3802063"/>
              <a:gd name="connsiteX17" fmla="*/ 27751 w 3802063"/>
              <a:gd name="connsiteY17" fmla="*/ 2228851 h 3802063"/>
              <a:gd name="connsiteX18" fmla="*/ 0 w 3802063"/>
              <a:gd name="connsiteY18" fmla="*/ 1944688 h 3802063"/>
              <a:gd name="connsiteX19" fmla="*/ 3774510 w 3802063"/>
              <a:gd name="connsiteY19" fmla="*/ 1571625 h 3802063"/>
              <a:gd name="connsiteX20" fmla="*/ 3802063 w 3802063"/>
              <a:gd name="connsiteY20" fmla="*/ 1857375 h 3802063"/>
              <a:gd name="connsiteX21" fmla="*/ 3631231 w 3802063"/>
              <a:gd name="connsiteY21" fmla="*/ 1857375 h 3802063"/>
              <a:gd name="connsiteX22" fmla="*/ 3606800 w 3802063"/>
              <a:gd name="connsiteY22" fmla="*/ 1605352 h 3802063"/>
              <a:gd name="connsiteX23" fmla="*/ 526194 w 3802063"/>
              <a:gd name="connsiteY23" fmla="*/ 587375 h 3802063"/>
              <a:gd name="connsiteX24" fmla="*/ 647701 w 3802063"/>
              <a:gd name="connsiteY24" fmla="*/ 708583 h 3802063"/>
              <a:gd name="connsiteX25" fmla="*/ 487600 w 3802063"/>
              <a:gd name="connsiteY25" fmla="*/ 903288 h 3802063"/>
              <a:gd name="connsiteX26" fmla="*/ 344488 w 3802063"/>
              <a:gd name="connsiteY26" fmla="*/ 807870 h 3802063"/>
              <a:gd name="connsiteX27" fmla="*/ 526194 w 3802063"/>
              <a:gd name="connsiteY27" fmla="*/ 587375 h 3802063"/>
              <a:gd name="connsiteX28" fmla="*/ 2994010 w 3802063"/>
              <a:gd name="connsiteY28" fmla="*/ 344488 h 3802063"/>
              <a:gd name="connsiteX29" fmla="*/ 3214688 w 3802063"/>
              <a:gd name="connsiteY29" fmla="*/ 526010 h 3802063"/>
              <a:gd name="connsiteX30" fmla="*/ 3093297 w 3802063"/>
              <a:gd name="connsiteY30" fmla="*/ 647701 h 3802063"/>
              <a:gd name="connsiteX31" fmla="*/ 2898775 w 3802063"/>
              <a:gd name="connsiteY31" fmla="*/ 487416 h 3802063"/>
              <a:gd name="connsiteX32" fmla="*/ 1857376 w 3802063"/>
              <a:gd name="connsiteY32" fmla="*/ 0 h 3802063"/>
              <a:gd name="connsiteX33" fmla="*/ 1857376 w 3802063"/>
              <a:gd name="connsiteY33" fmla="*/ 170832 h 3802063"/>
              <a:gd name="connsiteX34" fmla="*/ 1606730 w 3802063"/>
              <a:gd name="connsiteY34" fmla="*/ 195263 h 3802063"/>
              <a:gd name="connsiteX35" fmla="*/ 1573213 w 3802063"/>
              <a:gd name="connsiteY35" fmla="*/ 27737 h 3802063"/>
              <a:gd name="connsiteX36" fmla="*/ 1857376 w 3802063"/>
              <a:gd name="connsiteY36" fmla="*/ 0 h 380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802063" h="3802063">
                <a:moveTo>
                  <a:pt x="2195474" y="3605213"/>
                </a:moveTo>
                <a:lnTo>
                  <a:pt x="2228851" y="3774312"/>
                </a:lnTo>
                <a:cubicBezTo>
                  <a:pt x="2136281" y="3790593"/>
                  <a:pt x="2041314" y="3799843"/>
                  <a:pt x="1944688" y="3802063"/>
                </a:cubicBezTo>
                <a:lnTo>
                  <a:pt x="1944688" y="3629819"/>
                </a:lnTo>
                <a:cubicBezTo>
                  <a:pt x="2029881" y="3627784"/>
                  <a:pt x="2113600" y="3619274"/>
                  <a:pt x="2195474" y="3605213"/>
                </a:cubicBezTo>
                <a:close/>
                <a:moveTo>
                  <a:pt x="708653" y="3154363"/>
                </a:moveTo>
                <a:cubicBezTo>
                  <a:pt x="769476" y="3212382"/>
                  <a:pt x="834539" y="3265781"/>
                  <a:pt x="903288" y="3314562"/>
                </a:cubicBezTo>
                <a:lnTo>
                  <a:pt x="807813" y="3457576"/>
                </a:lnTo>
                <a:cubicBezTo>
                  <a:pt x="729849" y="3402514"/>
                  <a:pt x="656124" y="3341723"/>
                  <a:pt x="587375" y="3275944"/>
                </a:cubicBezTo>
                <a:close/>
                <a:moveTo>
                  <a:pt x="3314562" y="2897188"/>
                </a:moveTo>
                <a:lnTo>
                  <a:pt x="3457576" y="2993142"/>
                </a:lnTo>
                <a:cubicBezTo>
                  <a:pt x="3402514" y="3071498"/>
                  <a:pt x="3341723" y="3145594"/>
                  <a:pt x="3275944" y="3214688"/>
                </a:cubicBezTo>
                <a:lnTo>
                  <a:pt x="3154363" y="3092801"/>
                </a:lnTo>
                <a:cubicBezTo>
                  <a:pt x="3212382" y="3031672"/>
                  <a:pt x="3265782" y="2966282"/>
                  <a:pt x="3314562" y="2897188"/>
                </a:cubicBezTo>
                <a:close/>
                <a:moveTo>
                  <a:pt x="0" y="1944688"/>
                </a:moveTo>
                <a:lnTo>
                  <a:pt x="172244" y="1944688"/>
                </a:lnTo>
                <a:cubicBezTo>
                  <a:pt x="174279" y="2029955"/>
                  <a:pt x="182789" y="2113565"/>
                  <a:pt x="196850" y="2195334"/>
                </a:cubicBezTo>
                <a:lnTo>
                  <a:pt x="27751" y="2228851"/>
                </a:lnTo>
                <a:cubicBezTo>
                  <a:pt x="11655" y="2136217"/>
                  <a:pt x="2035" y="2041374"/>
                  <a:pt x="0" y="1944688"/>
                </a:cubicBezTo>
                <a:close/>
                <a:moveTo>
                  <a:pt x="3774510" y="1571625"/>
                </a:moveTo>
                <a:cubicBezTo>
                  <a:pt x="3790674" y="1664837"/>
                  <a:pt x="3799859" y="1760272"/>
                  <a:pt x="3802063" y="1857375"/>
                </a:cubicBezTo>
                <a:lnTo>
                  <a:pt x="3631231" y="1857375"/>
                </a:lnTo>
                <a:cubicBezTo>
                  <a:pt x="3629027" y="1771761"/>
                  <a:pt x="3620761" y="1687630"/>
                  <a:pt x="3606800" y="1605352"/>
                </a:cubicBezTo>
                <a:close/>
                <a:moveTo>
                  <a:pt x="526194" y="587375"/>
                </a:moveTo>
                <a:lnTo>
                  <a:pt x="647701" y="708583"/>
                </a:lnTo>
                <a:cubicBezTo>
                  <a:pt x="589717" y="769371"/>
                  <a:pt x="536350" y="834579"/>
                  <a:pt x="487600" y="903288"/>
                </a:cubicBezTo>
                <a:lnTo>
                  <a:pt x="344488" y="807870"/>
                </a:lnTo>
                <a:cubicBezTo>
                  <a:pt x="399517" y="729950"/>
                  <a:pt x="460270" y="656084"/>
                  <a:pt x="526194" y="587375"/>
                </a:cubicBezTo>
                <a:close/>
                <a:moveTo>
                  <a:pt x="2994010" y="344488"/>
                </a:moveTo>
                <a:cubicBezTo>
                  <a:pt x="3072113" y="399517"/>
                  <a:pt x="3145979" y="460270"/>
                  <a:pt x="3214688" y="526010"/>
                </a:cubicBezTo>
                <a:lnTo>
                  <a:pt x="3093297" y="647701"/>
                </a:lnTo>
                <a:cubicBezTo>
                  <a:pt x="3032509" y="589718"/>
                  <a:pt x="2967484" y="536166"/>
                  <a:pt x="2898775" y="487416"/>
                </a:cubicBezTo>
                <a:close/>
                <a:moveTo>
                  <a:pt x="1857376" y="0"/>
                </a:moveTo>
                <a:lnTo>
                  <a:pt x="1857376" y="170832"/>
                </a:lnTo>
                <a:cubicBezTo>
                  <a:pt x="1772108" y="173036"/>
                  <a:pt x="1688499" y="181303"/>
                  <a:pt x="1606730" y="195263"/>
                </a:cubicBezTo>
                <a:lnTo>
                  <a:pt x="1573213" y="27737"/>
                </a:lnTo>
                <a:cubicBezTo>
                  <a:pt x="1665847" y="11572"/>
                  <a:pt x="1760690" y="2204"/>
                  <a:pt x="1857376" y="0"/>
                </a:cubicBezTo>
                <a:close/>
              </a:path>
            </a:pathLst>
          </a:custGeom>
          <a:solidFill>
            <a:srgbClr val="FF6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9" name="Yellow Teeth"/>
          <p:cNvSpPr>
            <a:spLocks/>
          </p:cNvSpPr>
          <p:nvPr/>
        </p:nvSpPr>
        <p:spPr bwMode="auto">
          <a:xfrm>
            <a:off x="2511968" y="2618317"/>
            <a:ext cx="1197304" cy="1197305"/>
          </a:xfrm>
          <a:custGeom>
            <a:avLst/>
            <a:gdLst>
              <a:gd name="connsiteX0" fmla="*/ 2478728 w 3713163"/>
              <a:gd name="connsiteY0" fmla="*/ 3470275 h 3713163"/>
              <a:gd name="connsiteX1" fmla="*/ 2544763 w 3713163"/>
              <a:gd name="connsiteY1" fmla="*/ 3629856 h 3713163"/>
              <a:gd name="connsiteX2" fmla="*/ 2270452 w 3713163"/>
              <a:gd name="connsiteY2" fmla="*/ 3713163 h 3713163"/>
              <a:gd name="connsiteX3" fmla="*/ 2236788 w 3713163"/>
              <a:gd name="connsiteY3" fmla="*/ 3543956 h 3713163"/>
              <a:gd name="connsiteX4" fmla="*/ 2478728 w 3713163"/>
              <a:gd name="connsiteY4" fmla="*/ 3470275 h 3713163"/>
              <a:gd name="connsiteX5" fmla="*/ 932065 w 3713163"/>
              <a:gd name="connsiteY5" fmla="*/ 3317875 h 3713163"/>
              <a:gd name="connsiteX6" fmla="*/ 1154113 w 3713163"/>
              <a:gd name="connsiteY6" fmla="*/ 3436859 h 3713163"/>
              <a:gd name="connsiteX7" fmla="*/ 1088328 w 3713163"/>
              <a:gd name="connsiteY7" fmla="*/ 3595688 h 3713163"/>
              <a:gd name="connsiteX8" fmla="*/ 836613 w 3713163"/>
              <a:gd name="connsiteY8" fmla="*/ 3460656 h 3713163"/>
              <a:gd name="connsiteX9" fmla="*/ 3438552 w 3713163"/>
              <a:gd name="connsiteY9" fmla="*/ 2559050 h 3713163"/>
              <a:gd name="connsiteX10" fmla="*/ 3597276 w 3713163"/>
              <a:gd name="connsiteY10" fmla="*/ 2624651 h 3713163"/>
              <a:gd name="connsiteX11" fmla="*/ 3462333 w 3713163"/>
              <a:gd name="connsiteY11" fmla="*/ 2876550 h 3713163"/>
              <a:gd name="connsiteX12" fmla="*/ 3319463 w 3713163"/>
              <a:gd name="connsiteY12" fmla="*/ 2781097 h 3713163"/>
              <a:gd name="connsiteX13" fmla="*/ 3438552 w 3713163"/>
              <a:gd name="connsiteY13" fmla="*/ 2559050 h 3713163"/>
              <a:gd name="connsiteX14" fmla="*/ 168101 w 3713163"/>
              <a:gd name="connsiteY14" fmla="*/ 2236788 h 3713163"/>
              <a:gd name="connsiteX15" fmla="*/ 241300 w 3713163"/>
              <a:gd name="connsiteY15" fmla="*/ 2477482 h 3713163"/>
              <a:gd name="connsiteX16" fmla="*/ 82763 w 3713163"/>
              <a:gd name="connsiteY16" fmla="*/ 2543176 h 3713163"/>
              <a:gd name="connsiteX17" fmla="*/ 0 w 3713163"/>
              <a:gd name="connsiteY17" fmla="*/ 2270279 h 3713163"/>
              <a:gd name="connsiteX18" fmla="*/ 3630521 w 3713163"/>
              <a:gd name="connsiteY18" fmla="*/ 1168401 h 3713163"/>
              <a:gd name="connsiteX19" fmla="*/ 3713163 w 3713163"/>
              <a:gd name="connsiteY19" fmla="*/ 1442731 h 3713163"/>
              <a:gd name="connsiteX20" fmla="*/ 3545118 w 3713163"/>
              <a:gd name="connsiteY20" fmla="*/ 1476375 h 3713163"/>
              <a:gd name="connsiteX21" fmla="*/ 3471863 w 3713163"/>
              <a:gd name="connsiteY21" fmla="*/ 1234395 h 3713163"/>
              <a:gd name="connsiteX22" fmla="*/ 250826 w 3713163"/>
              <a:gd name="connsiteY22" fmla="*/ 836613 h 3713163"/>
              <a:gd name="connsiteX23" fmla="*/ 393701 w 3713163"/>
              <a:gd name="connsiteY23" fmla="*/ 931882 h 3713163"/>
              <a:gd name="connsiteX24" fmla="*/ 274823 w 3713163"/>
              <a:gd name="connsiteY24" fmla="*/ 1154113 h 3713163"/>
              <a:gd name="connsiteX25" fmla="*/ 115888 w 3713163"/>
              <a:gd name="connsiteY25" fmla="*/ 1088144 h 3713163"/>
              <a:gd name="connsiteX26" fmla="*/ 250826 w 3713163"/>
              <a:gd name="connsiteY26" fmla="*/ 836613 h 3713163"/>
              <a:gd name="connsiteX27" fmla="*/ 2624873 w 3713163"/>
              <a:gd name="connsiteY27" fmla="*/ 115888 h 3713163"/>
              <a:gd name="connsiteX28" fmla="*/ 2876550 w 3713163"/>
              <a:gd name="connsiteY28" fmla="*/ 250921 h 3713163"/>
              <a:gd name="connsiteX29" fmla="*/ 2781226 w 3713163"/>
              <a:gd name="connsiteY29" fmla="*/ 393702 h 3713163"/>
              <a:gd name="connsiteX30" fmla="*/ 2559050 w 3713163"/>
              <a:gd name="connsiteY30" fmla="*/ 274717 h 3713163"/>
              <a:gd name="connsiteX31" fmla="*/ 1442875 w 3713163"/>
              <a:gd name="connsiteY31" fmla="*/ 0 h 3713163"/>
              <a:gd name="connsiteX32" fmla="*/ 1476375 w 3713163"/>
              <a:gd name="connsiteY32" fmla="*/ 168229 h 3713163"/>
              <a:gd name="connsiteX33" fmla="*/ 1234474 w 3713163"/>
              <a:gd name="connsiteY33" fmla="*/ 241300 h 3713163"/>
              <a:gd name="connsiteX34" fmla="*/ 1168400 w 3713163"/>
              <a:gd name="connsiteY34" fmla="*/ 82642 h 3713163"/>
              <a:gd name="connsiteX35" fmla="*/ 1442875 w 3713163"/>
              <a:gd name="connsiteY35" fmla="*/ 0 h 37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713163" h="3713163">
                <a:moveTo>
                  <a:pt x="2478728" y="3470275"/>
                </a:moveTo>
                <a:lnTo>
                  <a:pt x="2544763" y="3629856"/>
                </a:lnTo>
                <a:cubicBezTo>
                  <a:pt x="2456347" y="3664104"/>
                  <a:pt x="2364602" y="3692244"/>
                  <a:pt x="2270452" y="3713163"/>
                </a:cubicBezTo>
                <a:lnTo>
                  <a:pt x="2236788" y="3543956"/>
                </a:lnTo>
                <a:cubicBezTo>
                  <a:pt x="2319839" y="3525258"/>
                  <a:pt x="2400671" y="3500451"/>
                  <a:pt x="2478728" y="3470275"/>
                </a:cubicBezTo>
                <a:close/>
                <a:moveTo>
                  <a:pt x="932065" y="3317875"/>
                </a:moveTo>
                <a:cubicBezTo>
                  <a:pt x="1002826" y="3362702"/>
                  <a:pt x="1076903" y="3402547"/>
                  <a:pt x="1154113" y="3436859"/>
                </a:cubicBezTo>
                <a:lnTo>
                  <a:pt x="1088328" y="3595688"/>
                </a:lnTo>
                <a:cubicBezTo>
                  <a:pt x="1000799" y="3556949"/>
                  <a:pt x="916587" y="3511754"/>
                  <a:pt x="836613" y="3460656"/>
                </a:cubicBezTo>
                <a:close/>
                <a:moveTo>
                  <a:pt x="3438552" y="2559050"/>
                </a:moveTo>
                <a:lnTo>
                  <a:pt x="3597276" y="2624651"/>
                </a:lnTo>
                <a:cubicBezTo>
                  <a:pt x="3558563" y="2712364"/>
                  <a:pt x="3513398" y="2796392"/>
                  <a:pt x="3462333" y="2876550"/>
                </a:cubicBezTo>
                <a:lnTo>
                  <a:pt x="3319463" y="2781097"/>
                </a:lnTo>
                <a:cubicBezTo>
                  <a:pt x="3364444" y="2710337"/>
                  <a:pt x="3404263" y="2636260"/>
                  <a:pt x="3438552" y="2559050"/>
                </a:cubicBezTo>
                <a:close/>
                <a:moveTo>
                  <a:pt x="168101" y="2236788"/>
                </a:moveTo>
                <a:cubicBezTo>
                  <a:pt x="186676" y="2319412"/>
                  <a:pt x="211321" y="2399827"/>
                  <a:pt x="241300" y="2477482"/>
                </a:cubicBezTo>
                <a:lnTo>
                  <a:pt x="82763" y="2543176"/>
                </a:lnTo>
                <a:cubicBezTo>
                  <a:pt x="48738" y="2455216"/>
                  <a:pt x="20783" y="2363944"/>
                  <a:pt x="0" y="2270279"/>
                </a:cubicBezTo>
                <a:close/>
                <a:moveTo>
                  <a:pt x="3630521" y="1168401"/>
                </a:moveTo>
                <a:cubicBezTo>
                  <a:pt x="3664572" y="1256763"/>
                  <a:pt x="3692181" y="1348453"/>
                  <a:pt x="3713163" y="1442731"/>
                </a:cubicBezTo>
                <a:lnTo>
                  <a:pt x="3545118" y="1476375"/>
                </a:lnTo>
                <a:cubicBezTo>
                  <a:pt x="3526528" y="1393373"/>
                  <a:pt x="3501865" y="1312590"/>
                  <a:pt x="3471863" y="1234395"/>
                </a:cubicBezTo>
                <a:close/>
                <a:moveTo>
                  <a:pt x="250826" y="836613"/>
                </a:moveTo>
                <a:lnTo>
                  <a:pt x="393701" y="931882"/>
                </a:lnTo>
                <a:cubicBezTo>
                  <a:pt x="348845" y="1002642"/>
                  <a:pt x="309157" y="1076903"/>
                  <a:pt x="274823" y="1154113"/>
                </a:cubicBezTo>
                <a:lnTo>
                  <a:pt x="115888" y="1088144"/>
                </a:lnTo>
                <a:cubicBezTo>
                  <a:pt x="154652" y="1000615"/>
                  <a:pt x="199878" y="916587"/>
                  <a:pt x="250826" y="836613"/>
                </a:cubicBezTo>
                <a:close/>
                <a:moveTo>
                  <a:pt x="2624873" y="115888"/>
                </a:moveTo>
                <a:cubicBezTo>
                  <a:pt x="2712453" y="154627"/>
                  <a:pt x="2796530" y="200007"/>
                  <a:pt x="2876550" y="250921"/>
                </a:cubicBezTo>
                <a:lnTo>
                  <a:pt x="2781226" y="393702"/>
                </a:lnTo>
                <a:cubicBezTo>
                  <a:pt x="2710425" y="348875"/>
                  <a:pt x="2636305" y="309029"/>
                  <a:pt x="2559050" y="274717"/>
                </a:cubicBezTo>
                <a:close/>
                <a:moveTo>
                  <a:pt x="1442875" y="0"/>
                </a:moveTo>
                <a:lnTo>
                  <a:pt x="1476375" y="168229"/>
                </a:lnTo>
                <a:cubicBezTo>
                  <a:pt x="1393273" y="186819"/>
                  <a:pt x="1312578" y="211299"/>
                  <a:pt x="1234474" y="241300"/>
                </a:cubicBezTo>
                <a:lnTo>
                  <a:pt x="1168400" y="82642"/>
                </a:lnTo>
                <a:cubicBezTo>
                  <a:pt x="1256869" y="48591"/>
                  <a:pt x="1348669" y="20799"/>
                  <a:pt x="1442875" y="0"/>
                </a:cubicBez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0" name="Pink Teeth"/>
          <p:cNvSpPr>
            <a:spLocks/>
          </p:cNvSpPr>
          <p:nvPr/>
        </p:nvSpPr>
        <p:spPr bwMode="auto">
          <a:xfrm>
            <a:off x="2511968" y="2618317"/>
            <a:ext cx="1197304" cy="1197305"/>
          </a:xfrm>
          <a:custGeom>
            <a:avLst/>
            <a:gdLst>
              <a:gd name="connsiteX0" fmla="*/ 1234435 w 3713163"/>
              <a:gd name="connsiteY0" fmla="*/ 3470275 h 3713163"/>
              <a:gd name="connsiteX1" fmla="*/ 1476375 w 3713163"/>
              <a:gd name="connsiteY1" fmla="*/ 3543956 h 3713163"/>
              <a:gd name="connsiteX2" fmla="*/ 1442711 w 3713163"/>
              <a:gd name="connsiteY2" fmla="*/ 3713163 h 3713163"/>
              <a:gd name="connsiteX3" fmla="*/ 1168400 w 3713163"/>
              <a:gd name="connsiteY3" fmla="*/ 3629856 h 3713163"/>
              <a:gd name="connsiteX4" fmla="*/ 2781098 w 3713163"/>
              <a:gd name="connsiteY4" fmla="*/ 3317875 h 3713163"/>
              <a:gd name="connsiteX5" fmla="*/ 2876550 w 3713163"/>
              <a:gd name="connsiteY5" fmla="*/ 3460750 h 3713163"/>
              <a:gd name="connsiteX6" fmla="*/ 2625019 w 3713163"/>
              <a:gd name="connsiteY6" fmla="*/ 3595688 h 3713163"/>
              <a:gd name="connsiteX7" fmla="*/ 2559050 w 3713163"/>
              <a:gd name="connsiteY7" fmla="*/ 3436753 h 3713163"/>
              <a:gd name="connsiteX8" fmla="*/ 2781098 w 3713163"/>
              <a:gd name="connsiteY8" fmla="*/ 3317875 h 3713163"/>
              <a:gd name="connsiteX9" fmla="*/ 274717 w 3713163"/>
              <a:gd name="connsiteY9" fmla="*/ 2559050 h 3713163"/>
              <a:gd name="connsiteX10" fmla="*/ 393701 w 3713163"/>
              <a:gd name="connsiteY10" fmla="*/ 2781097 h 3713163"/>
              <a:gd name="connsiteX11" fmla="*/ 250920 w 3713163"/>
              <a:gd name="connsiteY11" fmla="*/ 2876550 h 3713163"/>
              <a:gd name="connsiteX12" fmla="*/ 115888 w 3713163"/>
              <a:gd name="connsiteY12" fmla="*/ 2624835 h 3713163"/>
              <a:gd name="connsiteX13" fmla="*/ 3545118 w 3713163"/>
              <a:gd name="connsiteY13" fmla="*/ 2236788 h 3713163"/>
              <a:gd name="connsiteX14" fmla="*/ 3713163 w 3713163"/>
              <a:gd name="connsiteY14" fmla="*/ 2270279 h 3713163"/>
              <a:gd name="connsiteX15" fmla="*/ 3630521 w 3713163"/>
              <a:gd name="connsiteY15" fmla="*/ 2543176 h 3713163"/>
              <a:gd name="connsiteX16" fmla="*/ 3471863 w 3713163"/>
              <a:gd name="connsiteY16" fmla="*/ 2477482 h 3713163"/>
              <a:gd name="connsiteX17" fmla="*/ 3545118 w 3713163"/>
              <a:gd name="connsiteY17" fmla="*/ 2236788 h 3713163"/>
              <a:gd name="connsiteX18" fmla="*/ 82763 w 3713163"/>
              <a:gd name="connsiteY18" fmla="*/ 1168400 h 3713163"/>
              <a:gd name="connsiteX19" fmla="*/ 241300 w 3713163"/>
              <a:gd name="connsiteY19" fmla="*/ 1234395 h 3713163"/>
              <a:gd name="connsiteX20" fmla="*/ 168101 w 3713163"/>
              <a:gd name="connsiteY20" fmla="*/ 1476375 h 3713163"/>
              <a:gd name="connsiteX21" fmla="*/ 0 w 3713163"/>
              <a:gd name="connsiteY21" fmla="*/ 1442731 h 3713163"/>
              <a:gd name="connsiteX22" fmla="*/ 82763 w 3713163"/>
              <a:gd name="connsiteY22" fmla="*/ 1168400 h 3713163"/>
              <a:gd name="connsiteX23" fmla="*/ 3462333 w 3713163"/>
              <a:gd name="connsiteY23" fmla="*/ 836613 h 3713163"/>
              <a:gd name="connsiteX24" fmla="*/ 3597276 w 3713163"/>
              <a:gd name="connsiteY24" fmla="*/ 1088328 h 3713163"/>
              <a:gd name="connsiteX25" fmla="*/ 3438552 w 3713163"/>
              <a:gd name="connsiteY25" fmla="*/ 1154113 h 3713163"/>
              <a:gd name="connsiteX26" fmla="*/ 3319463 w 3713163"/>
              <a:gd name="connsiteY26" fmla="*/ 931882 h 3713163"/>
              <a:gd name="connsiteX27" fmla="*/ 1088474 w 3713163"/>
              <a:gd name="connsiteY27" fmla="*/ 115888 h 3713163"/>
              <a:gd name="connsiteX28" fmla="*/ 1154113 w 3713163"/>
              <a:gd name="connsiteY28" fmla="*/ 274718 h 3713163"/>
              <a:gd name="connsiteX29" fmla="*/ 932121 w 3713163"/>
              <a:gd name="connsiteY29" fmla="*/ 393701 h 3713163"/>
              <a:gd name="connsiteX30" fmla="*/ 836613 w 3713163"/>
              <a:gd name="connsiteY30" fmla="*/ 250921 h 3713163"/>
              <a:gd name="connsiteX31" fmla="*/ 1088474 w 3713163"/>
              <a:gd name="connsiteY31" fmla="*/ 115888 h 3713163"/>
              <a:gd name="connsiteX32" fmla="*/ 2270288 w 3713163"/>
              <a:gd name="connsiteY32" fmla="*/ 0 h 3713163"/>
              <a:gd name="connsiteX33" fmla="*/ 2544763 w 3713163"/>
              <a:gd name="connsiteY33" fmla="*/ 82642 h 3713163"/>
              <a:gd name="connsiteX34" fmla="*/ 2478689 w 3713163"/>
              <a:gd name="connsiteY34" fmla="*/ 241300 h 3713163"/>
              <a:gd name="connsiteX35" fmla="*/ 2236788 w 3713163"/>
              <a:gd name="connsiteY35" fmla="*/ 168229 h 37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713163" h="3713163">
                <a:moveTo>
                  <a:pt x="1234435" y="3470275"/>
                </a:moveTo>
                <a:cubicBezTo>
                  <a:pt x="1312492" y="3500451"/>
                  <a:pt x="1393324" y="3525258"/>
                  <a:pt x="1476375" y="3543956"/>
                </a:cubicBezTo>
                <a:lnTo>
                  <a:pt x="1442711" y="3713163"/>
                </a:lnTo>
                <a:cubicBezTo>
                  <a:pt x="1348376" y="3692244"/>
                  <a:pt x="1256816" y="3664104"/>
                  <a:pt x="1168400" y="3629856"/>
                </a:cubicBezTo>
                <a:close/>
                <a:moveTo>
                  <a:pt x="2781098" y="3317875"/>
                </a:moveTo>
                <a:lnTo>
                  <a:pt x="2876550" y="3460750"/>
                </a:lnTo>
                <a:cubicBezTo>
                  <a:pt x="2796576" y="3511698"/>
                  <a:pt x="2712549" y="3556924"/>
                  <a:pt x="2625019" y="3595688"/>
                </a:cubicBezTo>
                <a:lnTo>
                  <a:pt x="2559050" y="3436753"/>
                </a:lnTo>
                <a:cubicBezTo>
                  <a:pt x="2636260" y="3402419"/>
                  <a:pt x="2710522" y="3362731"/>
                  <a:pt x="2781098" y="3317875"/>
                </a:cubicBezTo>
                <a:close/>
                <a:moveTo>
                  <a:pt x="274717" y="2559050"/>
                </a:moveTo>
                <a:cubicBezTo>
                  <a:pt x="309029" y="2636260"/>
                  <a:pt x="348874" y="2710337"/>
                  <a:pt x="393701" y="2781097"/>
                </a:cubicBezTo>
                <a:lnTo>
                  <a:pt x="250920" y="2876550"/>
                </a:lnTo>
                <a:cubicBezTo>
                  <a:pt x="199822" y="2796576"/>
                  <a:pt x="154627" y="2712364"/>
                  <a:pt x="115888" y="2624835"/>
                </a:cubicBezTo>
                <a:close/>
                <a:moveTo>
                  <a:pt x="3545118" y="2236788"/>
                </a:moveTo>
                <a:lnTo>
                  <a:pt x="3713163" y="2270279"/>
                </a:lnTo>
                <a:cubicBezTo>
                  <a:pt x="3692365" y="2363944"/>
                  <a:pt x="3664572" y="2455216"/>
                  <a:pt x="3630521" y="2543176"/>
                </a:cubicBezTo>
                <a:lnTo>
                  <a:pt x="3471863" y="2477482"/>
                </a:lnTo>
                <a:cubicBezTo>
                  <a:pt x="3501865" y="2399827"/>
                  <a:pt x="3526528" y="2319412"/>
                  <a:pt x="3545118" y="2236788"/>
                </a:cubicBezTo>
                <a:close/>
                <a:moveTo>
                  <a:pt x="82763" y="1168400"/>
                </a:moveTo>
                <a:lnTo>
                  <a:pt x="241300" y="1234395"/>
                </a:lnTo>
                <a:cubicBezTo>
                  <a:pt x="211321" y="1312590"/>
                  <a:pt x="186676" y="1393373"/>
                  <a:pt x="168101" y="1476375"/>
                </a:cubicBezTo>
                <a:lnTo>
                  <a:pt x="0" y="1442731"/>
                </a:lnTo>
                <a:cubicBezTo>
                  <a:pt x="20783" y="1348453"/>
                  <a:pt x="48554" y="1256763"/>
                  <a:pt x="82763" y="1168400"/>
                </a:cubicBezTo>
                <a:close/>
                <a:moveTo>
                  <a:pt x="3462333" y="836613"/>
                </a:moveTo>
                <a:cubicBezTo>
                  <a:pt x="3513213" y="916587"/>
                  <a:pt x="3558563" y="1000799"/>
                  <a:pt x="3597276" y="1088328"/>
                </a:cubicBezTo>
                <a:lnTo>
                  <a:pt x="3438552" y="1154113"/>
                </a:lnTo>
                <a:cubicBezTo>
                  <a:pt x="3404263" y="1076904"/>
                  <a:pt x="3364444" y="1002642"/>
                  <a:pt x="3319463" y="931882"/>
                </a:cubicBezTo>
                <a:close/>
                <a:moveTo>
                  <a:pt x="1088474" y="115888"/>
                </a:moveTo>
                <a:lnTo>
                  <a:pt x="1154113" y="274718"/>
                </a:lnTo>
                <a:cubicBezTo>
                  <a:pt x="1077043" y="309029"/>
                  <a:pt x="1002738" y="348875"/>
                  <a:pt x="932121" y="393701"/>
                </a:cubicBezTo>
                <a:lnTo>
                  <a:pt x="836613" y="250921"/>
                </a:lnTo>
                <a:cubicBezTo>
                  <a:pt x="916634" y="199823"/>
                  <a:pt x="1000895" y="154627"/>
                  <a:pt x="1088474" y="115888"/>
                </a:cubicBezTo>
                <a:close/>
                <a:moveTo>
                  <a:pt x="2270288" y="0"/>
                </a:moveTo>
                <a:cubicBezTo>
                  <a:pt x="2364494" y="20799"/>
                  <a:pt x="2456294" y="48592"/>
                  <a:pt x="2544763" y="82642"/>
                </a:cubicBezTo>
                <a:lnTo>
                  <a:pt x="2478689" y="241300"/>
                </a:lnTo>
                <a:cubicBezTo>
                  <a:pt x="2400585" y="211299"/>
                  <a:pt x="2319890" y="186819"/>
                  <a:pt x="2236788" y="168229"/>
                </a:cubicBezTo>
                <a:close/>
              </a:path>
            </a:pathLst>
          </a:custGeom>
          <a:solidFill>
            <a:srgbClr val="FF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1" name="Blue Teeth"/>
          <p:cNvSpPr>
            <a:spLocks/>
          </p:cNvSpPr>
          <p:nvPr/>
        </p:nvSpPr>
        <p:spPr bwMode="auto">
          <a:xfrm>
            <a:off x="2497635" y="2603985"/>
            <a:ext cx="1225970" cy="1225971"/>
          </a:xfrm>
          <a:custGeom>
            <a:avLst/>
            <a:gdLst>
              <a:gd name="connsiteX0" fmla="*/ 1606730 w 3802063"/>
              <a:gd name="connsiteY0" fmla="*/ 3605213 h 3802063"/>
              <a:gd name="connsiteX1" fmla="*/ 1857376 w 3802063"/>
              <a:gd name="connsiteY1" fmla="*/ 3629819 h 3802063"/>
              <a:gd name="connsiteX2" fmla="*/ 1857376 w 3802063"/>
              <a:gd name="connsiteY2" fmla="*/ 3802063 h 3802063"/>
              <a:gd name="connsiteX3" fmla="*/ 1573213 w 3802063"/>
              <a:gd name="connsiteY3" fmla="*/ 3774127 h 3802063"/>
              <a:gd name="connsiteX4" fmla="*/ 3093410 w 3802063"/>
              <a:gd name="connsiteY4" fmla="*/ 3154363 h 3802063"/>
              <a:gd name="connsiteX5" fmla="*/ 3214688 w 3802063"/>
              <a:gd name="connsiteY5" fmla="*/ 3275944 h 3802063"/>
              <a:gd name="connsiteX6" fmla="*/ 2994065 w 3802063"/>
              <a:gd name="connsiteY6" fmla="*/ 3457576 h 3802063"/>
              <a:gd name="connsiteX7" fmla="*/ 2898775 w 3802063"/>
              <a:gd name="connsiteY7" fmla="*/ 3314562 h 3802063"/>
              <a:gd name="connsiteX8" fmla="*/ 3093410 w 3802063"/>
              <a:gd name="connsiteY8" fmla="*/ 3154363 h 3802063"/>
              <a:gd name="connsiteX9" fmla="*/ 487502 w 3802063"/>
              <a:gd name="connsiteY9" fmla="*/ 2897188 h 3802063"/>
              <a:gd name="connsiteX10" fmla="*/ 647701 w 3802063"/>
              <a:gd name="connsiteY10" fmla="*/ 3092801 h 3802063"/>
              <a:gd name="connsiteX11" fmla="*/ 526120 w 3802063"/>
              <a:gd name="connsiteY11" fmla="*/ 3214688 h 3802063"/>
              <a:gd name="connsiteX12" fmla="*/ 344488 w 3802063"/>
              <a:gd name="connsiteY12" fmla="*/ 2993142 h 3802063"/>
              <a:gd name="connsiteX13" fmla="*/ 3631231 w 3802063"/>
              <a:gd name="connsiteY13" fmla="*/ 1944688 h 3802063"/>
              <a:gd name="connsiteX14" fmla="*/ 3802063 w 3802063"/>
              <a:gd name="connsiteY14" fmla="*/ 1944688 h 3802063"/>
              <a:gd name="connsiteX15" fmla="*/ 3774326 w 3802063"/>
              <a:gd name="connsiteY15" fmla="*/ 2228851 h 3802063"/>
              <a:gd name="connsiteX16" fmla="*/ 3606800 w 3802063"/>
              <a:gd name="connsiteY16" fmla="*/ 2195334 h 3802063"/>
              <a:gd name="connsiteX17" fmla="*/ 3631231 w 3802063"/>
              <a:gd name="connsiteY17" fmla="*/ 1944688 h 3802063"/>
              <a:gd name="connsiteX18" fmla="*/ 27751 w 3802063"/>
              <a:gd name="connsiteY18" fmla="*/ 1571625 h 3802063"/>
              <a:gd name="connsiteX19" fmla="*/ 196850 w 3802063"/>
              <a:gd name="connsiteY19" fmla="*/ 1605352 h 3802063"/>
              <a:gd name="connsiteX20" fmla="*/ 172244 w 3802063"/>
              <a:gd name="connsiteY20" fmla="*/ 1857375 h 3802063"/>
              <a:gd name="connsiteX21" fmla="*/ 0 w 3802063"/>
              <a:gd name="connsiteY21" fmla="*/ 1857375 h 3802063"/>
              <a:gd name="connsiteX22" fmla="*/ 27751 w 3802063"/>
              <a:gd name="connsiteY22" fmla="*/ 1571625 h 3802063"/>
              <a:gd name="connsiteX23" fmla="*/ 3275944 w 3802063"/>
              <a:gd name="connsiteY23" fmla="*/ 587375 h 3802063"/>
              <a:gd name="connsiteX24" fmla="*/ 3457576 w 3802063"/>
              <a:gd name="connsiteY24" fmla="*/ 807870 h 3802063"/>
              <a:gd name="connsiteX25" fmla="*/ 3314562 w 3802063"/>
              <a:gd name="connsiteY25" fmla="*/ 903288 h 3802063"/>
              <a:gd name="connsiteX26" fmla="*/ 3154363 w 3802063"/>
              <a:gd name="connsiteY26" fmla="*/ 708583 h 3802063"/>
              <a:gd name="connsiteX27" fmla="*/ 807869 w 3802063"/>
              <a:gd name="connsiteY27" fmla="*/ 344488 h 3802063"/>
              <a:gd name="connsiteX28" fmla="*/ 903288 w 3802063"/>
              <a:gd name="connsiteY28" fmla="*/ 487416 h 3802063"/>
              <a:gd name="connsiteX29" fmla="*/ 708766 w 3802063"/>
              <a:gd name="connsiteY29" fmla="*/ 647701 h 3802063"/>
              <a:gd name="connsiteX30" fmla="*/ 587375 w 3802063"/>
              <a:gd name="connsiteY30" fmla="*/ 526010 h 3802063"/>
              <a:gd name="connsiteX31" fmla="*/ 807869 w 3802063"/>
              <a:gd name="connsiteY31" fmla="*/ 344488 h 3802063"/>
              <a:gd name="connsiteX32" fmla="*/ 1944688 w 3802063"/>
              <a:gd name="connsiteY32" fmla="*/ 0 h 3802063"/>
              <a:gd name="connsiteX33" fmla="*/ 2228851 w 3802063"/>
              <a:gd name="connsiteY33" fmla="*/ 27554 h 3802063"/>
              <a:gd name="connsiteX34" fmla="*/ 2195475 w 3802063"/>
              <a:gd name="connsiteY34" fmla="*/ 195263 h 3802063"/>
              <a:gd name="connsiteX35" fmla="*/ 1944688 w 3802063"/>
              <a:gd name="connsiteY35" fmla="*/ 170832 h 380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802063" h="3802063">
                <a:moveTo>
                  <a:pt x="1606730" y="3605213"/>
                </a:moveTo>
                <a:cubicBezTo>
                  <a:pt x="1688499" y="3619274"/>
                  <a:pt x="1772108" y="3627599"/>
                  <a:pt x="1857376" y="3629819"/>
                </a:cubicBezTo>
                <a:lnTo>
                  <a:pt x="1857376" y="3802063"/>
                </a:lnTo>
                <a:cubicBezTo>
                  <a:pt x="1760690" y="3799843"/>
                  <a:pt x="1665847" y="3790408"/>
                  <a:pt x="1573213" y="3774127"/>
                </a:cubicBezTo>
                <a:close/>
                <a:moveTo>
                  <a:pt x="3093410" y="3154363"/>
                </a:moveTo>
                <a:lnTo>
                  <a:pt x="3214688" y="3275944"/>
                </a:lnTo>
                <a:cubicBezTo>
                  <a:pt x="3145939" y="3341723"/>
                  <a:pt x="3072214" y="3402514"/>
                  <a:pt x="2994065" y="3457576"/>
                </a:cubicBezTo>
                <a:lnTo>
                  <a:pt x="2898775" y="3314562"/>
                </a:lnTo>
                <a:cubicBezTo>
                  <a:pt x="2967524" y="3265781"/>
                  <a:pt x="3032587" y="3212382"/>
                  <a:pt x="3093410" y="3154363"/>
                </a:cubicBezTo>
                <a:close/>
                <a:moveTo>
                  <a:pt x="487502" y="2897188"/>
                </a:moveTo>
                <a:cubicBezTo>
                  <a:pt x="536282" y="2966282"/>
                  <a:pt x="589682" y="3031672"/>
                  <a:pt x="647701" y="3092801"/>
                </a:cubicBezTo>
                <a:lnTo>
                  <a:pt x="526120" y="3214688"/>
                </a:lnTo>
                <a:cubicBezTo>
                  <a:pt x="460341" y="3145594"/>
                  <a:pt x="399550" y="3071498"/>
                  <a:pt x="344488" y="2993142"/>
                </a:cubicBezTo>
                <a:close/>
                <a:moveTo>
                  <a:pt x="3631231" y="1944688"/>
                </a:moveTo>
                <a:lnTo>
                  <a:pt x="3802063" y="1944688"/>
                </a:lnTo>
                <a:cubicBezTo>
                  <a:pt x="3799859" y="2041374"/>
                  <a:pt x="3790491" y="2136217"/>
                  <a:pt x="3774326" y="2228851"/>
                </a:cubicBezTo>
                <a:lnTo>
                  <a:pt x="3606800" y="2195334"/>
                </a:lnTo>
                <a:cubicBezTo>
                  <a:pt x="3620761" y="2113565"/>
                  <a:pt x="3629027" y="2029955"/>
                  <a:pt x="3631231" y="1944688"/>
                </a:cubicBezTo>
                <a:close/>
                <a:moveTo>
                  <a:pt x="27751" y="1571625"/>
                </a:moveTo>
                <a:lnTo>
                  <a:pt x="196850" y="1605352"/>
                </a:lnTo>
                <a:cubicBezTo>
                  <a:pt x="182789" y="1687630"/>
                  <a:pt x="174279" y="1771761"/>
                  <a:pt x="172244" y="1857375"/>
                </a:cubicBezTo>
                <a:lnTo>
                  <a:pt x="0" y="1857375"/>
                </a:lnTo>
                <a:cubicBezTo>
                  <a:pt x="2035" y="1760272"/>
                  <a:pt x="11470" y="1664837"/>
                  <a:pt x="27751" y="1571625"/>
                </a:cubicBezTo>
                <a:close/>
                <a:moveTo>
                  <a:pt x="3275944" y="587375"/>
                </a:moveTo>
                <a:cubicBezTo>
                  <a:pt x="3341723" y="656084"/>
                  <a:pt x="3402514" y="729951"/>
                  <a:pt x="3457576" y="807870"/>
                </a:cubicBezTo>
                <a:lnTo>
                  <a:pt x="3314562" y="903288"/>
                </a:lnTo>
                <a:cubicBezTo>
                  <a:pt x="3265782" y="834580"/>
                  <a:pt x="3212382" y="769371"/>
                  <a:pt x="3154363" y="708583"/>
                </a:cubicBezTo>
                <a:close/>
                <a:moveTo>
                  <a:pt x="807869" y="344488"/>
                </a:moveTo>
                <a:lnTo>
                  <a:pt x="903288" y="487416"/>
                </a:lnTo>
                <a:cubicBezTo>
                  <a:pt x="834579" y="536166"/>
                  <a:pt x="769554" y="589718"/>
                  <a:pt x="708766" y="647701"/>
                </a:cubicBezTo>
                <a:lnTo>
                  <a:pt x="587375" y="526010"/>
                </a:lnTo>
                <a:cubicBezTo>
                  <a:pt x="656084" y="460270"/>
                  <a:pt x="729950" y="399517"/>
                  <a:pt x="807869" y="344488"/>
                </a:cubicBezTo>
                <a:close/>
                <a:moveTo>
                  <a:pt x="1944688" y="0"/>
                </a:moveTo>
                <a:cubicBezTo>
                  <a:pt x="2041315" y="2205"/>
                  <a:pt x="2136282" y="11389"/>
                  <a:pt x="2228851" y="27554"/>
                </a:cubicBezTo>
                <a:lnTo>
                  <a:pt x="2195475" y="195263"/>
                </a:lnTo>
                <a:cubicBezTo>
                  <a:pt x="2113600" y="181303"/>
                  <a:pt x="2029882" y="173037"/>
                  <a:pt x="1944688" y="170832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2" name="Rotor Shaft"/>
          <p:cNvSpPr>
            <a:spLocks noChangeArrowheads="1"/>
          </p:cNvSpPr>
          <p:nvPr/>
        </p:nvSpPr>
        <p:spPr bwMode="auto">
          <a:xfrm>
            <a:off x="3062759" y="3169109"/>
            <a:ext cx="95723" cy="95211"/>
          </a:xfrm>
          <a:prstGeom prst="ellipse">
            <a:avLst/>
          </a:pr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Rotor Body"/>
          <p:cNvSpPr>
            <a:spLocks noEditPoints="1"/>
          </p:cNvSpPr>
          <p:nvPr/>
        </p:nvSpPr>
        <p:spPr bwMode="auto">
          <a:xfrm>
            <a:off x="2629701" y="2735540"/>
            <a:ext cx="962348" cy="962349"/>
          </a:xfrm>
          <a:custGeom>
            <a:avLst/>
            <a:gdLst>
              <a:gd name="T0" fmla="*/ 0 w 16159"/>
              <a:gd name="T1" fmla="*/ 8080 h 16159"/>
              <a:gd name="T2" fmla="*/ 16159 w 16159"/>
              <a:gd name="T3" fmla="*/ 8080 h 16159"/>
              <a:gd name="T4" fmla="*/ 7837 w 16159"/>
              <a:gd name="T5" fmla="*/ 4181 h 16159"/>
              <a:gd name="T6" fmla="*/ 7067 w 16159"/>
              <a:gd name="T7" fmla="*/ 8080 h 16159"/>
              <a:gd name="T8" fmla="*/ 4589 w 16159"/>
              <a:gd name="T9" fmla="*/ 9807 h 16159"/>
              <a:gd name="T10" fmla="*/ 4564 w 16159"/>
              <a:gd name="T11" fmla="*/ 9754 h 16159"/>
              <a:gd name="T12" fmla="*/ 4519 w 16159"/>
              <a:gd name="T13" fmla="*/ 9657 h 16159"/>
              <a:gd name="T14" fmla="*/ 4454 w 16159"/>
              <a:gd name="T15" fmla="*/ 9502 h 16159"/>
              <a:gd name="T16" fmla="*/ 4436 w 16159"/>
              <a:gd name="T17" fmla="*/ 9455 h 16159"/>
              <a:gd name="T18" fmla="*/ 4363 w 16159"/>
              <a:gd name="T19" fmla="*/ 9245 h 16159"/>
              <a:gd name="T20" fmla="*/ 4184 w 16159"/>
              <a:gd name="T21" fmla="*/ 8072 h 16159"/>
              <a:gd name="T22" fmla="*/ 4429 w 16159"/>
              <a:gd name="T23" fmla="*/ 6710 h 16159"/>
              <a:gd name="T24" fmla="*/ 8321 w 16159"/>
              <a:gd name="T25" fmla="*/ 4181 h 16159"/>
              <a:gd name="T26" fmla="*/ 11920 w 16159"/>
              <a:gd name="T27" fmla="*/ 8721 h 16159"/>
              <a:gd name="T28" fmla="*/ 11844 w 16159"/>
              <a:gd name="T29" fmla="*/ 9074 h 16159"/>
              <a:gd name="T30" fmla="*/ 11821 w 16159"/>
              <a:gd name="T31" fmla="*/ 9160 h 16159"/>
              <a:gd name="T32" fmla="*/ 11795 w 16159"/>
              <a:gd name="T33" fmla="*/ 9245 h 16159"/>
              <a:gd name="T34" fmla="*/ 11639 w 16159"/>
              <a:gd name="T35" fmla="*/ 9657 h 16159"/>
              <a:gd name="T36" fmla="*/ 11602 w 16159"/>
              <a:gd name="T37" fmla="*/ 9738 h 16159"/>
              <a:gd name="T38" fmla="*/ 9054 w 16159"/>
              <a:gd name="T39" fmla="*/ 8354 h 16159"/>
              <a:gd name="T40" fmla="*/ 8321 w 16159"/>
              <a:gd name="T41" fmla="*/ 7097 h 16159"/>
              <a:gd name="T42" fmla="*/ 7344 w 16159"/>
              <a:gd name="T43" fmla="*/ 8775 h 16159"/>
              <a:gd name="T44" fmla="*/ 8813 w 16159"/>
              <a:gd name="T45" fmla="*/ 8776 h 16159"/>
              <a:gd name="T46" fmla="*/ 11249 w 16159"/>
              <a:gd name="T47" fmla="*/ 10339 h 16159"/>
              <a:gd name="T48" fmla="*/ 11144 w 16159"/>
              <a:gd name="T49" fmla="*/ 10479 h 16159"/>
              <a:gd name="T50" fmla="*/ 11085 w 16159"/>
              <a:gd name="T51" fmla="*/ 10552 h 16159"/>
              <a:gd name="T52" fmla="*/ 10918 w 16159"/>
              <a:gd name="T53" fmla="*/ 10741 h 16159"/>
              <a:gd name="T54" fmla="*/ 10833 w 16159"/>
              <a:gd name="T55" fmla="*/ 10829 h 16159"/>
              <a:gd name="T56" fmla="*/ 10670 w 16159"/>
              <a:gd name="T57" fmla="*/ 10984 h 16159"/>
              <a:gd name="T58" fmla="*/ 10604 w 16159"/>
              <a:gd name="T59" fmla="*/ 11041 h 16159"/>
              <a:gd name="T60" fmla="*/ 10330 w 16159"/>
              <a:gd name="T61" fmla="*/ 11254 h 16159"/>
              <a:gd name="T62" fmla="*/ 9961 w 16159"/>
              <a:gd name="T63" fmla="*/ 11486 h 16159"/>
              <a:gd name="T64" fmla="*/ 9402 w 16159"/>
              <a:gd name="T65" fmla="*/ 11741 h 16159"/>
              <a:gd name="T66" fmla="*/ 9300 w 16159"/>
              <a:gd name="T67" fmla="*/ 11775 h 16159"/>
              <a:gd name="T68" fmla="*/ 9148 w 16159"/>
              <a:gd name="T69" fmla="*/ 11822 h 16159"/>
              <a:gd name="T70" fmla="*/ 9131 w 16159"/>
              <a:gd name="T71" fmla="*/ 11827 h 16159"/>
              <a:gd name="T72" fmla="*/ 8975 w 16159"/>
              <a:gd name="T73" fmla="*/ 11869 h 16159"/>
              <a:gd name="T74" fmla="*/ 8887 w 16159"/>
              <a:gd name="T75" fmla="*/ 11888 h 16159"/>
              <a:gd name="T76" fmla="*/ 8575 w 16159"/>
              <a:gd name="T77" fmla="*/ 11941 h 16159"/>
              <a:gd name="T78" fmla="*/ 8530 w 16159"/>
              <a:gd name="T79" fmla="*/ 11946 h 16159"/>
              <a:gd name="T80" fmla="*/ 7628 w 16159"/>
              <a:gd name="T81" fmla="*/ 11945 h 16159"/>
              <a:gd name="T82" fmla="*/ 7583 w 16159"/>
              <a:gd name="T83" fmla="*/ 11941 h 16159"/>
              <a:gd name="T84" fmla="*/ 7271 w 16159"/>
              <a:gd name="T85" fmla="*/ 11888 h 16159"/>
              <a:gd name="T86" fmla="*/ 7183 w 16159"/>
              <a:gd name="T87" fmla="*/ 11869 h 16159"/>
              <a:gd name="T88" fmla="*/ 7026 w 16159"/>
              <a:gd name="T89" fmla="*/ 11827 h 16159"/>
              <a:gd name="T90" fmla="*/ 6921 w 16159"/>
              <a:gd name="T91" fmla="*/ 11796 h 16159"/>
              <a:gd name="T92" fmla="*/ 6836 w 16159"/>
              <a:gd name="T93" fmla="*/ 11768 h 16159"/>
              <a:gd name="T94" fmla="*/ 6592 w 16159"/>
              <a:gd name="T95" fmla="*/ 11676 h 16159"/>
              <a:gd name="T96" fmla="*/ 6197 w 16159"/>
              <a:gd name="T97" fmla="*/ 11486 h 16159"/>
              <a:gd name="T98" fmla="*/ 5555 w 16159"/>
              <a:gd name="T99" fmla="*/ 11043 h 16159"/>
              <a:gd name="T100" fmla="*/ 5499 w 16159"/>
              <a:gd name="T101" fmla="*/ 10993 h 16159"/>
              <a:gd name="T102" fmla="*/ 5460 w 16159"/>
              <a:gd name="T103" fmla="*/ 10959 h 16159"/>
              <a:gd name="T104" fmla="*/ 5181 w 16159"/>
              <a:gd name="T105" fmla="*/ 10677 h 16159"/>
              <a:gd name="T106" fmla="*/ 5068 w 16159"/>
              <a:gd name="T107" fmla="*/ 10545 h 16159"/>
              <a:gd name="T108" fmla="*/ 5014 w 16159"/>
              <a:gd name="T109" fmla="*/ 10478 h 16159"/>
              <a:gd name="T110" fmla="*/ 4833 w 16159"/>
              <a:gd name="T111" fmla="*/ 10226 h 16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159" h="16159">
                <a:moveTo>
                  <a:pt x="8079" y="0"/>
                </a:moveTo>
                <a:cubicBezTo>
                  <a:pt x="3617" y="0"/>
                  <a:pt x="0" y="3617"/>
                  <a:pt x="0" y="8080"/>
                </a:cubicBezTo>
                <a:cubicBezTo>
                  <a:pt x="0" y="12542"/>
                  <a:pt x="3617" y="16159"/>
                  <a:pt x="8079" y="16159"/>
                </a:cubicBezTo>
                <a:cubicBezTo>
                  <a:pt x="12542" y="16159"/>
                  <a:pt x="16159" y="12542"/>
                  <a:pt x="16159" y="8080"/>
                </a:cubicBezTo>
                <a:cubicBezTo>
                  <a:pt x="16159" y="3617"/>
                  <a:pt x="12542" y="0"/>
                  <a:pt x="8079" y="0"/>
                </a:cubicBezTo>
                <a:close/>
                <a:moveTo>
                  <a:pt x="7837" y="4181"/>
                </a:moveTo>
                <a:lnTo>
                  <a:pt x="7837" y="7097"/>
                </a:lnTo>
                <a:cubicBezTo>
                  <a:pt x="7395" y="7205"/>
                  <a:pt x="7067" y="7604"/>
                  <a:pt x="7067" y="8080"/>
                </a:cubicBezTo>
                <a:cubicBezTo>
                  <a:pt x="7067" y="8175"/>
                  <a:pt x="7080" y="8267"/>
                  <a:pt x="7105" y="8354"/>
                </a:cubicBezTo>
                <a:lnTo>
                  <a:pt x="4589" y="9807"/>
                </a:lnTo>
                <a:cubicBezTo>
                  <a:pt x="4582" y="9792"/>
                  <a:pt x="4575" y="9778"/>
                  <a:pt x="4568" y="9763"/>
                </a:cubicBezTo>
                <a:cubicBezTo>
                  <a:pt x="4567" y="9760"/>
                  <a:pt x="4566" y="9757"/>
                  <a:pt x="4564" y="9754"/>
                </a:cubicBezTo>
                <a:cubicBezTo>
                  <a:pt x="4558" y="9740"/>
                  <a:pt x="4551" y="9726"/>
                  <a:pt x="4545" y="9712"/>
                </a:cubicBezTo>
                <a:cubicBezTo>
                  <a:pt x="4536" y="9694"/>
                  <a:pt x="4528" y="9676"/>
                  <a:pt x="4519" y="9657"/>
                </a:cubicBezTo>
                <a:cubicBezTo>
                  <a:pt x="4507" y="9631"/>
                  <a:pt x="4496" y="9604"/>
                  <a:pt x="4485" y="9577"/>
                </a:cubicBezTo>
                <a:cubicBezTo>
                  <a:pt x="4474" y="9552"/>
                  <a:pt x="4464" y="9527"/>
                  <a:pt x="4454" y="9502"/>
                </a:cubicBezTo>
                <a:cubicBezTo>
                  <a:pt x="4453" y="9500"/>
                  <a:pt x="4452" y="9498"/>
                  <a:pt x="4451" y="9495"/>
                </a:cubicBezTo>
                <a:cubicBezTo>
                  <a:pt x="4446" y="9482"/>
                  <a:pt x="4441" y="9468"/>
                  <a:pt x="4436" y="9455"/>
                </a:cubicBezTo>
                <a:cubicBezTo>
                  <a:pt x="4431" y="9441"/>
                  <a:pt x="4425" y="9427"/>
                  <a:pt x="4420" y="9412"/>
                </a:cubicBezTo>
                <a:cubicBezTo>
                  <a:pt x="4400" y="9357"/>
                  <a:pt x="4381" y="9301"/>
                  <a:pt x="4363" y="9245"/>
                </a:cubicBezTo>
                <a:cubicBezTo>
                  <a:pt x="4345" y="9188"/>
                  <a:pt x="4329" y="9131"/>
                  <a:pt x="4314" y="9074"/>
                </a:cubicBezTo>
                <a:cubicBezTo>
                  <a:pt x="4229" y="8754"/>
                  <a:pt x="4184" y="8418"/>
                  <a:pt x="4184" y="8072"/>
                </a:cubicBezTo>
                <a:cubicBezTo>
                  <a:pt x="4184" y="7627"/>
                  <a:pt x="4259" y="7199"/>
                  <a:pt x="4396" y="6801"/>
                </a:cubicBezTo>
                <a:cubicBezTo>
                  <a:pt x="4406" y="6770"/>
                  <a:pt x="4417" y="6740"/>
                  <a:pt x="4429" y="6710"/>
                </a:cubicBezTo>
                <a:cubicBezTo>
                  <a:pt x="4954" y="5300"/>
                  <a:pt x="6270" y="4277"/>
                  <a:pt x="7837" y="4181"/>
                </a:cubicBezTo>
                <a:close/>
                <a:moveTo>
                  <a:pt x="8321" y="4181"/>
                </a:moveTo>
                <a:cubicBezTo>
                  <a:pt x="10360" y="4306"/>
                  <a:pt x="11974" y="5999"/>
                  <a:pt x="11974" y="8071"/>
                </a:cubicBezTo>
                <a:cubicBezTo>
                  <a:pt x="11974" y="8292"/>
                  <a:pt x="11955" y="8510"/>
                  <a:pt x="11920" y="8721"/>
                </a:cubicBezTo>
                <a:cubicBezTo>
                  <a:pt x="11915" y="8751"/>
                  <a:pt x="11910" y="8780"/>
                  <a:pt x="11904" y="8810"/>
                </a:cubicBezTo>
                <a:cubicBezTo>
                  <a:pt x="11887" y="8899"/>
                  <a:pt x="11867" y="8987"/>
                  <a:pt x="11844" y="9074"/>
                </a:cubicBezTo>
                <a:cubicBezTo>
                  <a:pt x="11838" y="9096"/>
                  <a:pt x="11833" y="9118"/>
                  <a:pt x="11827" y="9140"/>
                </a:cubicBezTo>
                <a:cubicBezTo>
                  <a:pt x="11825" y="9147"/>
                  <a:pt x="11823" y="9153"/>
                  <a:pt x="11821" y="9160"/>
                </a:cubicBezTo>
                <a:cubicBezTo>
                  <a:pt x="11819" y="9165"/>
                  <a:pt x="11817" y="9171"/>
                  <a:pt x="11815" y="9176"/>
                </a:cubicBezTo>
                <a:cubicBezTo>
                  <a:pt x="11809" y="9199"/>
                  <a:pt x="11802" y="9222"/>
                  <a:pt x="11795" y="9245"/>
                </a:cubicBezTo>
                <a:cubicBezTo>
                  <a:pt x="11768" y="9330"/>
                  <a:pt x="11739" y="9413"/>
                  <a:pt x="11707" y="9495"/>
                </a:cubicBezTo>
                <a:cubicBezTo>
                  <a:pt x="11685" y="9550"/>
                  <a:pt x="11662" y="9604"/>
                  <a:pt x="11639" y="9657"/>
                </a:cubicBezTo>
                <a:cubicBezTo>
                  <a:pt x="11636" y="9664"/>
                  <a:pt x="11633" y="9670"/>
                  <a:pt x="11630" y="9677"/>
                </a:cubicBezTo>
                <a:cubicBezTo>
                  <a:pt x="11621" y="9697"/>
                  <a:pt x="11612" y="9717"/>
                  <a:pt x="11602" y="9738"/>
                </a:cubicBezTo>
                <a:cubicBezTo>
                  <a:pt x="11591" y="9761"/>
                  <a:pt x="11580" y="9784"/>
                  <a:pt x="11568" y="9807"/>
                </a:cubicBezTo>
                <a:lnTo>
                  <a:pt x="9054" y="8354"/>
                </a:lnTo>
                <a:cubicBezTo>
                  <a:pt x="9078" y="8267"/>
                  <a:pt x="9091" y="8175"/>
                  <a:pt x="9091" y="8080"/>
                </a:cubicBezTo>
                <a:cubicBezTo>
                  <a:pt x="9091" y="7604"/>
                  <a:pt x="8763" y="7205"/>
                  <a:pt x="8321" y="7097"/>
                </a:cubicBezTo>
                <a:lnTo>
                  <a:pt x="8321" y="4181"/>
                </a:lnTo>
                <a:close/>
                <a:moveTo>
                  <a:pt x="7344" y="8775"/>
                </a:moveTo>
                <a:cubicBezTo>
                  <a:pt x="7529" y="8970"/>
                  <a:pt x="7790" y="9092"/>
                  <a:pt x="8079" y="9092"/>
                </a:cubicBezTo>
                <a:cubicBezTo>
                  <a:pt x="8369" y="9092"/>
                  <a:pt x="8629" y="8971"/>
                  <a:pt x="8813" y="8776"/>
                </a:cubicBezTo>
                <a:lnTo>
                  <a:pt x="11325" y="10226"/>
                </a:lnTo>
                <a:cubicBezTo>
                  <a:pt x="11300" y="10264"/>
                  <a:pt x="11275" y="10302"/>
                  <a:pt x="11249" y="10339"/>
                </a:cubicBezTo>
                <a:cubicBezTo>
                  <a:pt x="11215" y="10386"/>
                  <a:pt x="11180" y="10432"/>
                  <a:pt x="11144" y="10478"/>
                </a:cubicBezTo>
                <a:lnTo>
                  <a:pt x="11144" y="10479"/>
                </a:lnTo>
                <a:cubicBezTo>
                  <a:pt x="11126" y="10502"/>
                  <a:pt x="11108" y="10523"/>
                  <a:pt x="11090" y="10545"/>
                </a:cubicBezTo>
                <a:cubicBezTo>
                  <a:pt x="11088" y="10548"/>
                  <a:pt x="11087" y="10550"/>
                  <a:pt x="11085" y="10552"/>
                </a:cubicBezTo>
                <a:cubicBezTo>
                  <a:pt x="11068" y="10572"/>
                  <a:pt x="11052" y="10592"/>
                  <a:pt x="11034" y="10612"/>
                </a:cubicBezTo>
                <a:cubicBezTo>
                  <a:pt x="10997" y="10656"/>
                  <a:pt x="10958" y="10699"/>
                  <a:pt x="10918" y="10741"/>
                </a:cubicBezTo>
                <a:cubicBezTo>
                  <a:pt x="10899" y="10762"/>
                  <a:pt x="10878" y="10783"/>
                  <a:pt x="10858" y="10804"/>
                </a:cubicBezTo>
                <a:cubicBezTo>
                  <a:pt x="10849" y="10812"/>
                  <a:pt x="10842" y="10821"/>
                  <a:pt x="10833" y="10829"/>
                </a:cubicBezTo>
                <a:cubicBezTo>
                  <a:pt x="10821" y="10841"/>
                  <a:pt x="10809" y="10852"/>
                  <a:pt x="10797" y="10864"/>
                </a:cubicBezTo>
                <a:cubicBezTo>
                  <a:pt x="10755" y="10905"/>
                  <a:pt x="10713" y="10945"/>
                  <a:pt x="10670" y="10984"/>
                </a:cubicBezTo>
                <a:cubicBezTo>
                  <a:pt x="10656" y="10996"/>
                  <a:pt x="10642" y="11009"/>
                  <a:pt x="10629" y="11021"/>
                </a:cubicBezTo>
                <a:cubicBezTo>
                  <a:pt x="10621" y="11027"/>
                  <a:pt x="10612" y="11034"/>
                  <a:pt x="10604" y="11041"/>
                </a:cubicBezTo>
                <a:cubicBezTo>
                  <a:pt x="10604" y="11042"/>
                  <a:pt x="10603" y="11042"/>
                  <a:pt x="10602" y="11043"/>
                </a:cubicBezTo>
                <a:cubicBezTo>
                  <a:pt x="10515" y="11117"/>
                  <a:pt x="10424" y="11188"/>
                  <a:pt x="10330" y="11254"/>
                </a:cubicBezTo>
                <a:cubicBezTo>
                  <a:pt x="10259" y="11305"/>
                  <a:pt x="10187" y="11353"/>
                  <a:pt x="10112" y="11398"/>
                </a:cubicBezTo>
                <a:cubicBezTo>
                  <a:pt x="10063" y="11429"/>
                  <a:pt x="10012" y="11458"/>
                  <a:pt x="9961" y="11486"/>
                </a:cubicBezTo>
                <a:cubicBezTo>
                  <a:pt x="9833" y="11557"/>
                  <a:pt x="9702" y="11620"/>
                  <a:pt x="9566" y="11676"/>
                </a:cubicBezTo>
                <a:cubicBezTo>
                  <a:pt x="9512" y="11699"/>
                  <a:pt x="9457" y="11721"/>
                  <a:pt x="9402" y="11741"/>
                </a:cubicBezTo>
                <a:cubicBezTo>
                  <a:pt x="9377" y="11749"/>
                  <a:pt x="9353" y="11758"/>
                  <a:pt x="9329" y="11766"/>
                </a:cubicBezTo>
                <a:cubicBezTo>
                  <a:pt x="9319" y="11769"/>
                  <a:pt x="9309" y="11772"/>
                  <a:pt x="9300" y="11775"/>
                </a:cubicBezTo>
                <a:lnTo>
                  <a:pt x="9237" y="11796"/>
                </a:lnTo>
                <a:cubicBezTo>
                  <a:pt x="9208" y="11805"/>
                  <a:pt x="9178" y="11813"/>
                  <a:pt x="9148" y="11822"/>
                </a:cubicBezTo>
                <a:cubicBezTo>
                  <a:pt x="9147" y="11822"/>
                  <a:pt x="9146" y="11823"/>
                  <a:pt x="9145" y="11823"/>
                </a:cubicBezTo>
                <a:cubicBezTo>
                  <a:pt x="9141" y="11824"/>
                  <a:pt x="9136" y="11825"/>
                  <a:pt x="9131" y="11827"/>
                </a:cubicBezTo>
                <a:cubicBezTo>
                  <a:pt x="9105" y="11834"/>
                  <a:pt x="9079" y="11842"/>
                  <a:pt x="9053" y="11849"/>
                </a:cubicBezTo>
                <a:cubicBezTo>
                  <a:pt x="9027" y="11856"/>
                  <a:pt x="9001" y="11863"/>
                  <a:pt x="8975" y="11869"/>
                </a:cubicBezTo>
                <a:cubicBezTo>
                  <a:pt x="8970" y="11870"/>
                  <a:pt x="8964" y="11871"/>
                  <a:pt x="8958" y="11872"/>
                </a:cubicBezTo>
                <a:cubicBezTo>
                  <a:pt x="8935" y="11878"/>
                  <a:pt x="8911" y="11883"/>
                  <a:pt x="8887" y="11888"/>
                </a:cubicBezTo>
                <a:cubicBezTo>
                  <a:pt x="8880" y="11890"/>
                  <a:pt x="8872" y="11891"/>
                  <a:pt x="8864" y="11893"/>
                </a:cubicBezTo>
                <a:cubicBezTo>
                  <a:pt x="8769" y="11913"/>
                  <a:pt x="8672" y="11928"/>
                  <a:pt x="8575" y="11941"/>
                </a:cubicBezTo>
                <a:cubicBezTo>
                  <a:pt x="8560" y="11943"/>
                  <a:pt x="8545" y="11945"/>
                  <a:pt x="8530" y="11947"/>
                </a:cubicBezTo>
                <a:lnTo>
                  <a:pt x="8530" y="11946"/>
                </a:lnTo>
                <a:cubicBezTo>
                  <a:pt x="8382" y="11963"/>
                  <a:pt x="8232" y="11972"/>
                  <a:pt x="8079" y="11972"/>
                </a:cubicBezTo>
                <a:cubicBezTo>
                  <a:pt x="7927" y="11972"/>
                  <a:pt x="7776" y="11963"/>
                  <a:pt x="7628" y="11945"/>
                </a:cubicBezTo>
                <a:lnTo>
                  <a:pt x="7628" y="11947"/>
                </a:lnTo>
                <a:cubicBezTo>
                  <a:pt x="7613" y="11945"/>
                  <a:pt x="7598" y="11943"/>
                  <a:pt x="7583" y="11941"/>
                </a:cubicBezTo>
                <a:cubicBezTo>
                  <a:pt x="7485" y="11928"/>
                  <a:pt x="7389" y="11913"/>
                  <a:pt x="7294" y="11893"/>
                </a:cubicBezTo>
                <a:cubicBezTo>
                  <a:pt x="7286" y="11891"/>
                  <a:pt x="7278" y="11890"/>
                  <a:pt x="7271" y="11888"/>
                </a:cubicBezTo>
                <a:cubicBezTo>
                  <a:pt x="7247" y="11883"/>
                  <a:pt x="7223" y="11878"/>
                  <a:pt x="7199" y="11872"/>
                </a:cubicBezTo>
                <a:cubicBezTo>
                  <a:pt x="7194" y="11871"/>
                  <a:pt x="7188" y="11870"/>
                  <a:pt x="7183" y="11869"/>
                </a:cubicBezTo>
                <a:cubicBezTo>
                  <a:pt x="7157" y="11863"/>
                  <a:pt x="7131" y="11856"/>
                  <a:pt x="7105" y="11849"/>
                </a:cubicBezTo>
                <a:cubicBezTo>
                  <a:pt x="7079" y="11842"/>
                  <a:pt x="7053" y="11834"/>
                  <a:pt x="7026" y="11827"/>
                </a:cubicBezTo>
                <a:cubicBezTo>
                  <a:pt x="7021" y="11825"/>
                  <a:pt x="7015" y="11824"/>
                  <a:pt x="7010" y="11822"/>
                </a:cubicBezTo>
                <a:cubicBezTo>
                  <a:pt x="6980" y="11813"/>
                  <a:pt x="6950" y="11805"/>
                  <a:pt x="6921" y="11796"/>
                </a:cubicBezTo>
                <a:lnTo>
                  <a:pt x="6858" y="11775"/>
                </a:lnTo>
                <a:cubicBezTo>
                  <a:pt x="6851" y="11773"/>
                  <a:pt x="6843" y="11770"/>
                  <a:pt x="6836" y="11768"/>
                </a:cubicBezTo>
                <a:cubicBezTo>
                  <a:pt x="6809" y="11759"/>
                  <a:pt x="6783" y="11750"/>
                  <a:pt x="6756" y="11741"/>
                </a:cubicBezTo>
                <a:cubicBezTo>
                  <a:pt x="6701" y="11721"/>
                  <a:pt x="6646" y="11699"/>
                  <a:pt x="6592" y="11676"/>
                </a:cubicBezTo>
                <a:cubicBezTo>
                  <a:pt x="6510" y="11642"/>
                  <a:pt x="6431" y="11607"/>
                  <a:pt x="6352" y="11568"/>
                </a:cubicBezTo>
                <a:cubicBezTo>
                  <a:pt x="6300" y="11542"/>
                  <a:pt x="6248" y="11514"/>
                  <a:pt x="6197" y="11486"/>
                </a:cubicBezTo>
                <a:cubicBezTo>
                  <a:pt x="6018" y="11387"/>
                  <a:pt x="5848" y="11275"/>
                  <a:pt x="5688" y="11151"/>
                </a:cubicBezTo>
                <a:cubicBezTo>
                  <a:pt x="5643" y="11116"/>
                  <a:pt x="5599" y="11080"/>
                  <a:pt x="5555" y="11043"/>
                </a:cubicBezTo>
                <a:cubicBezTo>
                  <a:pt x="5554" y="11042"/>
                  <a:pt x="5553" y="11040"/>
                  <a:pt x="5552" y="11039"/>
                </a:cubicBezTo>
                <a:cubicBezTo>
                  <a:pt x="5534" y="11024"/>
                  <a:pt x="5517" y="11009"/>
                  <a:pt x="5499" y="10993"/>
                </a:cubicBezTo>
                <a:cubicBezTo>
                  <a:pt x="5493" y="10988"/>
                  <a:pt x="5488" y="10983"/>
                  <a:pt x="5482" y="10978"/>
                </a:cubicBezTo>
                <a:cubicBezTo>
                  <a:pt x="5474" y="10971"/>
                  <a:pt x="5467" y="10965"/>
                  <a:pt x="5460" y="10959"/>
                </a:cubicBezTo>
                <a:cubicBezTo>
                  <a:pt x="5405" y="10909"/>
                  <a:pt x="5352" y="10856"/>
                  <a:pt x="5300" y="10804"/>
                </a:cubicBezTo>
                <a:cubicBezTo>
                  <a:pt x="5260" y="10762"/>
                  <a:pt x="5220" y="10720"/>
                  <a:pt x="5181" y="10677"/>
                </a:cubicBezTo>
                <a:cubicBezTo>
                  <a:pt x="5145" y="10636"/>
                  <a:pt x="5108" y="10595"/>
                  <a:pt x="5073" y="10552"/>
                </a:cubicBezTo>
                <a:cubicBezTo>
                  <a:pt x="5071" y="10550"/>
                  <a:pt x="5070" y="10548"/>
                  <a:pt x="5068" y="10545"/>
                </a:cubicBezTo>
                <a:cubicBezTo>
                  <a:pt x="5050" y="10523"/>
                  <a:pt x="5032" y="10502"/>
                  <a:pt x="5014" y="10479"/>
                </a:cubicBezTo>
                <a:lnTo>
                  <a:pt x="5014" y="10478"/>
                </a:lnTo>
                <a:cubicBezTo>
                  <a:pt x="4978" y="10432"/>
                  <a:pt x="4943" y="10386"/>
                  <a:pt x="4909" y="10339"/>
                </a:cubicBezTo>
                <a:cubicBezTo>
                  <a:pt x="4883" y="10302"/>
                  <a:pt x="4858" y="10264"/>
                  <a:pt x="4833" y="10226"/>
                </a:cubicBezTo>
                <a:lnTo>
                  <a:pt x="7344" y="8775"/>
                </a:lnTo>
                <a:close/>
              </a:path>
            </a:pathLst>
          </a:custGeom>
          <a:solidFill>
            <a:srgbClr val="CCCC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Fat Permanent Magnet"/>
          <p:cNvSpPr>
            <a:spLocks noEditPoints="1"/>
          </p:cNvSpPr>
          <p:nvPr/>
        </p:nvSpPr>
        <p:spPr bwMode="auto">
          <a:xfrm>
            <a:off x="2594893" y="2701243"/>
            <a:ext cx="1031453" cy="1030941"/>
          </a:xfrm>
          <a:custGeom>
            <a:avLst/>
            <a:gdLst>
              <a:gd name="T0" fmla="*/ 8659 w 17318"/>
              <a:gd name="T1" fmla="*/ 0 h 17318"/>
              <a:gd name="T2" fmla="*/ 0 w 17318"/>
              <a:gd name="T3" fmla="*/ 8659 h 17318"/>
              <a:gd name="T4" fmla="*/ 8659 w 17318"/>
              <a:gd name="T5" fmla="*/ 17318 h 17318"/>
              <a:gd name="T6" fmla="*/ 17318 w 17318"/>
              <a:gd name="T7" fmla="*/ 8659 h 17318"/>
              <a:gd name="T8" fmla="*/ 8659 w 17318"/>
              <a:gd name="T9" fmla="*/ 0 h 17318"/>
              <a:gd name="T10" fmla="*/ 8659 w 17318"/>
              <a:gd name="T11" fmla="*/ 3174 h 17318"/>
              <a:gd name="T12" fmla="*/ 14144 w 17318"/>
              <a:gd name="T13" fmla="*/ 8659 h 17318"/>
              <a:gd name="T14" fmla="*/ 8659 w 17318"/>
              <a:gd name="T15" fmla="*/ 14144 h 17318"/>
              <a:gd name="T16" fmla="*/ 3175 w 17318"/>
              <a:gd name="T17" fmla="*/ 8659 h 17318"/>
              <a:gd name="T18" fmla="*/ 8659 w 17318"/>
              <a:gd name="T19" fmla="*/ 3174 h 17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18" h="17318">
                <a:moveTo>
                  <a:pt x="8659" y="0"/>
                </a:moveTo>
                <a:cubicBezTo>
                  <a:pt x="3877" y="0"/>
                  <a:pt x="0" y="3876"/>
                  <a:pt x="0" y="8659"/>
                </a:cubicBezTo>
                <a:cubicBezTo>
                  <a:pt x="0" y="13441"/>
                  <a:pt x="3877" y="17318"/>
                  <a:pt x="8659" y="17318"/>
                </a:cubicBezTo>
                <a:cubicBezTo>
                  <a:pt x="13441" y="17318"/>
                  <a:pt x="17318" y="13441"/>
                  <a:pt x="17318" y="8659"/>
                </a:cubicBezTo>
                <a:cubicBezTo>
                  <a:pt x="17318" y="3876"/>
                  <a:pt x="13441" y="0"/>
                  <a:pt x="8659" y="0"/>
                </a:cubicBezTo>
                <a:close/>
                <a:moveTo>
                  <a:pt x="8659" y="3174"/>
                </a:moveTo>
                <a:cubicBezTo>
                  <a:pt x="11689" y="3174"/>
                  <a:pt x="14144" y="5629"/>
                  <a:pt x="14144" y="8659"/>
                </a:cubicBezTo>
                <a:cubicBezTo>
                  <a:pt x="14144" y="11688"/>
                  <a:pt x="11689" y="14144"/>
                  <a:pt x="8659" y="14144"/>
                </a:cubicBezTo>
                <a:cubicBezTo>
                  <a:pt x="5630" y="14144"/>
                  <a:pt x="3175" y="11688"/>
                  <a:pt x="3175" y="8659"/>
                </a:cubicBezTo>
                <a:cubicBezTo>
                  <a:pt x="3175" y="5629"/>
                  <a:pt x="5630" y="3174"/>
                  <a:pt x="8659" y="3174"/>
                </a:cubicBez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5" name="Magnetic Poles"/>
          <p:cNvGrpSpPr/>
          <p:nvPr/>
        </p:nvGrpSpPr>
        <p:grpSpPr>
          <a:xfrm>
            <a:off x="2602060" y="2708410"/>
            <a:ext cx="1017120" cy="1016608"/>
            <a:chOff x="4032250" y="1165225"/>
            <a:chExt cx="3154363" cy="3152775"/>
          </a:xfrm>
        </p:grpSpPr>
        <p:sp>
          <p:nvSpPr>
            <p:cNvPr id="402" name="North Pole Fields"/>
            <p:cNvSpPr>
              <a:spLocks noEditPoints="1"/>
            </p:cNvSpPr>
            <p:nvPr/>
          </p:nvSpPr>
          <p:spPr bwMode="auto">
            <a:xfrm>
              <a:off x="4032250" y="1165225"/>
              <a:ext cx="3154363" cy="3152775"/>
            </a:xfrm>
            <a:custGeom>
              <a:avLst/>
              <a:gdLst>
                <a:gd name="T0" fmla="*/ 6883 w 17076"/>
                <a:gd name="T1" fmla="*/ 218 h 17076"/>
                <a:gd name="T2" fmla="*/ 7435 w 17076"/>
                <a:gd name="T3" fmla="*/ 2994 h 17076"/>
                <a:gd name="T4" fmla="*/ 7436 w 17076"/>
                <a:gd name="T5" fmla="*/ 2994 h 17076"/>
                <a:gd name="T6" fmla="*/ 9641 w 17076"/>
                <a:gd name="T7" fmla="*/ 2993 h 17076"/>
                <a:gd name="T8" fmla="*/ 10193 w 17076"/>
                <a:gd name="T9" fmla="*/ 217 h 17076"/>
                <a:gd name="T10" fmla="*/ 6883 w 17076"/>
                <a:gd name="T11" fmla="*/ 218 h 17076"/>
                <a:gd name="T12" fmla="*/ 3825 w 17076"/>
                <a:gd name="T13" fmla="*/ 1484 h 17076"/>
                <a:gd name="T14" fmla="*/ 1484 w 17076"/>
                <a:gd name="T15" fmla="*/ 3825 h 17076"/>
                <a:gd name="T16" fmla="*/ 3838 w 17076"/>
                <a:gd name="T17" fmla="*/ 5397 h 17076"/>
                <a:gd name="T18" fmla="*/ 5397 w 17076"/>
                <a:gd name="T19" fmla="*/ 3837 h 17076"/>
                <a:gd name="T20" fmla="*/ 3825 w 17076"/>
                <a:gd name="T21" fmla="*/ 1484 h 17076"/>
                <a:gd name="T22" fmla="*/ 13251 w 17076"/>
                <a:gd name="T23" fmla="*/ 1485 h 17076"/>
                <a:gd name="T24" fmla="*/ 11679 w 17076"/>
                <a:gd name="T25" fmla="*/ 3838 h 17076"/>
                <a:gd name="T26" fmla="*/ 13239 w 17076"/>
                <a:gd name="T27" fmla="*/ 5397 h 17076"/>
                <a:gd name="T28" fmla="*/ 15592 w 17076"/>
                <a:gd name="T29" fmla="*/ 3825 h 17076"/>
                <a:gd name="T30" fmla="*/ 13251 w 17076"/>
                <a:gd name="T31" fmla="*/ 1485 h 17076"/>
                <a:gd name="T32" fmla="*/ 217 w 17076"/>
                <a:gd name="T33" fmla="*/ 6883 h 17076"/>
                <a:gd name="T34" fmla="*/ 218 w 17076"/>
                <a:gd name="T35" fmla="*/ 10193 h 17076"/>
                <a:gd name="T36" fmla="*/ 2994 w 17076"/>
                <a:gd name="T37" fmla="*/ 9641 h 17076"/>
                <a:gd name="T38" fmla="*/ 2993 w 17076"/>
                <a:gd name="T39" fmla="*/ 7435 h 17076"/>
                <a:gd name="T40" fmla="*/ 217 w 17076"/>
                <a:gd name="T41" fmla="*/ 6883 h 17076"/>
                <a:gd name="T42" fmla="*/ 14082 w 17076"/>
                <a:gd name="T43" fmla="*/ 7435 h 17076"/>
                <a:gd name="T44" fmla="*/ 14082 w 17076"/>
                <a:gd name="T45" fmla="*/ 7436 h 17076"/>
                <a:gd name="T46" fmla="*/ 14083 w 17076"/>
                <a:gd name="T47" fmla="*/ 9641 h 17076"/>
                <a:gd name="T48" fmla="*/ 16859 w 17076"/>
                <a:gd name="T49" fmla="*/ 10193 h 17076"/>
                <a:gd name="T50" fmla="*/ 16858 w 17076"/>
                <a:gd name="T51" fmla="*/ 6883 h 17076"/>
                <a:gd name="T52" fmla="*/ 14082 w 17076"/>
                <a:gd name="T53" fmla="*/ 7435 h 17076"/>
                <a:gd name="T54" fmla="*/ 3837 w 17076"/>
                <a:gd name="T55" fmla="*/ 11679 h 17076"/>
                <a:gd name="T56" fmla="*/ 1484 w 17076"/>
                <a:gd name="T57" fmla="*/ 13251 h 17076"/>
                <a:gd name="T58" fmla="*/ 3825 w 17076"/>
                <a:gd name="T59" fmla="*/ 15591 h 17076"/>
                <a:gd name="T60" fmla="*/ 5397 w 17076"/>
                <a:gd name="T61" fmla="*/ 13238 h 17076"/>
                <a:gd name="T62" fmla="*/ 3837 w 17076"/>
                <a:gd name="T63" fmla="*/ 11679 h 17076"/>
                <a:gd name="T64" fmla="*/ 13238 w 17076"/>
                <a:gd name="T65" fmla="*/ 11679 h 17076"/>
                <a:gd name="T66" fmla="*/ 11679 w 17076"/>
                <a:gd name="T67" fmla="*/ 13239 h 17076"/>
                <a:gd name="T68" fmla="*/ 13251 w 17076"/>
                <a:gd name="T69" fmla="*/ 15592 h 17076"/>
                <a:gd name="T70" fmla="*/ 15591 w 17076"/>
                <a:gd name="T71" fmla="*/ 13251 h 17076"/>
                <a:gd name="T72" fmla="*/ 13238 w 17076"/>
                <a:gd name="T73" fmla="*/ 11679 h 17076"/>
                <a:gd name="T74" fmla="*/ 7435 w 17076"/>
                <a:gd name="T75" fmla="*/ 14083 h 17076"/>
                <a:gd name="T76" fmla="*/ 6883 w 17076"/>
                <a:gd name="T77" fmla="*/ 16859 h 17076"/>
                <a:gd name="T78" fmla="*/ 10193 w 17076"/>
                <a:gd name="T79" fmla="*/ 16858 h 17076"/>
                <a:gd name="T80" fmla="*/ 9641 w 17076"/>
                <a:gd name="T81" fmla="*/ 14082 h 17076"/>
                <a:gd name="T82" fmla="*/ 7435 w 17076"/>
                <a:gd name="T83" fmla="*/ 14083 h 17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076" h="17076">
                  <a:moveTo>
                    <a:pt x="6883" y="218"/>
                  </a:moveTo>
                  <a:lnTo>
                    <a:pt x="7435" y="2994"/>
                  </a:lnTo>
                  <a:lnTo>
                    <a:pt x="7436" y="2994"/>
                  </a:lnTo>
                  <a:cubicBezTo>
                    <a:pt x="8187" y="2845"/>
                    <a:pt x="8933" y="2852"/>
                    <a:pt x="9641" y="2993"/>
                  </a:cubicBezTo>
                  <a:lnTo>
                    <a:pt x="10193" y="217"/>
                  </a:lnTo>
                  <a:cubicBezTo>
                    <a:pt x="9100" y="0"/>
                    <a:pt x="7975" y="1"/>
                    <a:pt x="6883" y="218"/>
                  </a:cubicBezTo>
                  <a:close/>
                  <a:moveTo>
                    <a:pt x="3825" y="1484"/>
                  </a:moveTo>
                  <a:cubicBezTo>
                    <a:pt x="2899" y="2103"/>
                    <a:pt x="2103" y="2899"/>
                    <a:pt x="1484" y="3825"/>
                  </a:cubicBezTo>
                  <a:lnTo>
                    <a:pt x="3838" y="5397"/>
                  </a:lnTo>
                  <a:cubicBezTo>
                    <a:pt x="4247" y="4785"/>
                    <a:pt x="4775" y="4253"/>
                    <a:pt x="5397" y="3837"/>
                  </a:cubicBezTo>
                  <a:lnTo>
                    <a:pt x="3825" y="1484"/>
                  </a:lnTo>
                  <a:close/>
                  <a:moveTo>
                    <a:pt x="13251" y="1485"/>
                  </a:moveTo>
                  <a:lnTo>
                    <a:pt x="11679" y="3838"/>
                  </a:lnTo>
                  <a:cubicBezTo>
                    <a:pt x="12291" y="4247"/>
                    <a:pt x="12823" y="4775"/>
                    <a:pt x="13239" y="5397"/>
                  </a:cubicBezTo>
                  <a:lnTo>
                    <a:pt x="15592" y="3825"/>
                  </a:lnTo>
                  <a:cubicBezTo>
                    <a:pt x="14973" y="2899"/>
                    <a:pt x="14177" y="2104"/>
                    <a:pt x="13251" y="1485"/>
                  </a:cubicBezTo>
                  <a:close/>
                  <a:moveTo>
                    <a:pt x="217" y="6883"/>
                  </a:moveTo>
                  <a:cubicBezTo>
                    <a:pt x="0" y="7976"/>
                    <a:pt x="1" y="9101"/>
                    <a:pt x="218" y="10193"/>
                  </a:cubicBezTo>
                  <a:lnTo>
                    <a:pt x="2994" y="9641"/>
                  </a:lnTo>
                  <a:cubicBezTo>
                    <a:pt x="2845" y="8889"/>
                    <a:pt x="2852" y="8143"/>
                    <a:pt x="2993" y="7435"/>
                  </a:cubicBezTo>
                  <a:lnTo>
                    <a:pt x="217" y="6883"/>
                  </a:lnTo>
                  <a:close/>
                  <a:moveTo>
                    <a:pt x="14082" y="7435"/>
                  </a:moveTo>
                  <a:lnTo>
                    <a:pt x="14082" y="7436"/>
                  </a:lnTo>
                  <a:cubicBezTo>
                    <a:pt x="14231" y="8187"/>
                    <a:pt x="14224" y="8933"/>
                    <a:pt x="14083" y="9641"/>
                  </a:cubicBezTo>
                  <a:lnTo>
                    <a:pt x="16859" y="10193"/>
                  </a:lnTo>
                  <a:cubicBezTo>
                    <a:pt x="17076" y="9100"/>
                    <a:pt x="17075" y="7975"/>
                    <a:pt x="16858" y="6883"/>
                  </a:cubicBezTo>
                  <a:lnTo>
                    <a:pt x="14082" y="7435"/>
                  </a:lnTo>
                  <a:close/>
                  <a:moveTo>
                    <a:pt x="3837" y="11679"/>
                  </a:moveTo>
                  <a:lnTo>
                    <a:pt x="1484" y="13251"/>
                  </a:lnTo>
                  <a:cubicBezTo>
                    <a:pt x="2103" y="14177"/>
                    <a:pt x="2899" y="14972"/>
                    <a:pt x="3825" y="15591"/>
                  </a:cubicBezTo>
                  <a:lnTo>
                    <a:pt x="5397" y="13238"/>
                  </a:lnTo>
                  <a:cubicBezTo>
                    <a:pt x="4785" y="12829"/>
                    <a:pt x="4253" y="12301"/>
                    <a:pt x="3837" y="11679"/>
                  </a:cubicBezTo>
                  <a:close/>
                  <a:moveTo>
                    <a:pt x="13238" y="11679"/>
                  </a:moveTo>
                  <a:cubicBezTo>
                    <a:pt x="12829" y="12291"/>
                    <a:pt x="12300" y="12823"/>
                    <a:pt x="11679" y="13239"/>
                  </a:cubicBezTo>
                  <a:lnTo>
                    <a:pt x="13251" y="15592"/>
                  </a:lnTo>
                  <a:cubicBezTo>
                    <a:pt x="14177" y="14973"/>
                    <a:pt x="14972" y="14177"/>
                    <a:pt x="15591" y="13251"/>
                  </a:cubicBezTo>
                  <a:lnTo>
                    <a:pt x="13238" y="11679"/>
                  </a:lnTo>
                  <a:close/>
                  <a:moveTo>
                    <a:pt x="7435" y="14083"/>
                  </a:moveTo>
                  <a:lnTo>
                    <a:pt x="6883" y="16859"/>
                  </a:lnTo>
                  <a:cubicBezTo>
                    <a:pt x="7976" y="17076"/>
                    <a:pt x="9101" y="17075"/>
                    <a:pt x="10193" y="16858"/>
                  </a:cubicBezTo>
                  <a:lnTo>
                    <a:pt x="9641" y="14082"/>
                  </a:lnTo>
                  <a:cubicBezTo>
                    <a:pt x="8889" y="14231"/>
                    <a:pt x="8143" y="14224"/>
                    <a:pt x="7435" y="14083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North Pole Labels"/>
            <p:cNvSpPr>
              <a:spLocks noEditPoints="1"/>
            </p:cNvSpPr>
            <p:nvPr/>
          </p:nvSpPr>
          <p:spPr bwMode="auto">
            <a:xfrm>
              <a:off x="4152900" y="1285875"/>
              <a:ext cx="2913063" cy="2911475"/>
            </a:xfrm>
            <a:custGeom>
              <a:avLst/>
              <a:gdLst>
                <a:gd name="T0" fmla="*/ 7238 w 15770"/>
                <a:gd name="T1" fmla="*/ 1641 h 15770"/>
                <a:gd name="T2" fmla="*/ 7447 w 15770"/>
                <a:gd name="T3" fmla="*/ 352 h 15770"/>
                <a:gd name="T4" fmla="*/ 8531 w 15770"/>
                <a:gd name="T5" fmla="*/ 1640 h 15770"/>
                <a:gd name="T6" fmla="*/ 8323 w 15770"/>
                <a:gd name="T7" fmla="*/ 0 h 15770"/>
                <a:gd name="T8" fmla="*/ 7461 w 15770"/>
                <a:gd name="T9" fmla="*/ 1 h 15770"/>
                <a:gd name="T10" fmla="*/ 2767 w 15770"/>
                <a:gd name="T11" fmla="*/ 1853 h 15770"/>
                <a:gd name="T12" fmla="*/ 3530 w 15770"/>
                <a:gd name="T13" fmla="*/ 2911 h 15770"/>
                <a:gd name="T14" fmla="*/ 1853 w 15770"/>
                <a:gd name="T15" fmla="*/ 2767 h 15770"/>
                <a:gd name="T16" fmla="*/ 3160 w 15770"/>
                <a:gd name="T17" fmla="*/ 3780 h 15770"/>
                <a:gd name="T18" fmla="*/ 3769 w 15770"/>
                <a:gd name="T19" fmla="*/ 3170 h 15770"/>
                <a:gd name="T20" fmla="*/ 2767 w 15770"/>
                <a:gd name="T21" fmla="*/ 1853 h 15770"/>
                <a:gd name="T22" fmla="*/ 11844 w 15770"/>
                <a:gd name="T23" fmla="*/ 3012 h 15770"/>
                <a:gd name="T24" fmla="*/ 12902 w 15770"/>
                <a:gd name="T25" fmla="*/ 2248 h 15770"/>
                <a:gd name="T26" fmla="*/ 12757 w 15770"/>
                <a:gd name="T27" fmla="*/ 3926 h 15770"/>
                <a:gd name="T28" fmla="*/ 13770 w 15770"/>
                <a:gd name="T29" fmla="*/ 2620 h 15770"/>
                <a:gd name="T30" fmla="*/ 13160 w 15770"/>
                <a:gd name="T31" fmla="*/ 2011 h 15770"/>
                <a:gd name="T32" fmla="*/ 0 w 15770"/>
                <a:gd name="T33" fmla="*/ 7239 h 15770"/>
                <a:gd name="T34" fmla="*/ 1288 w 15770"/>
                <a:gd name="T35" fmla="*/ 7447 h 15770"/>
                <a:gd name="T36" fmla="*/ 0 w 15770"/>
                <a:gd name="T37" fmla="*/ 8531 h 15770"/>
                <a:gd name="T38" fmla="*/ 1641 w 15770"/>
                <a:gd name="T39" fmla="*/ 8323 h 15770"/>
                <a:gd name="T40" fmla="*/ 1641 w 15770"/>
                <a:gd name="T41" fmla="*/ 7462 h 15770"/>
                <a:gd name="T42" fmla="*/ 0 w 15770"/>
                <a:gd name="T43" fmla="*/ 7239 h 15770"/>
                <a:gd name="T44" fmla="*/ 14129 w 15770"/>
                <a:gd name="T45" fmla="*/ 7447 h 15770"/>
                <a:gd name="T46" fmla="*/ 14129 w 15770"/>
                <a:gd name="T47" fmla="*/ 8308 h 15770"/>
                <a:gd name="T48" fmla="*/ 15769 w 15770"/>
                <a:gd name="T49" fmla="*/ 8531 h 15770"/>
                <a:gd name="T50" fmla="*/ 14482 w 15770"/>
                <a:gd name="T51" fmla="*/ 8323 h 15770"/>
                <a:gd name="T52" fmla="*/ 15770 w 15770"/>
                <a:gd name="T53" fmla="*/ 7239 h 15770"/>
                <a:gd name="T54" fmla="*/ 3013 w 15770"/>
                <a:gd name="T55" fmla="*/ 11844 h 15770"/>
                <a:gd name="T56" fmla="*/ 2000 w 15770"/>
                <a:gd name="T57" fmla="*/ 13150 h 15770"/>
                <a:gd name="T58" fmla="*/ 2609 w 15770"/>
                <a:gd name="T59" fmla="*/ 13759 h 15770"/>
                <a:gd name="T60" fmla="*/ 3926 w 15770"/>
                <a:gd name="T61" fmla="*/ 12758 h 15770"/>
                <a:gd name="T62" fmla="*/ 2868 w 15770"/>
                <a:gd name="T63" fmla="*/ 13522 h 15770"/>
                <a:gd name="T64" fmla="*/ 3013 w 15770"/>
                <a:gd name="T65" fmla="*/ 11844 h 15770"/>
                <a:gd name="T66" fmla="*/ 12610 w 15770"/>
                <a:gd name="T67" fmla="*/ 11990 h 15770"/>
                <a:gd name="T68" fmla="*/ 12001 w 15770"/>
                <a:gd name="T69" fmla="*/ 12600 h 15770"/>
                <a:gd name="T70" fmla="*/ 13003 w 15770"/>
                <a:gd name="T71" fmla="*/ 13917 h 15770"/>
                <a:gd name="T72" fmla="*/ 12240 w 15770"/>
                <a:gd name="T73" fmla="*/ 12859 h 15770"/>
                <a:gd name="T74" fmla="*/ 13917 w 15770"/>
                <a:gd name="T75" fmla="*/ 13003 h 15770"/>
                <a:gd name="T76" fmla="*/ 7239 w 15770"/>
                <a:gd name="T77" fmla="*/ 14130 h 15770"/>
                <a:gd name="T78" fmla="*/ 7447 w 15770"/>
                <a:gd name="T79" fmla="*/ 15770 h 15770"/>
                <a:gd name="T80" fmla="*/ 8309 w 15770"/>
                <a:gd name="T81" fmla="*/ 15769 h 15770"/>
                <a:gd name="T82" fmla="*/ 8531 w 15770"/>
                <a:gd name="T83" fmla="*/ 14129 h 15770"/>
                <a:gd name="T84" fmla="*/ 8323 w 15770"/>
                <a:gd name="T85" fmla="*/ 15418 h 15770"/>
                <a:gd name="T86" fmla="*/ 7239 w 15770"/>
                <a:gd name="T87" fmla="*/ 14130 h 15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770" h="15770">
                  <a:moveTo>
                    <a:pt x="7239" y="0"/>
                  </a:moveTo>
                  <a:lnTo>
                    <a:pt x="7238" y="1641"/>
                  </a:lnTo>
                  <a:lnTo>
                    <a:pt x="7447" y="1641"/>
                  </a:lnTo>
                  <a:lnTo>
                    <a:pt x="7447" y="352"/>
                  </a:lnTo>
                  <a:lnTo>
                    <a:pt x="8308" y="1641"/>
                  </a:lnTo>
                  <a:lnTo>
                    <a:pt x="8531" y="1640"/>
                  </a:lnTo>
                  <a:lnTo>
                    <a:pt x="8531" y="1"/>
                  </a:lnTo>
                  <a:lnTo>
                    <a:pt x="8323" y="0"/>
                  </a:lnTo>
                  <a:lnTo>
                    <a:pt x="8323" y="1288"/>
                  </a:lnTo>
                  <a:lnTo>
                    <a:pt x="7461" y="1"/>
                  </a:lnTo>
                  <a:lnTo>
                    <a:pt x="7239" y="0"/>
                  </a:lnTo>
                  <a:close/>
                  <a:moveTo>
                    <a:pt x="2767" y="1853"/>
                  </a:moveTo>
                  <a:lnTo>
                    <a:pt x="2620" y="2000"/>
                  </a:lnTo>
                  <a:lnTo>
                    <a:pt x="3530" y="2911"/>
                  </a:lnTo>
                  <a:lnTo>
                    <a:pt x="2011" y="2610"/>
                  </a:lnTo>
                  <a:lnTo>
                    <a:pt x="1853" y="2767"/>
                  </a:lnTo>
                  <a:lnTo>
                    <a:pt x="3012" y="3926"/>
                  </a:lnTo>
                  <a:lnTo>
                    <a:pt x="3160" y="3780"/>
                  </a:lnTo>
                  <a:lnTo>
                    <a:pt x="2248" y="2868"/>
                  </a:lnTo>
                  <a:lnTo>
                    <a:pt x="3769" y="3170"/>
                  </a:lnTo>
                  <a:lnTo>
                    <a:pt x="3926" y="3013"/>
                  </a:lnTo>
                  <a:lnTo>
                    <a:pt x="2767" y="1853"/>
                  </a:lnTo>
                  <a:close/>
                  <a:moveTo>
                    <a:pt x="13003" y="1853"/>
                  </a:moveTo>
                  <a:lnTo>
                    <a:pt x="11844" y="3012"/>
                  </a:lnTo>
                  <a:lnTo>
                    <a:pt x="11990" y="3160"/>
                  </a:lnTo>
                  <a:lnTo>
                    <a:pt x="12902" y="2248"/>
                  </a:lnTo>
                  <a:lnTo>
                    <a:pt x="12600" y="3769"/>
                  </a:lnTo>
                  <a:lnTo>
                    <a:pt x="12757" y="3926"/>
                  </a:lnTo>
                  <a:lnTo>
                    <a:pt x="13917" y="2767"/>
                  </a:lnTo>
                  <a:lnTo>
                    <a:pt x="13770" y="2620"/>
                  </a:lnTo>
                  <a:lnTo>
                    <a:pt x="12859" y="3530"/>
                  </a:lnTo>
                  <a:lnTo>
                    <a:pt x="13160" y="2011"/>
                  </a:lnTo>
                  <a:lnTo>
                    <a:pt x="13003" y="1853"/>
                  </a:lnTo>
                  <a:close/>
                  <a:moveTo>
                    <a:pt x="0" y="7239"/>
                  </a:moveTo>
                  <a:lnTo>
                    <a:pt x="0" y="7447"/>
                  </a:lnTo>
                  <a:lnTo>
                    <a:pt x="1288" y="7447"/>
                  </a:lnTo>
                  <a:lnTo>
                    <a:pt x="1" y="8309"/>
                  </a:lnTo>
                  <a:lnTo>
                    <a:pt x="0" y="8531"/>
                  </a:lnTo>
                  <a:lnTo>
                    <a:pt x="1641" y="8532"/>
                  </a:lnTo>
                  <a:lnTo>
                    <a:pt x="1641" y="8323"/>
                  </a:lnTo>
                  <a:lnTo>
                    <a:pt x="351" y="8323"/>
                  </a:lnTo>
                  <a:lnTo>
                    <a:pt x="1641" y="7462"/>
                  </a:lnTo>
                  <a:lnTo>
                    <a:pt x="1640" y="7239"/>
                  </a:lnTo>
                  <a:lnTo>
                    <a:pt x="0" y="7239"/>
                  </a:lnTo>
                  <a:close/>
                  <a:moveTo>
                    <a:pt x="14129" y="7238"/>
                  </a:moveTo>
                  <a:lnTo>
                    <a:pt x="14129" y="7447"/>
                  </a:lnTo>
                  <a:lnTo>
                    <a:pt x="15418" y="7447"/>
                  </a:lnTo>
                  <a:lnTo>
                    <a:pt x="14129" y="8308"/>
                  </a:lnTo>
                  <a:lnTo>
                    <a:pt x="14129" y="8531"/>
                  </a:lnTo>
                  <a:lnTo>
                    <a:pt x="15769" y="8531"/>
                  </a:lnTo>
                  <a:lnTo>
                    <a:pt x="15770" y="8323"/>
                  </a:lnTo>
                  <a:lnTo>
                    <a:pt x="14482" y="8323"/>
                  </a:lnTo>
                  <a:lnTo>
                    <a:pt x="15769" y="7461"/>
                  </a:lnTo>
                  <a:lnTo>
                    <a:pt x="15770" y="7239"/>
                  </a:lnTo>
                  <a:lnTo>
                    <a:pt x="14129" y="7238"/>
                  </a:lnTo>
                  <a:close/>
                  <a:moveTo>
                    <a:pt x="3013" y="11844"/>
                  </a:moveTo>
                  <a:lnTo>
                    <a:pt x="1853" y="13003"/>
                  </a:lnTo>
                  <a:lnTo>
                    <a:pt x="2000" y="13150"/>
                  </a:lnTo>
                  <a:lnTo>
                    <a:pt x="2911" y="12240"/>
                  </a:lnTo>
                  <a:lnTo>
                    <a:pt x="2609" y="13759"/>
                  </a:lnTo>
                  <a:lnTo>
                    <a:pt x="2767" y="13917"/>
                  </a:lnTo>
                  <a:lnTo>
                    <a:pt x="3926" y="12758"/>
                  </a:lnTo>
                  <a:lnTo>
                    <a:pt x="3780" y="12610"/>
                  </a:lnTo>
                  <a:lnTo>
                    <a:pt x="2868" y="13522"/>
                  </a:lnTo>
                  <a:lnTo>
                    <a:pt x="3170" y="12001"/>
                  </a:lnTo>
                  <a:lnTo>
                    <a:pt x="3013" y="11844"/>
                  </a:lnTo>
                  <a:close/>
                  <a:moveTo>
                    <a:pt x="12757" y="11843"/>
                  </a:moveTo>
                  <a:lnTo>
                    <a:pt x="12610" y="11990"/>
                  </a:lnTo>
                  <a:lnTo>
                    <a:pt x="13522" y="12902"/>
                  </a:lnTo>
                  <a:lnTo>
                    <a:pt x="12001" y="12600"/>
                  </a:lnTo>
                  <a:lnTo>
                    <a:pt x="11844" y="12757"/>
                  </a:lnTo>
                  <a:lnTo>
                    <a:pt x="13003" y="13917"/>
                  </a:lnTo>
                  <a:lnTo>
                    <a:pt x="13150" y="13770"/>
                  </a:lnTo>
                  <a:lnTo>
                    <a:pt x="12240" y="12859"/>
                  </a:lnTo>
                  <a:lnTo>
                    <a:pt x="13759" y="13160"/>
                  </a:lnTo>
                  <a:lnTo>
                    <a:pt x="13917" y="13003"/>
                  </a:lnTo>
                  <a:lnTo>
                    <a:pt x="12757" y="11843"/>
                  </a:lnTo>
                  <a:close/>
                  <a:moveTo>
                    <a:pt x="7239" y="14130"/>
                  </a:moveTo>
                  <a:lnTo>
                    <a:pt x="7239" y="15769"/>
                  </a:lnTo>
                  <a:lnTo>
                    <a:pt x="7447" y="15770"/>
                  </a:lnTo>
                  <a:lnTo>
                    <a:pt x="7447" y="14482"/>
                  </a:lnTo>
                  <a:lnTo>
                    <a:pt x="8309" y="15769"/>
                  </a:lnTo>
                  <a:lnTo>
                    <a:pt x="8531" y="15770"/>
                  </a:lnTo>
                  <a:lnTo>
                    <a:pt x="8531" y="14129"/>
                  </a:lnTo>
                  <a:lnTo>
                    <a:pt x="8323" y="14129"/>
                  </a:lnTo>
                  <a:lnTo>
                    <a:pt x="8323" y="15418"/>
                  </a:lnTo>
                  <a:lnTo>
                    <a:pt x="7462" y="14129"/>
                  </a:lnTo>
                  <a:lnTo>
                    <a:pt x="7239" y="1413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Sout Pole Fields"/>
            <p:cNvSpPr>
              <a:spLocks noEditPoints="1"/>
            </p:cNvSpPr>
            <p:nvPr/>
          </p:nvSpPr>
          <p:spPr bwMode="auto">
            <a:xfrm>
              <a:off x="4073525" y="1204913"/>
              <a:ext cx="3073400" cy="3073400"/>
            </a:xfrm>
            <a:custGeom>
              <a:avLst/>
              <a:gdLst>
                <a:gd name="T0" fmla="*/ 6666 w 16642"/>
                <a:gd name="T1" fmla="*/ 1 h 16642"/>
                <a:gd name="T2" fmla="*/ 3608 w 16642"/>
                <a:gd name="T3" fmla="*/ 1267 h 16642"/>
                <a:gd name="T4" fmla="*/ 5180 w 16642"/>
                <a:gd name="T5" fmla="*/ 3620 h 16642"/>
                <a:gd name="T6" fmla="*/ 7218 w 16642"/>
                <a:gd name="T7" fmla="*/ 2777 h 16642"/>
                <a:gd name="T8" fmla="*/ 6666 w 16642"/>
                <a:gd name="T9" fmla="*/ 1 h 16642"/>
                <a:gd name="T10" fmla="*/ 9976 w 16642"/>
                <a:gd name="T11" fmla="*/ 0 h 16642"/>
                <a:gd name="T12" fmla="*/ 9424 w 16642"/>
                <a:gd name="T13" fmla="*/ 2776 h 16642"/>
                <a:gd name="T14" fmla="*/ 11462 w 16642"/>
                <a:gd name="T15" fmla="*/ 3621 h 16642"/>
                <a:gd name="T16" fmla="*/ 13034 w 16642"/>
                <a:gd name="T17" fmla="*/ 1268 h 16642"/>
                <a:gd name="T18" fmla="*/ 9976 w 16642"/>
                <a:gd name="T19" fmla="*/ 0 h 16642"/>
                <a:gd name="T20" fmla="*/ 1267 w 16642"/>
                <a:gd name="T21" fmla="*/ 3608 h 16642"/>
                <a:gd name="T22" fmla="*/ 0 w 16642"/>
                <a:gd name="T23" fmla="*/ 6666 h 16642"/>
                <a:gd name="T24" fmla="*/ 2776 w 16642"/>
                <a:gd name="T25" fmla="*/ 7218 h 16642"/>
                <a:gd name="T26" fmla="*/ 3621 w 16642"/>
                <a:gd name="T27" fmla="*/ 5180 h 16642"/>
                <a:gd name="T28" fmla="*/ 1267 w 16642"/>
                <a:gd name="T29" fmla="*/ 3608 h 16642"/>
                <a:gd name="T30" fmla="*/ 15375 w 16642"/>
                <a:gd name="T31" fmla="*/ 3608 h 16642"/>
                <a:gd name="T32" fmla="*/ 13022 w 16642"/>
                <a:gd name="T33" fmla="*/ 5180 h 16642"/>
                <a:gd name="T34" fmla="*/ 13865 w 16642"/>
                <a:gd name="T35" fmla="*/ 7218 h 16642"/>
                <a:gd name="T36" fmla="*/ 16641 w 16642"/>
                <a:gd name="T37" fmla="*/ 6666 h 16642"/>
                <a:gd name="T38" fmla="*/ 15375 w 16642"/>
                <a:gd name="T39" fmla="*/ 3608 h 16642"/>
                <a:gd name="T40" fmla="*/ 1 w 16642"/>
                <a:gd name="T41" fmla="*/ 9976 h 16642"/>
                <a:gd name="T42" fmla="*/ 1267 w 16642"/>
                <a:gd name="T43" fmla="*/ 13034 h 16642"/>
                <a:gd name="T44" fmla="*/ 3620 w 16642"/>
                <a:gd name="T45" fmla="*/ 11462 h 16642"/>
                <a:gd name="T46" fmla="*/ 2777 w 16642"/>
                <a:gd name="T47" fmla="*/ 9424 h 16642"/>
                <a:gd name="T48" fmla="*/ 1 w 16642"/>
                <a:gd name="T49" fmla="*/ 9976 h 16642"/>
                <a:gd name="T50" fmla="*/ 13866 w 16642"/>
                <a:gd name="T51" fmla="*/ 9424 h 16642"/>
                <a:gd name="T52" fmla="*/ 13021 w 16642"/>
                <a:gd name="T53" fmla="*/ 11462 h 16642"/>
                <a:gd name="T54" fmla="*/ 15374 w 16642"/>
                <a:gd name="T55" fmla="*/ 13034 h 16642"/>
                <a:gd name="T56" fmla="*/ 16642 w 16642"/>
                <a:gd name="T57" fmla="*/ 9976 h 16642"/>
                <a:gd name="T58" fmla="*/ 13866 w 16642"/>
                <a:gd name="T59" fmla="*/ 9424 h 16642"/>
                <a:gd name="T60" fmla="*/ 5180 w 16642"/>
                <a:gd name="T61" fmla="*/ 13021 h 16642"/>
                <a:gd name="T62" fmla="*/ 3608 w 16642"/>
                <a:gd name="T63" fmla="*/ 15374 h 16642"/>
                <a:gd name="T64" fmla="*/ 6666 w 16642"/>
                <a:gd name="T65" fmla="*/ 16642 h 16642"/>
                <a:gd name="T66" fmla="*/ 7218 w 16642"/>
                <a:gd name="T67" fmla="*/ 13866 h 16642"/>
                <a:gd name="T68" fmla="*/ 5180 w 16642"/>
                <a:gd name="T69" fmla="*/ 13021 h 16642"/>
                <a:gd name="T70" fmla="*/ 11462 w 16642"/>
                <a:gd name="T71" fmla="*/ 13022 h 16642"/>
                <a:gd name="T72" fmla="*/ 9424 w 16642"/>
                <a:gd name="T73" fmla="*/ 13865 h 16642"/>
                <a:gd name="T74" fmla="*/ 9976 w 16642"/>
                <a:gd name="T75" fmla="*/ 16641 h 16642"/>
                <a:gd name="T76" fmla="*/ 13034 w 16642"/>
                <a:gd name="T77" fmla="*/ 15375 h 16642"/>
                <a:gd name="T78" fmla="*/ 11462 w 16642"/>
                <a:gd name="T79" fmla="*/ 13022 h 16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42" h="16642">
                  <a:moveTo>
                    <a:pt x="6666" y="1"/>
                  </a:moveTo>
                  <a:cubicBezTo>
                    <a:pt x="5573" y="218"/>
                    <a:pt x="4534" y="648"/>
                    <a:pt x="3608" y="1267"/>
                  </a:cubicBezTo>
                  <a:lnTo>
                    <a:pt x="5180" y="3620"/>
                  </a:lnTo>
                  <a:cubicBezTo>
                    <a:pt x="5780" y="3219"/>
                    <a:pt x="6466" y="2927"/>
                    <a:pt x="7218" y="2777"/>
                  </a:cubicBezTo>
                  <a:lnTo>
                    <a:pt x="6666" y="1"/>
                  </a:lnTo>
                  <a:close/>
                  <a:moveTo>
                    <a:pt x="9976" y="0"/>
                  </a:moveTo>
                  <a:lnTo>
                    <a:pt x="9424" y="2776"/>
                  </a:lnTo>
                  <a:cubicBezTo>
                    <a:pt x="10157" y="2922"/>
                    <a:pt x="10849" y="3212"/>
                    <a:pt x="11462" y="3621"/>
                  </a:cubicBezTo>
                  <a:lnTo>
                    <a:pt x="13034" y="1268"/>
                  </a:lnTo>
                  <a:cubicBezTo>
                    <a:pt x="12108" y="649"/>
                    <a:pt x="11068" y="218"/>
                    <a:pt x="9976" y="0"/>
                  </a:cubicBezTo>
                  <a:close/>
                  <a:moveTo>
                    <a:pt x="1267" y="3608"/>
                  </a:moveTo>
                  <a:cubicBezTo>
                    <a:pt x="649" y="4534"/>
                    <a:pt x="218" y="5573"/>
                    <a:pt x="0" y="6666"/>
                  </a:cubicBezTo>
                  <a:lnTo>
                    <a:pt x="2776" y="7218"/>
                  </a:lnTo>
                  <a:cubicBezTo>
                    <a:pt x="2922" y="6485"/>
                    <a:pt x="3212" y="5793"/>
                    <a:pt x="3621" y="5180"/>
                  </a:cubicBezTo>
                  <a:lnTo>
                    <a:pt x="1267" y="3608"/>
                  </a:lnTo>
                  <a:close/>
                  <a:moveTo>
                    <a:pt x="15375" y="3608"/>
                  </a:moveTo>
                  <a:lnTo>
                    <a:pt x="13022" y="5180"/>
                  </a:lnTo>
                  <a:cubicBezTo>
                    <a:pt x="13423" y="5780"/>
                    <a:pt x="13715" y="6466"/>
                    <a:pt x="13865" y="7218"/>
                  </a:cubicBezTo>
                  <a:lnTo>
                    <a:pt x="16641" y="6666"/>
                  </a:lnTo>
                  <a:cubicBezTo>
                    <a:pt x="16424" y="5573"/>
                    <a:pt x="15994" y="4534"/>
                    <a:pt x="15375" y="3608"/>
                  </a:cubicBezTo>
                  <a:close/>
                  <a:moveTo>
                    <a:pt x="1" y="9976"/>
                  </a:moveTo>
                  <a:cubicBezTo>
                    <a:pt x="218" y="11069"/>
                    <a:pt x="648" y="12108"/>
                    <a:pt x="1267" y="13034"/>
                  </a:cubicBezTo>
                  <a:lnTo>
                    <a:pt x="3620" y="11462"/>
                  </a:lnTo>
                  <a:cubicBezTo>
                    <a:pt x="3219" y="10862"/>
                    <a:pt x="2927" y="10176"/>
                    <a:pt x="2777" y="9424"/>
                  </a:cubicBezTo>
                  <a:lnTo>
                    <a:pt x="1" y="9976"/>
                  </a:lnTo>
                  <a:close/>
                  <a:moveTo>
                    <a:pt x="13866" y="9424"/>
                  </a:moveTo>
                  <a:cubicBezTo>
                    <a:pt x="13720" y="10157"/>
                    <a:pt x="13430" y="10849"/>
                    <a:pt x="13021" y="11462"/>
                  </a:cubicBezTo>
                  <a:lnTo>
                    <a:pt x="15374" y="13034"/>
                  </a:lnTo>
                  <a:cubicBezTo>
                    <a:pt x="15993" y="12108"/>
                    <a:pt x="16424" y="11069"/>
                    <a:pt x="16642" y="9976"/>
                  </a:cubicBezTo>
                  <a:lnTo>
                    <a:pt x="13866" y="9424"/>
                  </a:lnTo>
                  <a:close/>
                  <a:moveTo>
                    <a:pt x="5180" y="13021"/>
                  </a:moveTo>
                  <a:lnTo>
                    <a:pt x="3608" y="15374"/>
                  </a:lnTo>
                  <a:cubicBezTo>
                    <a:pt x="4534" y="15993"/>
                    <a:pt x="5573" y="16424"/>
                    <a:pt x="6666" y="16642"/>
                  </a:cubicBezTo>
                  <a:lnTo>
                    <a:pt x="7218" y="13866"/>
                  </a:lnTo>
                  <a:cubicBezTo>
                    <a:pt x="6485" y="13720"/>
                    <a:pt x="5793" y="13430"/>
                    <a:pt x="5180" y="13021"/>
                  </a:cubicBezTo>
                  <a:close/>
                  <a:moveTo>
                    <a:pt x="11462" y="13022"/>
                  </a:moveTo>
                  <a:cubicBezTo>
                    <a:pt x="10862" y="13423"/>
                    <a:pt x="10176" y="13715"/>
                    <a:pt x="9424" y="13865"/>
                  </a:cubicBezTo>
                  <a:lnTo>
                    <a:pt x="9976" y="16641"/>
                  </a:lnTo>
                  <a:cubicBezTo>
                    <a:pt x="11069" y="16424"/>
                    <a:pt x="12108" y="15994"/>
                    <a:pt x="13034" y="15375"/>
                  </a:cubicBezTo>
                  <a:lnTo>
                    <a:pt x="11462" y="1302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South Pole Labels"/>
            <p:cNvSpPr>
              <a:spLocks noEditPoints="1"/>
            </p:cNvSpPr>
            <p:nvPr/>
          </p:nvSpPr>
          <p:spPr bwMode="auto">
            <a:xfrm>
              <a:off x="4235450" y="1374775"/>
              <a:ext cx="2725738" cy="2725738"/>
            </a:xfrm>
            <a:custGeom>
              <a:avLst/>
              <a:gdLst>
                <a:gd name="T0" fmla="*/ 3978 w 14758"/>
                <a:gd name="T1" fmla="*/ 711 h 14757"/>
                <a:gd name="T2" fmla="*/ 5135 w 14758"/>
                <a:gd name="T3" fmla="*/ 920 h 14757"/>
                <a:gd name="T4" fmla="*/ 4708 w 14758"/>
                <a:gd name="T5" fmla="*/ 1493 h 14757"/>
                <a:gd name="T6" fmla="*/ 4674 w 14758"/>
                <a:gd name="T7" fmla="*/ 1700 h 14757"/>
                <a:gd name="T8" fmla="*/ 5263 w 14758"/>
                <a:gd name="T9" fmla="*/ 742 h 14757"/>
                <a:gd name="T10" fmla="*/ 4183 w 14758"/>
                <a:gd name="T11" fmla="*/ 422 h 14757"/>
                <a:gd name="T12" fmla="*/ 4923 w 14758"/>
                <a:gd name="T13" fmla="*/ 82 h 14757"/>
                <a:gd name="T14" fmla="*/ 9688 w 14758"/>
                <a:gd name="T15" fmla="*/ 260 h 14757"/>
                <a:gd name="T16" fmla="*/ 10359 w 14758"/>
                <a:gd name="T17" fmla="*/ 1226 h 14757"/>
                <a:gd name="T18" fmla="*/ 9652 w 14758"/>
                <a:gd name="T19" fmla="*/ 1327 h 14757"/>
                <a:gd name="T20" fmla="*/ 9481 w 14758"/>
                <a:gd name="T21" fmla="*/ 1450 h 14757"/>
                <a:gd name="T22" fmla="*/ 10575 w 14758"/>
                <a:gd name="T23" fmla="*/ 1190 h 14757"/>
                <a:gd name="T24" fmla="*/ 10037 w 14758"/>
                <a:gd name="T25" fmla="*/ 200 h 14757"/>
                <a:gd name="T26" fmla="*/ 10801 w 14758"/>
                <a:gd name="T27" fmla="*/ 482 h 14757"/>
                <a:gd name="T28" fmla="*/ 483 w 14758"/>
                <a:gd name="T29" fmla="*/ 3955 h 14757"/>
                <a:gd name="T30" fmla="*/ 261 w 14758"/>
                <a:gd name="T31" fmla="*/ 5068 h 14757"/>
                <a:gd name="T32" fmla="*/ 1227 w 14758"/>
                <a:gd name="T33" fmla="*/ 4398 h 14757"/>
                <a:gd name="T34" fmla="*/ 1328 w 14758"/>
                <a:gd name="T35" fmla="*/ 5105 h 14757"/>
                <a:gd name="T36" fmla="*/ 1451 w 14758"/>
                <a:gd name="T37" fmla="*/ 5276 h 14757"/>
                <a:gd name="T38" fmla="*/ 1191 w 14758"/>
                <a:gd name="T39" fmla="*/ 4182 h 14757"/>
                <a:gd name="T40" fmla="*/ 201 w 14758"/>
                <a:gd name="T41" fmla="*/ 4719 h 14757"/>
                <a:gd name="T42" fmla="*/ 483 w 14758"/>
                <a:gd name="T43" fmla="*/ 3955 h 14757"/>
                <a:gd name="T44" fmla="*/ 13831 w 14758"/>
                <a:gd name="T45" fmla="*/ 4661 h 14757"/>
                <a:gd name="T46" fmla="*/ 13434 w 14758"/>
                <a:gd name="T47" fmla="*/ 5147 h 14757"/>
                <a:gd name="T48" fmla="*/ 13385 w 14758"/>
                <a:gd name="T49" fmla="*/ 4183 h 14757"/>
                <a:gd name="T50" fmla="*/ 13569 w 14758"/>
                <a:gd name="T51" fmla="*/ 5440 h 14757"/>
                <a:gd name="T52" fmla="*/ 14029 w 14758"/>
                <a:gd name="T53" fmla="*/ 4280 h 14757"/>
                <a:gd name="T54" fmla="*/ 14374 w 14758"/>
                <a:gd name="T55" fmla="*/ 4909 h 14757"/>
                <a:gd name="T56" fmla="*/ 14517 w 14758"/>
                <a:gd name="T57" fmla="*/ 4082 h 14757"/>
                <a:gd name="T58" fmla="*/ 743 w 14758"/>
                <a:gd name="T59" fmla="*/ 9494 h 14757"/>
                <a:gd name="T60" fmla="*/ 423 w 14758"/>
                <a:gd name="T61" fmla="*/ 10574 h 14757"/>
                <a:gd name="T62" fmla="*/ 83 w 14758"/>
                <a:gd name="T63" fmla="*/ 9834 h 14757"/>
                <a:gd name="T64" fmla="*/ 712 w 14758"/>
                <a:gd name="T65" fmla="*/ 10778 h 14757"/>
                <a:gd name="T66" fmla="*/ 921 w 14758"/>
                <a:gd name="T67" fmla="*/ 9621 h 14757"/>
                <a:gd name="T68" fmla="*/ 1494 w 14758"/>
                <a:gd name="T69" fmla="*/ 10049 h 14757"/>
                <a:gd name="T70" fmla="*/ 1701 w 14758"/>
                <a:gd name="T71" fmla="*/ 10084 h 14757"/>
                <a:gd name="T72" fmla="*/ 13578 w 14758"/>
                <a:gd name="T73" fmla="*/ 9336 h 14757"/>
                <a:gd name="T74" fmla="*/ 13326 w 14758"/>
                <a:gd name="T75" fmla="*/ 10548 h 14757"/>
                <a:gd name="T76" fmla="*/ 14431 w 14758"/>
                <a:gd name="T77" fmla="*/ 9887 h 14757"/>
                <a:gd name="T78" fmla="*/ 14006 w 14758"/>
                <a:gd name="T79" fmla="*/ 10776 h 14757"/>
                <a:gd name="T80" fmla="*/ 14685 w 14758"/>
                <a:gd name="T81" fmla="*/ 9842 h 14757"/>
                <a:gd name="T82" fmla="*/ 13677 w 14758"/>
                <a:gd name="T83" fmla="*/ 10259 h 14757"/>
                <a:gd name="T84" fmla="*/ 13288 w 14758"/>
                <a:gd name="T85" fmla="*/ 9865 h 14757"/>
                <a:gd name="T86" fmla="*/ 13578 w 14758"/>
                <a:gd name="T87" fmla="*/ 9336 h 14757"/>
                <a:gd name="T88" fmla="*/ 4314 w 14758"/>
                <a:gd name="T89" fmla="*/ 13802 h 14757"/>
                <a:gd name="T90" fmla="*/ 4428 w 14758"/>
                <a:gd name="T91" fmla="*/ 14513 h 14757"/>
                <a:gd name="T92" fmla="*/ 4088 w 14758"/>
                <a:gd name="T93" fmla="*/ 14516 h 14757"/>
                <a:gd name="T94" fmla="*/ 5094 w 14758"/>
                <a:gd name="T95" fmla="*/ 14286 h 14757"/>
                <a:gd name="T96" fmla="*/ 4409 w 14758"/>
                <a:gd name="T97" fmla="*/ 13388 h 14757"/>
                <a:gd name="T98" fmla="*/ 5210 w 14758"/>
                <a:gd name="T99" fmla="*/ 13610 h 14757"/>
                <a:gd name="T100" fmla="*/ 4957 w 14758"/>
                <a:gd name="T101" fmla="*/ 13103 h 14757"/>
                <a:gd name="T102" fmla="*/ 9448 w 14758"/>
                <a:gd name="T103" fmla="*/ 13320 h 14757"/>
                <a:gd name="T104" fmla="*/ 10130 w 14758"/>
                <a:gd name="T105" fmla="*/ 14046 h 14757"/>
                <a:gd name="T106" fmla="*/ 10043 w 14758"/>
                <a:gd name="T107" fmla="*/ 14547 h 14757"/>
                <a:gd name="T108" fmla="*/ 10419 w 14758"/>
                <a:gd name="T109" fmla="*/ 14683 h 14757"/>
                <a:gd name="T110" fmla="*/ 10428 w 14758"/>
                <a:gd name="T111" fmla="*/ 13804 h 14757"/>
                <a:gd name="T112" fmla="*/ 9518 w 14758"/>
                <a:gd name="T113" fmla="*/ 13581 h 14757"/>
                <a:gd name="T114" fmla="*/ 10391 w 14758"/>
                <a:gd name="T115" fmla="*/ 13479 h 14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58" h="14757">
                  <a:moveTo>
                    <a:pt x="4504" y="20"/>
                  </a:moveTo>
                  <a:cubicBezTo>
                    <a:pt x="4450" y="32"/>
                    <a:pt x="4396" y="50"/>
                    <a:pt x="4340" y="73"/>
                  </a:cubicBezTo>
                  <a:cubicBezTo>
                    <a:pt x="4238" y="115"/>
                    <a:pt x="4152" y="170"/>
                    <a:pt x="4083" y="239"/>
                  </a:cubicBezTo>
                  <a:cubicBezTo>
                    <a:pt x="4014" y="308"/>
                    <a:pt x="3971" y="385"/>
                    <a:pt x="3955" y="470"/>
                  </a:cubicBezTo>
                  <a:cubicBezTo>
                    <a:pt x="3939" y="554"/>
                    <a:pt x="3947" y="635"/>
                    <a:pt x="3978" y="711"/>
                  </a:cubicBezTo>
                  <a:cubicBezTo>
                    <a:pt x="4007" y="781"/>
                    <a:pt x="4051" y="837"/>
                    <a:pt x="4110" y="879"/>
                  </a:cubicBezTo>
                  <a:cubicBezTo>
                    <a:pt x="4169" y="920"/>
                    <a:pt x="4242" y="944"/>
                    <a:pt x="4330" y="952"/>
                  </a:cubicBezTo>
                  <a:cubicBezTo>
                    <a:pt x="4398" y="958"/>
                    <a:pt x="4509" y="950"/>
                    <a:pt x="4662" y="926"/>
                  </a:cubicBezTo>
                  <a:cubicBezTo>
                    <a:pt x="4815" y="902"/>
                    <a:pt x="4915" y="889"/>
                    <a:pt x="4962" y="888"/>
                  </a:cubicBezTo>
                  <a:cubicBezTo>
                    <a:pt x="5036" y="886"/>
                    <a:pt x="5093" y="896"/>
                    <a:pt x="5135" y="920"/>
                  </a:cubicBezTo>
                  <a:cubicBezTo>
                    <a:pt x="5178" y="945"/>
                    <a:pt x="5210" y="980"/>
                    <a:pt x="5229" y="1028"/>
                  </a:cubicBezTo>
                  <a:cubicBezTo>
                    <a:pt x="5249" y="1075"/>
                    <a:pt x="5252" y="1124"/>
                    <a:pt x="5240" y="1175"/>
                  </a:cubicBezTo>
                  <a:cubicBezTo>
                    <a:pt x="5227" y="1227"/>
                    <a:pt x="5197" y="1276"/>
                    <a:pt x="5148" y="1323"/>
                  </a:cubicBezTo>
                  <a:cubicBezTo>
                    <a:pt x="5099" y="1370"/>
                    <a:pt x="5035" y="1409"/>
                    <a:pt x="4959" y="1441"/>
                  </a:cubicBezTo>
                  <a:cubicBezTo>
                    <a:pt x="4873" y="1477"/>
                    <a:pt x="4789" y="1494"/>
                    <a:pt x="4708" y="1493"/>
                  </a:cubicBezTo>
                  <a:cubicBezTo>
                    <a:pt x="4626" y="1491"/>
                    <a:pt x="4560" y="1473"/>
                    <a:pt x="4507" y="1438"/>
                  </a:cubicBezTo>
                  <a:cubicBezTo>
                    <a:pt x="4454" y="1403"/>
                    <a:pt x="4407" y="1350"/>
                    <a:pt x="4366" y="1277"/>
                  </a:cubicBezTo>
                  <a:lnTo>
                    <a:pt x="4184" y="1372"/>
                  </a:lnTo>
                  <a:cubicBezTo>
                    <a:pt x="4229" y="1472"/>
                    <a:pt x="4294" y="1552"/>
                    <a:pt x="4380" y="1610"/>
                  </a:cubicBezTo>
                  <a:cubicBezTo>
                    <a:pt x="4466" y="1669"/>
                    <a:pt x="4564" y="1698"/>
                    <a:pt x="4674" y="1700"/>
                  </a:cubicBezTo>
                  <a:cubicBezTo>
                    <a:pt x="4783" y="1701"/>
                    <a:pt x="4906" y="1674"/>
                    <a:pt x="5043" y="1618"/>
                  </a:cubicBezTo>
                  <a:cubicBezTo>
                    <a:pt x="5152" y="1573"/>
                    <a:pt x="5241" y="1512"/>
                    <a:pt x="5311" y="1437"/>
                  </a:cubicBezTo>
                  <a:cubicBezTo>
                    <a:pt x="5381" y="1361"/>
                    <a:pt x="5424" y="1278"/>
                    <a:pt x="5440" y="1188"/>
                  </a:cubicBezTo>
                  <a:cubicBezTo>
                    <a:pt x="5457" y="1097"/>
                    <a:pt x="5449" y="1012"/>
                    <a:pt x="5415" y="932"/>
                  </a:cubicBezTo>
                  <a:cubicBezTo>
                    <a:pt x="5381" y="850"/>
                    <a:pt x="5331" y="787"/>
                    <a:pt x="5263" y="742"/>
                  </a:cubicBezTo>
                  <a:cubicBezTo>
                    <a:pt x="5195" y="697"/>
                    <a:pt x="5108" y="672"/>
                    <a:pt x="5003" y="668"/>
                  </a:cubicBezTo>
                  <a:cubicBezTo>
                    <a:pt x="4931" y="666"/>
                    <a:pt x="4807" y="680"/>
                    <a:pt x="4628" y="711"/>
                  </a:cubicBezTo>
                  <a:cubicBezTo>
                    <a:pt x="4450" y="741"/>
                    <a:pt x="4334" y="747"/>
                    <a:pt x="4281" y="728"/>
                  </a:cubicBezTo>
                  <a:cubicBezTo>
                    <a:pt x="4227" y="709"/>
                    <a:pt x="4189" y="672"/>
                    <a:pt x="4167" y="617"/>
                  </a:cubicBezTo>
                  <a:cubicBezTo>
                    <a:pt x="4141" y="555"/>
                    <a:pt x="4146" y="490"/>
                    <a:pt x="4183" y="422"/>
                  </a:cubicBezTo>
                  <a:cubicBezTo>
                    <a:pt x="4220" y="355"/>
                    <a:pt x="4299" y="297"/>
                    <a:pt x="4421" y="246"/>
                  </a:cubicBezTo>
                  <a:cubicBezTo>
                    <a:pt x="4537" y="198"/>
                    <a:pt x="4635" y="186"/>
                    <a:pt x="4715" y="210"/>
                  </a:cubicBezTo>
                  <a:cubicBezTo>
                    <a:pt x="4795" y="234"/>
                    <a:pt x="4860" y="292"/>
                    <a:pt x="4910" y="384"/>
                  </a:cubicBezTo>
                  <a:lnTo>
                    <a:pt x="5096" y="290"/>
                  </a:lnTo>
                  <a:cubicBezTo>
                    <a:pt x="5056" y="202"/>
                    <a:pt x="4998" y="133"/>
                    <a:pt x="4923" y="82"/>
                  </a:cubicBezTo>
                  <a:cubicBezTo>
                    <a:pt x="4848" y="31"/>
                    <a:pt x="4759" y="4"/>
                    <a:pt x="4659" y="4"/>
                  </a:cubicBezTo>
                  <a:cubicBezTo>
                    <a:pt x="4608" y="3"/>
                    <a:pt x="4557" y="9"/>
                    <a:pt x="4504" y="20"/>
                  </a:cubicBezTo>
                  <a:close/>
                  <a:moveTo>
                    <a:pt x="9991" y="10"/>
                  </a:moveTo>
                  <a:cubicBezTo>
                    <a:pt x="9937" y="21"/>
                    <a:pt x="9887" y="42"/>
                    <a:pt x="9843" y="72"/>
                  </a:cubicBezTo>
                  <a:cubicBezTo>
                    <a:pt x="9772" y="120"/>
                    <a:pt x="9720" y="183"/>
                    <a:pt x="9688" y="260"/>
                  </a:cubicBezTo>
                  <a:cubicBezTo>
                    <a:pt x="9660" y="329"/>
                    <a:pt x="9651" y="400"/>
                    <a:pt x="9664" y="471"/>
                  </a:cubicBezTo>
                  <a:cubicBezTo>
                    <a:pt x="9676" y="542"/>
                    <a:pt x="9710" y="610"/>
                    <a:pt x="9767" y="678"/>
                  </a:cubicBezTo>
                  <a:cubicBezTo>
                    <a:pt x="9810" y="731"/>
                    <a:pt x="9895" y="803"/>
                    <a:pt x="10021" y="895"/>
                  </a:cubicBezTo>
                  <a:cubicBezTo>
                    <a:pt x="10146" y="986"/>
                    <a:pt x="10225" y="1047"/>
                    <a:pt x="10260" y="1080"/>
                  </a:cubicBezTo>
                  <a:cubicBezTo>
                    <a:pt x="10313" y="1130"/>
                    <a:pt x="10346" y="1179"/>
                    <a:pt x="10359" y="1226"/>
                  </a:cubicBezTo>
                  <a:cubicBezTo>
                    <a:pt x="10372" y="1273"/>
                    <a:pt x="10369" y="1320"/>
                    <a:pt x="10349" y="1368"/>
                  </a:cubicBezTo>
                  <a:cubicBezTo>
                    <a:pt x="10330" y="1415"/>
                    <a:pt x="10297" y="1452"/>
                    <a:pt x="10252" y="1480"/>
                  </a:cubicBezTo>
                  <a:cubicBezTo>
                    <a:pt x="10207" y="1507"/>
                    <a:pt x="10151" y="1521"/>
                    <a:pt x="10083" y="1519"/>
                  </a:cubicBezTo>
                  <a:cubicBezTo>
                    <a:pt x="10015" y="1518"/>
                    <a:pt x="9942" y="1501"/>
                    <a:pt x="9866" y="1469"/>
                  </a:cubicBezTo>
                  <a:cubicBezTo>
                    <a:pt x="9780" y="1433"/>
                    <a:pt x="9708" y="1386"/>
                    <a:pt x="9652" y="1327"/>
                  </a:cubicBezTo>
                  <a:cubicBezTo>
                    <a:pt x="9595" y="1269"/>
                    <a:pt x="9561" y="1209"/>
                    <a:pt x="9548" y="1147"/>
                  </a:cubicBezTo>
                  <a:cubicBezTo>
                    <a:pt x="9536" y="1085"/>
                    <a:pt x="9541" y="1014"/>
                    <a:pt x="9563" y="934"/>
                  </a:cubicBezTo>
                  <a:lnTo>
                    <a:pt x="9367" y="872"/>
                  </a:lnTo>
                  <a:cubicBezTo>
                    <a:pt x="9328" y="975"/>
                    <a:pt x="9318" y="1077"/>
                    <a:pt x="9337" y="1179"/>
                  </a:cubicBezTo>
                  <a:cubicBezTo>
                    <a:pt x="9357" y="1281"/>
                    <a:pt x="9405" y="1372"/>
                    <a:pt x="9481" y="1450"/>
                  </a:cubicBezTo>
                  <a:cubicBezTo>
                    <a:pt x="9557" y="1528"/>
                    <a:pt x="9663" y="1596"/>
                    <a:pt x="9800" y="1653"/>
                  </a:cubicBezTo>
                  <a:cubicBezTo>
                    <a:pt x="9909" y="1697"/>
                    <a:pt x="10014" y="1718"/>
                    <a:pt x="10117" y="1714"/>
                  </a:cubicBezTo>
                  <a:cubicBezTo>
                    <a:pt x="10220" y="1711"/>
                    <a:pt x="10310" y="1683"/>
                    <a:pt x="10385" y="1631"/>
                  </a:cubicBezTo>
                  <a:cubicBezTo>
                    <a:pt x="10461" y="1578"/>
                    <a:pt x="10515" y="1512"/>
                    <a:pt x="10549" y="1431"/>
                  </a:cubicBezTo>
                  <a:cubicBezTo>
                    <a:pt x="10582" y="1350"/>
                    <a:pt x="10591" y="1269"/>
                    <a:pt x="10575" y="1190"/>
                  </a:cubicBezTo>
                  <a:cubicBezTo>
                    <a:pt x="10559" y="1110"/>
                    <a:pt x="10516" y="1031"/>
                    <a:pt x="10444" y="954"/>
                  </a:cubicBezTo>
                  <a:cubicBezTo>
                    <a:pt x="10395" y="902"/>
                    <a:pt x="10296" y="823"/>
                    <a:pt x="10149" y="718"/>
                  </a:cubicBezTo>
                  <a:cubicBezTo>
                    <a:pt x="10001" y="614"/>
                    <a:pt x="9915" y="536"/>
                    <a:pt x="9890" y="485"/>
                  </a:cubicBezTo>
                  <a:cubicBezTo>
                    <a:pt x="9866" y="433"/>
                    <a:pt x="9865" y="381"/>
                    <a:pt x="9888" y="326"/>
                  </a:cubicBezTo>
                  <a:cubicBezTo>
                    <a:pt x="9914" y="263"/>
                    <a:pt x="9963" y="222"/>
                    <a:pt x="10037" y="200"/>
                  </a:cubicBezTo>
                  <a:cubicBezTo>
                    <a:pt x="10111" y="179"/>
                    <a:pt x="10209" y="193"/>
                    <a:pt x="10331" y="243"/>
                  </a:cubicBezTo>
                  <a:cubicBezTo>
                    <a:pt x="10447" y="291"/>
                    <a:pt x="10525" y="352"/>
                    <a:pt x="10564" y="426"/>
                  </a:cubicBezTo>
                  <a:cubicBezTo>
                    <a:pt x="10604" y="500"/>
                    <a:pt x="10608" y="586"/>
                    <a:pt x="10579" y="686"/>
                  </a:cubicBezTo>
                  <a:lnTo>
                    <a:pt x="10777" y="752"/>
                  </a:lnTo>
                  <a:cubicBezTo>
                    <a:pt x="10810" y="661"/>
                    <a:pt x="10818" y="571"/>
                    <a:pt x="10801" y="482"/>
                  </a:cubicBezTo>
                  <a:cubicBezTo>
                    <a:pt x="10784" y="392"/>
                    <a:pt x="10740" y="312"/>
                    <a:pt x="10669" y="240"/>
                  </a:cubicBezTo>
                  <a:cubicBezTo>
                    <a:pt x="10599" y="168"/>
                    <a:pt x="10507" y="110"/>
                    <a:pt x="10395" y="63"/>
                  </a:cubicBezTo>
                  <a:cubicBezTo>
                    <a:pt x="10293" y="21"/>
                    <a:pt x="10193" y="0"/>
                    <a:pt x="10095" y="0"/>
                  </a:cubicBezTo>
                  <a:cubicBezTo>
                    <a:pt x="10059" y="0"/>
                    <a:pt x="10024" y="3"/>
                    <a:pt x="9991" y="10"/>
                  </a:cubicBezTo>
                  <a:close/>
                  <a:moveTo>
                    <a:pt x="483" y="3955"/>
                  </a:moveTo>
                  <a:cubicBezTo>
                    <a:pt x="393" y="3972"/>
                    <a:pt x="313" y="4016"/>
                    <a:pt x="241" y="4087"/>
                  </a:cubicBezTo>
                  <a:cubicBezTo>
                    <a:pt x="169" y="4158"/>
                    <a:pt x="110" y="4249"/>
                    <a:pt x="64" y="4362"/>
                  </a:cubicBezTo>
                  <a:cubicBezTo>
                    <a:pt x="22" y="4464"/>
                    <a:pt x="1" y="4563"/>
                    <a:pt x="1" y="4661"/>
                  </a:cubicBezTo>
                  <a:cubicBezTo>
                    <a:pt x="0" y="4759"/>
                    <a:pt x="24" y="4844"/>
                    <a:pt x="73" y="4915"/>
                  </a:cubicBezTo>
                  <a:cubicBezTo>
                    <a:pt x="121" y="4986"/>
                    <a:pt x="184" y="5036"/>
                    <a:pt x="261" y="5068"/>
                  </a:cubicBezTo>
                  <a:cubicBezTo>
                    <a:pt x="330" y="5097"/>
                    <a:pt x="400" y="5106"/>
                    <a:pt x="471" y="5094"/>
                  </a:cubicBezTo>
                  <a:cubicBezTo>
                    <a:pt x="542" y="5082"/>
                    <a:pt x="611" y="5047"/>
                    <a:pt x="679" y="4991"/>
                  </a:cubicBezTo>
                  <a:cubicBezTo>
                    <a:pt x="732" y="4947"/>
                    <a:pt x="804" y="4862"/>
                    <a:pt x="896" y="4737"/>
                  </a:cubicBezTo>
                  <a:cubicBezTo>
                    <a:pt x="987" y="4611"/>
                    <a:pt x="1048" y="4532"/>
                    <a:pt x="1081" y="4498"/>
                  </a:cubicBezTo>
                  <a:cubicBezTo>
                    <a:pt x="1131" y="4444"/>
                    <a:pt x="1180" y="4411"/>
                    <a:pt x="1227" y="4398"/>
                  </a:cubicBezTo>
                  <a:cubicBezTo>
                    <a:pt x="1274" y="4385"/>
                    <a:pt x="1320" y="4389"/>
                    <a:pt x="1368" y="4408"/>
                  </a:cubicBezTo>
                  <a:cubicBezTo>
                    <a:pt x="1415" y="4428"/>
                    <a:pt x="1453" y="4460"/>
                    <a:pt x="1481" y="4505"/>
                  </a:cubicBezTo>
                  <a:cubicBezTo>
                    <a:pt x="1508" y="4550"/>
                    <a:pt x="1522" y="4606"/>
                    <a:pt x="1520" y="4674"/>
                  </a:cubicBezTo>
                  <a:cubicBezTo>
                    <a:pt x="1519" y="4742"/>
                    <a:pt x="1502" y="4815"/>
                    <a:pt x="1470" y="4891"/>
                  </a:cubicBezTo>
                  <a:cubicBezTo>
                    <a:pt x="1434" y="4978"/>
                    <a:pt x="1387" y="5049"/>
                    <a:pt x="1328" y="5105"/>
                  </a:cubicBezTo>
                  <a:cubicBezTo>
                    <a:pt x="1270" y="5162"/>
                    <a:pt x="1210" y="5196"/>
                    <a:pt x="1148" y="5209"/>
                  </a:cubicBezTo>
                  <a:cubicBezTo>
                    <a:pt x="1086" y="5222"/>
                    <a:pt x="1015" y="5217"/>
                    <a:pt x="935" y="5194"/>
                  </a:cubicBezTo>
                  <a:lnTo>
                    <a:pt x="873" y="5391"/>
                  </a:lnTo>
                  <a:cubicBezTo>
                    <a:pt x="976" y="5430"/>
                    <a:pt x="1078" y="5439"/>
                    <a:pt x="1180" y="5420"/>
                  </a:cubicBezTo>
                  <a:cubicBezTo>
                    <a:pt x="1282" y="5401"/>
                    <a:pt x="1373" y="5353"/>
                    <a:pt x="1451" y="5276"/>
                  </a:cubicBezTo>
                  <a:cubicBezTo>
                    <a:pt x="1529" y="5200"/>
                    <a:pt x="1597" y="5094"/>
                    <a:pt x="1654" y="4957"/>
                  </a:cubicBezTo>
                  <a:cubicBezTo>
                    <a:pt x="1698" y="4849"/>
                    <a:pt x="1719" y="4742"/>
                    <a:pt x="1715" y="4639"/>
                  </a:cubicBezTo>
                  <a:cubicBezTo>
                    <a:pt x="1711" y="4537"/>
                    <a:pt x="1684" y="4448"/>
                    <a:pt x="1632" y="4372"/>
                  </a:cubicBezTo>
                  <a:cubicBezTo>
                    <a:pt x="1579" y="4296"/>
                    <a:pt x="1513" y="4241"/>
                    <a:pt x="1432" y="4208"/>
                  </a:cubicBezTo>
                  <a:cubicBezTo>
                    <a:pt x="1351" y="4174"/>
                    <a:pt x="1270" y="4166"/>
                    <a:pt x="1191" y="4182"/>
                  </a:cubicBezTo>
                  <a:cubicBezTo>
                    <a:pt x="1111" y="4198"/>
                    <a:pt x="1032" y="4242"/>
                    <a:pt x="954" y="4313"/>
                  </a:cubicBezTo>
                  <a:cubicBezTo>
                    <a:pt x="902" y="4362"/>
                    <a:pt x="824" y="4461"/>
                    <a:pt x="719" y="4609"/>
                  </a:cubicBezTo>
                  <a:cubicBezTo>
                    <a:pt x="615" y="4756"/>
                    <a:pt x="537" y="4842"/>
                    <a:pt x="486" y="4866"/>
                  </a:cubicBezTo>
                  <a:cubicBezTo>
                    <a:pt x="434" y="4891"/>
                    <a:pt x="382" y="4892"/>
                    <a:pt x="327" y="4870"/>
                  </a:cubicBezTo>
                  <a:cubicBezTo>
                    <a:pt x="264" y="4844"/>
                    <a:pt x="222" y="4793"/>
                    <a:pt x="201" y="4719"/>
                  </a:cubicBezTo>
                  <a:cubicBezTo>
                    <a:pt x="179" y="4646"/>
                    <a:pt x="194" y="4548"/>
                    <a:pt x="244" y="4427"/>
                  </a:cubicBezTo>
                  <a:cubicBezTo>
                    <a:pt x="292" y="4310"/>
                    <a:pt x="353" y="4232"/>
                    <a:pt x="427" y="4193"/>
                  </a:cubicBezTo>
                  <a:cubicBezTo>
                    <a:pt x="501" y="4154"/>
                    <a:pt x="587" y="4149"/>
                    <a:pt x="687" y="4178"/>
                  </a:cubicBezTo>
                  <a:lnTo>
                    <a:pt x="753" y="3980"/>
                  </a:lnTo>
                  <a:cubicBezTo>
                    <a:pt x="662" y="3946"/>
                    <a:pt x="572" y="3938"/>
                    <a:pt x="483" y="3955"/>
                  </a:cubicBezTo>
                  <a:close/>
                  <a:moveTo>
                    <a:pt x="14103" y="3958"/>
                  </a:moveTo>
                  <a:cubicBezTo>
                    <a:pt x="14084" y="3963"/>
                    <a:pt x="14064" y="3970"/>
                    <a:pt x="14045" y="3977"/>
                  </a:cubicBezTo>
                  <a:cubicBezTo>
                    <a:pt x="13976" y="4006"/>
                    <a:pt x="13920" y="4050"/>
                    <a:pt x="13879" y="4109"/>
                  </a:cubicBezTo>
                  <a:cubicBezTo>
                    <a:pt x="13837" y="4168"/>
                    <a:pt x="13812" y="4241"/>
                    <a:pt x="13805" y="4330"/>
                  </a:cubicBezTo>
                  <a:cubicBezTo>
                    <a:pt x="13798" y="4398"/>
                    <a:pt x="13807" y="4508"/>
                    <a:pt x="13831" y="4661"/>
                  </a:cubicBezTo>
                  <a:cubicBezTo>
                    <a:pt x="13856" y="4814"/>
                    <a:pt x="13868" y="4914"/>
                    <a:pt x="13869" y="4961"/>
                  </a:cubicBezTo>
                  <a:cubicBezTo>
                    <a:pt x="13871" y="5035"/>
                    <a:pt x="13860" y="5093"/>
                    <a:pt x="13836" y="5136"/>
                  </a:cubicBezTo>
                  <a:cubicBezTo>
                    <a:pt x="13812" y="5178"/>
                    <a:pt x="13776" y="5209"/>
                    <a:pt x="13729" y="5228"/>
                  </a:cubicBezTo>
                  <a:cubicBezTo>
                    <a:pt x="13682" y="5248"/>
                    <a:pt x="13633" y="5251"/>
                    <a:pt x="13581" y="5239"/>
                  </a:cubicBezTo>
                  <a:cubicBezTo>
                    <a:pt x="13530" y="5227"/>
                    <a:pt x="13481" y="5196"/>
                    <a:pt x="13434" y="5147"/>
                  </a:cubicBezTo>
                  <a:cubicBezTo>
                    <a:pt x="13387" y="5098"/>
                    <a:pt x="13347" y="5035"/>
                    <a:pt x="13316" y="4959"/>
                  </a:cubicBezTo>
                  <a:cubicBezTo>
                    <a:pt x="13280" y="4873"/>
                    <a:pt x="13263" y="4788"/>
                    <a:pt x="13265" y="4707"/>
                  </a:cubicBezTo>
                  <a:cubicBezTo>
                    <a:pt x="13266" y="4625"/>
                    <a:pt x="13284" y="4559"/>
                    <a:pt x="13319" y="4506"/>
                  </a:cubicBezTo>
                  <a:cubicBezTo>
                    <a:pt x="13354" y="4453"/>
                    <a:pt x="13408" y="4407"/>
                    <a:pt x="13480" y="4366"/>
                  </a:cubicBezTo>
                  <a:lnTo>
                    <a:pt x="13385" y="4183"/>
                  </a:lnTo>
                  <a:cubicBezTo>
                    <a:pt x="13284" y="4228"/>
                    <a:pt x="13205" y="4293"/>
                    <a:pt x="13147" y="4379"/>
                  </a:cubicBezTo>
                  <a:cubicBezTo>
                    <a:pt x="13089" y="4465"/>
                    <a:pt x="13058" y="4564"/>
                    <a:pt x="13057" y="4673"/>
                  </a:cubicBezTo>
                  <a:cubicBezTo>
                    <a:pt x="13055" y="4782"/>
                    <a:pt x="13083" y="4905"/>
                    <a:pt x="13140" y="5042"/>
                  </a:cubicBezTo>
                  <a:cubicBezTo>
                    <a:pt x="13185" y="5151"/>
                    <a:pt x="13245" y="5240"/>
                    <a:pt x="13321" y="5310"/>
                  </a:cubicBezTo>
                  <a:cubicBezTo>
                    <a:pt x="13396" y="5380"/>
                    <a:pt x="13478" y="5423"/>
                    <a:pt x="13569" y="5440"/>
                  </a:cubicBezTo>
                  <a:cubicBezTo>
                    <a:pt x="13659" y="5456"/>
                    <a:pt x="13745" y="5448"/>
                    <a:pt x="13826" y="5414"/>
                  </a:cubicBezTo>
                  <a:cubicBezTo>
                    <a:pt x="13907" y="5380"/>
                    <a:pt x="13970" y="5330"/>
                    <a:pt x="14015" y="5262"/>
                  </a:cubicBezTo>
                  <a:cubicBezTo>
                    <a:pt x="14060" y="5194"/>
                    <a:pt x="14085" y="5107"/>
                    <a:pt x="14089" y="5002"/>
                  </a:cubicBezTo>
                  <a:cubicBezTo>
                    <a:pt x="14091" y="4930"/>
                    <a:pt x="14077" y="4806"/>
                    <a:pt x="14047" y="4627"/>
                  </a:cubicBezTo>
                  <a:cubicBezTo>
                    <a:pt x="14016" y="4449"/>
                    <a:pt x="14010" y="4333"/>
                    <a:pt x="14029" y="4280"/>
                  </a:cubicBezTo>
                  <a:cubicBezTo>
                    <a:pt x="14048" y="4226"/>
                    <a:pt x="14085" y="4188"/>
                    <a:pt x="14139" y="4166"/>
                  </a:cubicBezTo>
                  <a:cubicBezTo>
                    <a:pt x="14202" y="4140"/>
                    <a:pt x="14267" y="4145"/>
                    <a:pt x="14335" y="4182"/>
                  </a:cubicBezTo>
                  <a:cubicBezTo>
                    <a:pt x="14402" y="4219"/>
                    <a:pt x="14461" y="4298"/>
                    <a:pt x="14511" y="4420"/>
                  </a:cubicBezTo>
                  <a:cubicBezTo>
                    <a:pt x="14559" y="4536"/>
                    <a:pt x="14571" y="4634"/>
                    <a:pt x="14547" y="4714"/>
                  </a:cubicBezTo>
                  <a:cubicBezTo>
                    <a:pt x="14522" y="4794"/>
                    <a:pt x="14465" y="4859"/>
                    <a:pt x="14374" y="4909"/>
                  </a:cubicBezTo>
                  <a:lnTo>
                    <a:pt x="14468" y="5096"/>
                  </a:lnTo>
                  <a:cubicBezTo>
                    <a:pt x="14555" y="5055"/>
                    <a:pt x="14624" y="4997"/>
                    <a:pt x="14676" y="4922"/>
                  </a:cubicBezTo>
                  <a:cubicBezTo>
                    <a:pt x="14727" y="4847"/>
                    <a:pt x="14752" y="4758"/>
                    <a:pt x="14753" y="4658"/>
                  </a:cubicBezTo>
                  <a:cubicBezTo>
                    <a:pt x="14753" y="4557"/>
                    <a:pt x="14731" y="4451"/>
                    <a:pt x="14684" y="4339"/>
                  </a:cubicBezTo>
                  <a:cubicBezTo>
                    <a:pt x="14642" y="4237"/>
                    <a:pt x="14586" y="4151"/>
                    <a:pt x="14517" y="4082"/>
                  </a:cubicBezTo>
                  <a:cubicBezTo>
                    <a:pt x="14448" y="4013"/>
                    <a:pt x="14372" y="3970"/>
                    <a:pt x="14288" y="3954"/>
                  </a:cubicBezTo>
                  <a:cubicBezTo>
                    <a:pt x="14224" y="3942"/>
                    <a:pt x="14162" y="3943"/>
                    <a:pt x="14103" y="3958"/>
                  </a:cubicBezTo>
                  <a:close/>
                  <a:moveTo>
                    <a:pt x="1025" y="9314"/>
                  </a:moveTo>
                  <a:cubicBezTo>
                    <a:pt x="994" y="9320"/>
                    <a:pt x="963" y="9329"/>
                    <a:pt x="932" y="9341"/>
                  </a:cubicBezTo>
                  <a:cubicBezTo>
                    <a:pt x="851" y="9375"/>
                    <a:pt x="788" y="9427"/>
                    <a:pt x="743" y="9494"/>
                  </a:cubicBezTo>
                  <a:cubicBezTo>
                    <a:pt x="698" y="9562"/>
                    <a:pt x="673" y="9648"/>
                    <a:pt x="669" y="9753"/>
                  </a:cubicBezTo>
                  <a:cubicBezTo>
                    <a:pt x="667" y="9825"/>
                    <a:pt x="681" y="9951"/>
                    <a:pt x="711" y="10129"/>
                  </a:cubicBezTo>
                  <a:cubicBezTo>
                    <a:pt x="742" y="10307"/>
                    <a:pt x="748" y="10423"/>
                    <a:pt x="729" y="10476"/>
                  </a:cubicBezTo>
                  <a:cubicBezTo>
                    <a:pt x="710" y="10530"/>
                    <a:pt x="673" y="10568"/>
                    <a:pt x="618" y="10591"/>
                  </a:cubicBezTo>
                  <a:cubicBezTo>
                    <a:pt x="556" y="10617"/>
                    <a:pt x="491" y="10611"/>
                    <a:pt x="423" y="10574"/>
                  </a:cubicBezTo>
                  <a:cubicBezTo>
                    <a:pt x="356" y="10537"/>
                    <a:pt x="297" y="10458"/>
                    <a:pt x="247" y="10337"/>
                  </a:cubicBezTo>
                  <a:cubicBezTo>
                    <a:pt x="198" y="10220"/>
                    <a:pt x="186" y="10122"/>
                    <a:pt x="211" y="10042"/>
                  </a:cubicBezTo>
                  <a:cubicBezTo>
                    <a:pt x="235" y="9962"/>
                    <a:pt x="293" y="9897"/>
                    <a:pt x="385" y="9847"/>
                  </a:cubicBezTo>
                  <a:lnTo>
                    <a:pt x="290" y="9661"/>
                  </a:lnTo>
                  <a:cubicBezTo>
                    <a:pt x="203" y="9701"/>
                    <a:pt x="134" y="9759"/>
                    <a:pt x="83" y="9834"/>
                  </a:cubicBezTo>
                  <a:cubicBezTo>
                    <a:pt x="32" y="9910"/>
                    <a:pt x="5" y="9997"/>
                    <a:pt x="5" y="10098"/>
                  </a:cubicBezTo>
                  <a:cubicBezTo>
                    <a:pt x="4" y="10199"/>
                    <a:pt x="27" y="10306"/>
                    <a:pt x="74" y="10418"/>
                  </a:cubicBezTo>
                  <a:cubicBezTo>
                    <a:pt x="116" y="10520"/>
                    <a:pt x="171" y="10605"/>
                    <a:pt x="240" y="10675"/>
                  </a:cubicBezTo>
                  <a:cubicBezTo>
                    <a:pt x="309" y="10744"/>
                    <a:pt x="386" y="10786"/>
                    <a:pt x="471" y="10802"/>
                  </a:cubicBezTo>
                  <a:cubicBezTo>
                    <a:pt x="555" y="10818"/>
                    <a:pt x="635" y="10810"/>
                    <a:pt x="712" y="10778"/>
                  </a:cubicBezTo>
                  <a:cubicBezTo>
                    <a:pt x="782" y="10749"/>
                    <a:pt x="837" y="10706"/>
                    <a:pt x="878" y="10647"/>
                  </a:cubicBezTo>
                  <a:cubicBezTo>
                    <a:pt x="920" y="10588"/>
                    <a:pt x="945" y="10515"/>
                    <a:pt x="953" y="10427"/>
                  </a:cubicBezTo>
                  <a:cubicBezTo>
                    <a:pt x="959" y="10359"/>
                    <a:pt x="950" y="10248"/>
                    <a:pt x="926" y="10095"/>
                  </a:cubicBezTo>
                  <a:cubicBezTo>
                    <a:pt x="902" y="9942"/>
                    <a:pt x="889" y="9842"/>
                    <a:pt x="888" y="9794"/>
                  </a:cubicBezTo>
                  <a:cubicBezTo>
                    <a:pt x="886" y="9721"/>
                    <a:pt x="897" y="9663"/>
                    <a:pt x="921" y="9621"/>
                  </a:cubicBezTo>
                  <a:cubicBezTo>
                    <a:pt x="945" y="9579"/>
                    <a:pt x="981" y="9548"/>
                    <a:pt x="1029" y="9528"/>
                  </a:cubicBezTo>
                  <a:cubicBezTo>
                    <a:pt x="1076" y="9509"/>
                    <a:pt x="1125" y="9506"/>
                    <a:pt x="1176" y="9518"/>
                  </a:cubicBezTo>
                  <a:cubicBezTo>
                    <a:pt x="1228" y="9530"/>
                    <a:pt x="1277" y="9560"/>
                    <a:pt x="1324" y="9609"/>
                  </a:cubicBezTo>
                  <a:cubicBezTo>
                    <a:pt x="1371" y="9659"/>
                    <a:pt x="1410" y="9721"/>
                    <a:pt x="1442" y="9798"/>
                  </a:cubicBezTo>
                  <a:cubicBezTo>
                    <a:pt x="1477" y="9884"/>
                    <a:pt x="1495" y="9967"/>
                    <a:pt x="1494" y="10049"/>
                  </a:cubicBezTo>
                  <a:cubicBezTo>
                    <a:pt x="1492" y="10130"/>
                    <a:pt x="1473" y="10198"/>
                    <a:pt x="1438" y="10250"/>
                  </a:cubicBezTo>
                  <a:cubicBezTo>
                    <a:pt x="1403" y="10303"/>
                    <a:pt x="1350" y="10350"/>
                    <a:pt x="1278" y="10390"/>
                  </a:cubicBezTo>
                  <a:lnTo>
                    <a:pt x="1373" y="10572"/>
                  </a:lnTo>
                  <a:cubicBezTo>
                    <a:pt x="1473" y="10528"/>
                    <a:pt x="1553" y="10462"/>
                    <a:pt x="1611" y="10376"/>
                  </a:cubicBezTo>
                  <a:cubicBezTo>
                    <a:pt x="1670" y="10290"/>
                    <a:pt x="1699" y="10193"/>
                    <a:pt x="1701" y="10084"/>
                  </a:cubicBezTo>
                  <a:cubicBezTo>
                    <a:pt x="1702" y="9974"/>
                    <a:pt x="1675" y="9851"/>
                    <a:pt x="1618" y="9714"/>
                  </a:cubicBezTo>
                  <a:cubicBezTo>
                    <a:pt x="1573" y="9606"/>
                    <a:pt x="1513" y="9517"/>
                    <a:pt x="1438" y="9447"/>
                  </a:cubicBezTo>
                  <a:cubicBezTo>
                    <a:pt x="1362" y="9377"/>
                    <a:pt x="1279" y="9334"/>
                    <a:pt x="1189" y="9317"/>
                  </a:cubicBezTo>
                  <a:cubicBezTo>
                    <a:pt x="1132" y="9307"/>
                    <a:pt x="1078" y="9305"/>
                    <a:pt x="1025" y="9314"/>
                  </a:cubicBezTo>
                  <a:close/>
                  <a:moveTo>
                    <a:pt x="13578" y="9336"/>
                  </a:moveTo>
                  <a:cubicBezTo>
                    <a:pt x="13476" y="9356"/>
                    <a:pt x="13386" y="9404"/>
                    <a:pt x="13307" y="9480"/>
                  </a:cubicBezTo>
                  <a:cubicBezTo>
                    <a:pt x="13229" y="9556"/>
                    <a:pt x="13161" y="9663"/>
                    <a:pt x="13104" y="9800"/>
                  </a:cubicBezTo>
                  <a:cubicBezTo>
                    <a:pt x="13059" y="9908"/>
                    <a:pt x="13039" y="10014"/>
                    <a:pt x="13043" y="10117"/>
                  </a:cubicBezTo>
                  <a:cubicBezTo>
                    <a:pt x="13047" y="10220"/>
                    <a:pt x="13075" y="10309"/>
                    <a:pt x="13127" y="10384"/>
                  </a:cubicBezTo>
                  <a:cubicBezTo>
                    <a:pt x="13179" y="10460"/>
                    <a:pt x="13246" y="10514"/>
                    <a:pt x="13326" y="10548"/>
                  </a:cubicBezTo>
                  <a:cubicBezTo>
                    <a:pt x="13407" y="10581"/>
                    <a:pt x="13488" y="10590"/>
                    <a:pt x="13568" y="10574"/>
                  </a:cubicBezTo>
                  <a:cubicBezTo>
                    <a:pt x="13648" y="10558"/>
                    <a:pt x="13726" y="10515"/>
                    <a:pt x="13803" y="10443"/>
                  </a:cubicBezTo>
                  <a:cubicBezTo>
                    <a:pt x="13856" y="10394"/>
                    <a:pt x="13934" y="10295"/>
                    <a:pt x="14039" y="10148"/>
                  </a:cubicBezTo>
                  <a:cubicBezTo>
                    <a:pt x="14143" y="10000"/>
                    <a:pt x="14221" y="9914"/>
                    <a:pt x="14272" y="9890"/>
                  </a:cubicBezTo>
                  <a:cubicBezTo>
                    <a:pt x="14323" y="9865"/>
                    <a:pt x="14377" y="9864"/>
                    <a:pt x="14431" y="9887"/>
                  </a:cubicBezTo>
                  <a:cubicBezTo>
                    <a:pt x="14494" y="9913"/>
                    <a:pt x="14536" y="9963"/>
                    <a:pt x="14557" y="10037"/>
                  </a:cubicBezTo>
                  <a:cubicBezTo>
                    <a:pt x="14579" y="10111"/>
                    <a:pt x="14564" y="10208"/>
                    <a:pt x="14514" y="10330"/>
                  </a:cubicBezTo>
                  <a:cubicBezTo>
                    <a:pt x="14465" y="10446"/>
                    <a:pt x="14405" y="10524"/>
                    <a:pt x="14331" y="10563"/>
                  </a:cubicBezTo>
                  <a:cubicBezTo>
                    <a:pt x="14258" y="10603"/>
                    <a:pt x="14170" y="10607"/>
                    <a:pt x="14070" y="10578"/>
                  </a:cubicBezTo>
                  <a:lnTo>
                    <a:pt x="14006" y="10776"/>
                  </a:lnTo>
                  <a:cubicBezTo>
                    <a:pt x="14096" y="10809"/>
                    <a:pt x="14185" y="10818"/>
                    <a:pt x="14275" y="10801"/>
                  </a:cubicBezTo>
                  <a:cubicBezTo>
                    <a:pt x="14364" y="10784"/>
                    <a:pt x="14445" y="10740"/>
                    <a:pt x="14516" y="10670"/>
                  </a:cubicBezTo>
                  <a:cubicBezTo>
                    <a:pt x="14588" y="10599"/>
                    <a:pt x="14648" y="10506"/>
                    <a:pt x="14694" y="10394"/>
                  </a:cubicBezTo>
                  <a:cubicBezTo>
                    <a:pt x="14737" y="10292"/>
                    <a:pt x="14758" y="10192"/>
                    <a:pt x="14758" y="10094"/>
                  </a:cubicBezTo>
                  <a:cubicBezTo>
                    <a:pt x="14758" y="9997"/>
                    <a:pt x="14733" y="9913"/>
                    <a:pt x="14685" y="9842"/>
                  </a:cubicBezTo>
                  <a:cubicBezTo>
                    <a:pt x="14636" y="9771"/>
                    <a:pt x="14574" y="9719"/>
                    <a:pt x="14497" y="9687"/>
                  </a:cubicBezTo>
                  <a:cubicBezTo>
                    <a:pt x="14428" y="9659"/>
                    <a:pt x="14357" y="9650"/>
                    <a:pt x="14287" y="9663"/>
                  </a:cubicBezTo>
                  <a:cubicBezTo>
                    <a:pt x="14216" y="9675"/>
                    <a:pt x="14146" y="9709"/>
                    <a:pt x="14078" y="9766"/>
                  </a:cubicBezTo>
                  <a:cubicBezTo>
                    <a:pt x="14026" y="9810"/>
                    <a:pt x="13954" y="9894"/>
                    <a:pt x="13863" y="10020"/>
                  </a:cubicBezTo>
                  <a:cubicBezTo>
                    <a:pt x="13772" y="10145"/>
                    <a:pt x="13709" y="10225"/>
                    <a:pt x="13677" y="10259"/>
                  </a:cubicBezTo>
                  <a:cubicBezTo>
                    <a:pt x="13626" y="10312"/>
                    <a:pt x="13578" y="10345"/>
                    <a:pt x="13532" y="10358"/>
                  </a:cubicBezTo>
                  <a:cubicBezTo>
                    <a:pt x="13485" y="10371"/>
                    <a:pt x="13437" y="10368"/>
                    <a:pt x="13389" y="10348"/>
                  </a:cubicBezTo>
                  <a:cubicBezTo>
                    <a:pt x="13343" y="10329"/>
                    <a:pt x="13305" y="10296"/>
                    <a:pt x="13278" y="10251"/>
                  </a:cubicBezTo>
                  <a:cubicBezTo>
                    <a:pt x="13250" y="10206"/>
                    <a:pt x="13237" y="10150"/>
                    <a:pt x="13238" y="10082"/>
                  </a:cubicBezTo>
                  <a:cubicBezTo>
                    <a:pt x="13240" y="10014"/>
                    <a:pt x="13256" y="9942"/>
                    <a:pt x="13288" y="9865"/>
                  </a:cubicBezTo>
                  <a:cubicBezTo>
                    <a:pt x="13323" y="9779"/>
                    <a:pt x="13371" y="9708"/>
                    <a:pt x="13429" y="9651"/>
                  </a:cubicBezTo>
                  <a:cubicBezTo>
                    <a:pt x="13488" y="9595"/>
                    <a:pt x="13548" y="9560"/>
                    <a:pt x="13611" y="9547"/>
                  </a:cubicBezTo>
                  <a:cubicBezTo>
                    <a:pt x="13673" y="9535"/>
                    <a:pt x="13744" y="9540"/>
                    <a:pt x="13823" y="9562"/>
                  </a:cubicBezTo>
                  <a:lnTo>
                    <a:pt x="13884" y="9366"/>
                  </a:lnTo>
                  <a:cubicBezTo>
                    <a:pt x="13782" y="9327"/>
                    <a:pt x="13680" y="9317"/>
                    <a:pt x="13578" y="9336"/>
                  </a:cubicBezTo>
                  <a:close/>
                  <a:moveTo>
                    <a:pt x="4531" y="13056"/>
                  </a:moveTo>
                  <a:cubicBezTo>
                    <a:pt x="4473" y="13070"/>
                    <a:pt x="4420" y="13093"/>
                    <a:pt x="4373" y="13126"/>
                  </a:cubicBezTo>
                  <a:cubicBezTo>
                    <a:pt x="4297" y="13178"/>
                    <a:pt x="4242" y="13245"/>
                    <a:pt x="4209" y="13325"/>
                  </a:cubicBezTo>
                  <a:cubicBezTo>
                    <a:pt x="4175" y="13407"/>
                    <a:pt x="4166" y="13487"/>
                    <a:pt x="4182" y="13567"/>
                  </a:cubicBezTo>
                  <a:cubicBezTo>
                    <a:pt x="4199" y="13647"/>
                    <a:pt x="4243" y="13725"/>
                    <a:pt x="4314" y="13802"/>
                  </a:cubicBezTo>
                  <a:cubicBezTo>
                    <a:pt x="4363" y="13855"/>
                    <a:pt x="4462" y="13933"/>
                    <a:pt x="4610" y="14038"/>
                  </a:cubicBezTo>
                  <a:cubicBezTo>
                    <a:pt x="4757" y="14142"/>
                    <a:pt x="4843" y="14220"/>
                    <a:pt x="4867" y="14271"/>
                  </a:cubicBezTo>
                  <a:cubicBezTo>
                    <a:pt x="4892" y="14322"/>
                    <a:pt x="4893" y="14376"/>
                    <a:pt x="4871" y="14430"/>
                  </a:cubicBezTo>
                  <a:cubicBezTo>
                    <a:pt x="4845" y="14493"/>
                    <a:pt x="4794" y="14535"/>
                    <a:pt x="4720" y="14556"/>
                  </a:cubicBezTo>
                  <a:cubicBezTo>
                    <a:pt x="4647" y="14578"/>
                    <a:pt x="4549" y="14563"/>
                    <a:pt x="4428" y="14513"/>
                  </a:cubicBezTo>
                  <a:cubicBezTo>
                    <a:pt x="4311" y="14464"/>
                    <a:pt x="4233" y="14404"/>
                    <a:pt x="4194" y="14330"/>
                  </a:cubicBezTo>
                  <a:cubicBezTo>
                    <a:pt x="4155" y="14257"/>
                    <a:pt x="4150" y="14170"/>
                    <a:pt x="4179" y="14070"/>
                  </a:cubicBezTo>
                  <a:lnTo>
                    <a:pt x="3981" y="14005"/>
                  </a:lnTo>
                  <a:cubicBezTo>
                    <a:pt x="3947" y="14095"/>
                    <a:pt x="3939" y="14185"/>
                    <a:pt x="3956" y="14275"/>
                  </a:cubicBezTo>
                  <a:cubicBezTo>
                    <a:pt x="3973" y="14364"/>
                    <a:pt x="4017" y="14445"/>
                    <a:pt x="4088" y="14516"/>
                  </a:cubicBezTo>
                  <a:cubicBezTo>
                    <a:pt x="4159" y="14588"/>
                    <a:pt x="4250" y="14647"/>
                    <a:pt x="4363" y="14693"/>
                  </a:cubicBezTo>
                  <a:cubicBezTo>
                    <a:pt x="4465" y="14736"/>
                    <a:pt x="4564" y="14757"/>
                    <a:pt x="4662" y="14757"/>
                  </a:cubicBezTo>
                  <a:cubicBezTo>
                    <a:pt x="4760" y="14757"/>
                    <a:pt x="4845" y="14733"/>
                    <a:pt x="4916" y="14684"/>
                  </a:cubicBezTo>
                  <a:cubicBezTo>
                    <a:pt x="4987" y="14636"/>
                    <a:pt x="5037" y="14573"/>
                    <a:pt x="5069" y="14497"/>
                  </a:cubicBezTo>
                  <a:cubicBezTo>
                    <a:pt x="5098" y="14427"/>
                    <a:pt x="5106" y="14357"/>
                    <a:pt x="5094" y="14286"/>
                  </a:cubicBezTo>
                  <a:cubicBezTo>
                    <a:pt x="5082" y="14215"/>
                    <a:pt x="5047" y="14145"/>
                    <a:pt x="4990" y="14078"/>
                  </a:cubicBezTo>
                  <a:cubicBezTo>
                    <a:pt x="4947" y="14025"/>
                    <a:pt x="4863" y="13953"/>
                    <a:pt x="4738" y="13862"/>
                  </a:cubicBezTo>
                  <a:cubicBezTo>
                    <a:pt x="4612" y="13771"/>
                    <a:pt x="4533" y="13709"/>
                    <a:pt x="4499" y="13677"/>
                  </a:cubicBezTo>
                  <a:cubicBezTo>
                    <a:pt x="4445" y="13626"/>
                    <a:pt x="4412" y="13577"/>
                    <a:pt x="4399" y="13531"/>
                  </a:cubicBezTo>
                  <a:cubicBezTo>
                    <a:pt x="4386" y="13484"/>
                    <a:pt x="4389" y="13436"/>
                    <a:pt x="4409" y="13388"/>
                  </a:cubicBezTo>
                  <a:cubicBezTo>
                    <a:pt x="4428" y="13342"/>
                    <a:pt x="4461" y="13304"/>
                    <a:pt x="4506" y="13277"/>
                  </a:cubicBezTo>
                  <a:cubicBezTo>
                    <a:pt x="4551" y="13249"/>
                    <a:pt x="4607" y="13236"/>
                    <a:pt x="4675" y="13237"/>
                  </a:cubicBezTo>
                  <a:cubicBezTo>
                    <a:pt x="4743" y="13239"/>
                    <a:pt x="4816" y="13255"/>
                    <a:pt x="4892" y="13287"/>
                  </a:cubicBezTo>
                  <a:cubicBezTo>
                    <a:pt x="4978" y="13322"/>
                    <a:pt x="5050" y="13370"/>
                    <a:pt x="5106" y="13428"/>
                  </a:cubicBezTo>
                  <a:cubicBezTo>
                    <a:pt x="5163" y="13487"/>
                    <a:pt x="5197" y="13547"/>
                    <a:pt x="5210" y="13610"/>
                  </a:cubicBezTo>
                  <a:cubicBezTo>
                    <a:pt x="5223" y="13672"/>
                    <a:pt x="5218" y="13743"/>
                    <a:pt x="5195" y="13822"/>
                  </a:cubicBezTo>
                  <a:lnTo>
                    <a:pt x="5391" y="13883"/>
                  </a:lnTo>
                  <a:cubicBezTo>
                    <a:pt x="5431" y="13781"/>
                    <a:pt x="5440" y="13679"/>
                    <a:pt x="5421" y="13577"/>
                  </a:cubicBezTo>
                  <a:cubicBezTo>
                    <a:pt x="5402" y="13475"/>
                    <a:pt x="5354" y="13385"/>
                    <a:pt x="5277" y="13306"/>
                  </a:cubicBezTo>
                  <a:cubicBezTo>
                    <a:pt x="5201" y="13228"/>
                    <a:pt x="5094" y="13160"/>
                    <a:pt x="4957" y="13103"/>
                  </a:cubicBezTo>
                  <a:cubicBezTo>
                    <a:pt x="4849" y="13058"/>
                    <a:pt x="4743" y="13038"/>
                    <a:pt x="4640" y="13042"/>
                  </a:cubicBezTo>
                  <a:cubicBezTo>
                    <a:pt x="4602" y="13043"/>
                    <a:pt x="4566" y="13048"/>
                    <a:pt x="4531" y="13056"/>
                  </a:cubicBezTo>
                  <a:close/>
                  <a:moveTo>
                    <a:pt x="9910" y="13076"/>
                  </a:moveTo>
                  <a:cubicBezTo>
                    <a:pt x="9849" y="13090"/>
                    <a:pt x="9784" y="13110"/>
                    <a:pt x="9715" y="13139"/>
                  </a:cubicBezTo>
                  <a:cubicBezTo>
                    <a:pt x="9607" y="13184"/>
                    <a:pt x="9518" y="13244"/>
                    <a:pt x="9448" y="13320"/>
                  </a:cubicBezTo>
                  <a:cubicBezTo>
                    <a:pt x="9378" y="13395"/>
                    <a:pt x="9334" y="13478"/>
                    <a:pt x="9317" y="13569"/>
                  </a:cubicBezTo>
                  <a:cubicBezTo>
                    <a:pt x="9300" y="13659"/>
                    <a:pt x="9309" y="13744"/>
                    <a:pt x="9342" y="13825"/>
                  </a:cubicBezTo>
                  <a:cubicBezTo>
                    <a:pt x="9376" y="13906"/>
                    <a:pt x="9427" y="13969"/>
                    <a:pt x="9495" y="14014"/>
                  </a:cubicBezTo>
                  <a:cubicBezTo>
                    <a:pt x="9563" y="14059"/>
                    <a:pt x="9649" y="14084"/>
                    <a:pt x="9754" y="14088"/>
                  </a:cubicBezTo>
                  <a:cubicBezTo>
                    <a:pt x="9826" y="14091"/>
                    <a:pt x="9952" y="14076"/>
                    <a:pt x="10130" y="14046"/>
                  </a:cubicBezTo>
                  <a:cubicBezTo>
                    <a:pt x="10308" y="14015"/>
                    <a:pt x="10424" y="14009"/>
                    <a:pt x="10477" y="14028"/>
                  </a:cubicBezTo>
                  <a:cubicBezTo>
                    <a:pt x="10531" y="14047"/>
                    <a:pt x="10569" y="14084"/>
                    <a:pt x="10592" y="14138"/>
                  </a:cubicBezTo>
                  <a:cubicBezTo>
                    <a:pt x="10618" y="14201"/>
                    <a:pt x="10612" y="14266"/>
                    <a:pt x="10575" y="14334"/>
                  </a:cubicBezTo>
                  <a:cubicBezTo>
                    <a:pt x="10538" y="14401"/>
                    <a:pt x="10459" y="14460"/>
                    <a:pt x="10338" y="14510"/>
                  </a:cubicBezTo>
                  <a:cubicBezTo>
                    <a:pt x="10221" y="14558"/>
                    <a:pt x="10123" y="14571"/>
                    <a:pt x="10043" y="14547"/>
                  </a:cubicBezTo>
                  <a:cubicBezTo>
                    <a:pt x="9963" y="14522"/>
                    <a:pt x="9898" y="14464"/>
                    <a:pt x="9848" y="14373"/>
                  </a:cubicBezTo>
                  <a:lnTo>
                    <a:pt x="9662" y="14467"/>
                  </a:lnTo>
                  <a:cubicBezTo>
                    <a:pt x="9702" y="14554"/>
                    <a:pt x="9760" y="14623"/>
                    <a:pt x="9835" y="14675"/>
                  </a:cubicBezTo>
                  <a:cubicBezTo>
                    <a:pt x="9911" y="14726"/>
                    <a:pt x="9998" y="14752"/>
                    <a:pt x="10099" y="14753"/>
                  </a:cubicBezTo>
                  <a:cubicBezTo>
                    <a:pt x="10200" y="14753"/>
                    <a:pt x="10307" y="14730"/>
                    <a:pt x="10419" y="14683"/>
                  </a:cubicBezTo>
                  <a:cubicBezTo>
                    <a:pt x="10521" y="14641"/>
                    <a:pt x="10606" y="14586"/>
                    <a:pt x="10676" y="14517"/>
                  </a:cubicBezTo>
                  <a:cubicBezTo>
                    <a:pt x="10745" y="14448"/>
                    <a:pt x="10787" y="14371"/>
                    <a:pt x="10803" y="14287"/>
                  </a:cubicBezTo>
                  <a:cubicBezTo>
                    <a:pt x="10819" y="14202"/>
                    <a:pt x="10811" y="14121"/>
                    <a:pt x="10779" y="14045"/>
                  </a:cubicBezTo>
                  <a:cubicBezTo>
                    <a:pt x="10750" y="13975"/>
                    <a:pt x="10706" y="13920"/>
                    <a:pt x="10648" y="13878"/>
                  </a:cubicBezTo>
                  <a:cubicBezTo>
                    <a:pt x="10589" y="13837"/>
                    <a:pt x="10516" y="13812"/>
                    <a:pt x="10428" y="13804"/>
                  </a:cubicBezTo>
                  <a:cubicBezTo>
                    <a:pt x="10360" y="13798"/>
                    <a:pt x="10249" y="13806"/>
                    <a:pt x="10096" y="13831"/>
                  </a:cubicBezTo>
                  <a:cubicBezTo>
                    <a:pt x="9943" y="13855"/>
                    <a:pt x="9842" y="13867"/>
                    <a:pt x="9795" y="13868"/>
                  </a:cubicBezTo>
                  <a:cubicBezTo>
                    <a:pt x="9722" y="13870"/>
                    <a:pt x="9664" y="13860"/>
                    <a:pt x="9622" y="13836"/>
                  </a:cubicBezTo>
                  <a:cubicBezTo>
                    <a:pt x="9580" y="13812"/>
                    <a:pt x="9549" y="13776"/>
                    <a:pt x="9529" y="13729"/>
                  </a:cubicBezTo>
                  <a:cubicBezTo>
                    <a:pt x="9510" y="13682"/>
                    <a:pt x="9506" y="13633"/>
                    <a:pt x="9518" y="13581"/>
                  </a:cubicBezTo>
                  <a:cubicBezTo>
                    <a:pt x="9530" y="13530"/>
                    <a:pt x="9561" y="13480"/>
                    <a:pt x="9610" y="13433"/>
                  </a:cubicBezTo>
                  <a:cubicBezTo>
                    <a:pt x="9660" y="13386"/>
                    <a:pt x="9722" y="13346"/>
                    <a:pt x="9799" y="13315"/>
                  </a:cubicBezTo>
                  <a:cubicBezTo>
                    <a:pt x="9885" y="13279"/>
                    <a:pt x="9968" y="13262"/>
                    <a:pt x="10050" y="13264"/>
                  </a:cubicBezTo>
                  <a:cubicBezTo>
                    <a:pt x="10131" y="13265"/>
                    <a:pt x="10198" y="13283"/>
                    <a:pt x="10251" y="13318"/>
                  </a:cubicBezTo>
                  <a:cubicBezTo>
                    <a:pt x="10304" y="13353"/>
                    <a:pt x="10351" y="13407"/>
                    <a:pt x="10391" y="13479"/>
                  </a:cubicBezTo>
                  <a:lnTo>
                    <a:pt x="10573" y="13384"/>
                  </a:lnTo>
                  <a:cubicBezTo>
                    <a:pt x="10528" y="13284"/>
                    <a:pt x="10463" y="13205"/>
                    <a:pt x="10377" y="13146"/>
                  </a:cubicBezTo>
                  <a:cubicBezTo>
                    <a:pt x="10291" y="13088"/>
                    <a:pt x="10194" y="13057"/>
                    <a:pt x="10085" y="13056"/>
                  </a:cubicBezTo>
                  <a:cubicBezTo>
                    <a:pt x="10030" y="13055"/>
                    <a:pt x="9972" y="13062"/>
                    <a:pt x="9910" y="13076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6" name="9T Gear"/>
          <p:cNvSpPr>
            <a:spLocks/>
          </p:cNvSpPr>
          <p:nvPr/>
        </p:nvSpPr>
        <p:spPr bwMode="auto">
          <a:xfrm>
            <a:off x="2977785" y="3084136"/>
            <a:ext cx="264646" cy="260039"/>
          </a:xfrm>
          <a:custGeom>
            <a:avLst/>
            <a:gdLst>
              <a:gd name="T0" fmla="*/ 3674 w 4445"/>
              <a:gd name="T1" fmla="*/ 3814 h 4365"/>
              <a:gd name="T2" fmla="*/ 2760 w 4445"/>
              <a:gd name="T3" fmla="*/ 3546 h 4365"/>
              <a:gd name="T4" fmla="*/ 2272 w 4445"/>
              <a:gd name="T5" fmla="*/ 4358 h 4365"/>
              <a:gd name="T6" fmla="*/ 1746 w 4445"/>
              <a:gd name="T7" fmla="*/ 3569 h 4365"/>
              <a:gd name="T8" fmla="*/ 846 w 4445"/>
              <a:gd name="T9" fmla="*/ 3879 h 4365"/>
              <a:gd name="T10" fmla="*/ 954 w 4445"/>
              <a:gd name="T11" fmla="*/ 2939 h 4365"/>
              <a:gd name="T12" fmla="*/ 64 w 4445"/>
              <a:gd name="T13" fmla="*/ 2602 h 4365"/>
              <a:gd name="T14" fmla="*/ 754 w 4445"/>
              <a:gd name="T15" fmla="*/ 1950 h 4365"/>
              <a:gd name="T16" fmla="*/ 291 w 4445"/>
              <a:gd name="T17" fmla="*/ 1124 h 4365"/>
              <a:gd name="T18" fmla="*/ 1242 w 4445"/>
              <a:gd name="T19" fmla="*/ 1066 h 4365"/>
              <a:gd name="T20" fmla="*/ 1421 w 4445"/>
              <a:gd name="T21" fmla="*/ 137 h 4365"/>
              <a:gd name="T22" fmla="*/ 2187 w 4445"/>
              <a:gd name="T23" fmla="*/ 700 h 4365"/>
              <a:gd name="T24" fmla="*/ 2926 w 4445"/>
              <a:gd name="T25" fmla="*/ 103 h 4365"/>
              <a:gd name="T26" fmla="*/ 3148 w 4445"/>
              <a:gd name="T27" fmla="*/ 1023 h 4365"/>
              <a:gd name="T28" fmla="*/ 4101 w 4445"/>
              <a:gd name="T29" fmla="*/ 1037 h 4365"/>
              <a:gd name="T30" fmla="*/ 3676 w 4445"/>
              <a:gd name="T31" fmla="*/ 1884 h 4365"/>
              <a:gd name="T32" fmla="*/ 4396 w 4445"/>
              <a:gd name="T33" fmla="*/ 2503 h 4365"/>
              <a:gd name="T34" fmla="*/ 3523 w 4445"/>
              <a:gd name="T35" fmla="*/ 2880 h 4365"/>
              <a:gd name="T36" fmla="*/ 3674 w 4445"/>
              <a:gd name="T37" fmla="*/ 3814 h 4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45" h="4365">
                <a:moveTo>
                  <a:pt x="3674" y="3814"/>
                </a:moveTo>
                <a:cubicBezTo>
                  <a:pt x="3430" y="4027"/>
                  <a:pt x="3062" y="3429"/>
                  <a:pt x="2760" y="3546"/>
                </a:cubicBezTo>
                <a:cubicBezTo>
                  <a:pt x="2459" y="3663"/>
                  <a:pt x="2595" y="4350"/>
                  <a:pt x="2272" y="4358"/>
                </a:cubicBezTo>
                <a:cubicBezTo>
                  <a:pt x="1948" y="4365"/>
                  <a:pt x="2053" y="3672"/>
                  <a:pt x="1746" y="3569"/>
                </a:cubicBezTo>
                <a:cubicBezTo>
                  <a:pt x="1439" y="3466"/>
                  <a:pt x="1099" y="4080"/>
                  <a:pt x="846" y="3879"/>
                </a:cubicBezTo>
                <a:cubicBezTo>
                  <a:pt x="593" y="3678"/>
                  <a:pt x="1122" y="3214"/>
                  <a:pt x="954" y="2939"/>
                </a:cubicBezTo>
                <a:cubicBezTo>
                  <a:pt x="785" y="2664"/>
                  <a:pt x="127" y="2917"/>
                  <a:pt x="64" y="2602"/>
                </a:cubicBezTo>
                <a:cubicBezTo>
                  <a:pt x="0" y="2286"/>
                  <a:pt x="706" y="2268"/>
                  <a:pt x="754" y="1950"/>
                </a:cubicBezTo>
                <a:cubicBezTo>
                  <a:pt x="803" y="1632"/>
                  <a:pt x="135" y="1406"/>
                  <a:pt x="291" y="1124"/>
                </a:cubicBezTo>
                <a:cubicBezTo>
                  <a:pt x="446" y="842"/>
                  <a:pt x="998" y="1278"/>
                  <a:pt x="1242" y="1066"/>
                </a:cubicBezTo>
                <a:cubicBezTo>
                  <a:pt x="1485" y="854"/>
                  <a:pt x="1120" y="254"/>
                  <a:pt x="1421" y="137"/>
                </a:cubicBezTo>
                <a:cubicBezTo>
                  <a:pt x="1723" y="20"/>
                  <a:pt x="1863" y="707"/>
                  <a:pt x="2187" y="700"/>
                </a:cubicBezTo>
                <a:cubicBezTo>
                  <a:pt x="2511" y="692"/>
                  <a:pt x="2619" y="0"/>
                  <a:pt x="2926" y="103"/>
                </a:cubicBezTo>
                <a:cubicBezTo>
                  <a:pt x="3233" y="206"/>
                  <a:pt x="2896" y="821"/>
                  <a:pt x="3148" y="1023"/>
                </a:cubicBezTo>
                <a:cubicBezTo>
                  <a:pt x="3401" y="1224"/>
                  <a:pt x="3932" y="762"/>
                  <a:pt x="4101" y="1037"/>
                </a:cubicBezTo>
                <a:cubicBezTo>
                  <a:pt x="4269" y="1312"/>
                  <a:pt x="3612" y="1568"/>
                  <a:pt x="3676" y="1884"/>
                </a:cubicBezTo>
                <a:cubicBezTo>
                  <a:pt x="3739" y="2199"/>
                  <a:pt x="4445" y="2185"/>
                  <a:pt x="4396" y="2503"/>
                </a:cubicBezTo>
                <a:cubicBezTo>
                  <a:pt x="4347" y="2821"/>
                  <a:pt x="3678" y="2598"/>
                  <a:pt x="3523" y="2880"/>
                </a:cubicBezTo>
                <a:cubicBezTo>
                  <a:pt x="3367" y="3162"/>
                  <a:pt x="3917" y="3602"/>
                  <a:pt x="3674" y="3814"/>
                </a:cubicBezTo>
                <a:close/>
              </a:path>
            </a:pathLst>
          </a:custGeom>
          <a:solidFill>
            <a:srgbClr val="CCCC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9 Label"/>
          <p:cNvSpPr>
            <a:spLocks noEditPoints="1"/>
          </p:cNvSpPr>
          <p:nvPr/>
        </p:nvSpPr>
        <p:spPr bwMode="auto">
          <a:xfrm>
            <a:off x="3088353" y="3182418"/>
            <a:ext cx="44534" cy="69105"/>
          </a:xfrm>
          <a:custGeom>
            <a:avLst/>
            <a:gdLst>
              <a:gd name="T0" fmla="*/ 21 w 747"/>
              <a:gd name="T1" fmla="*/ 878 h 1160"/>
              <a:gd name="T2" fmla="*/ 155 w 747"/>
              <a:gd name="T3" fmla="*/ 866 h 1160"/>
              <a:gd name="T4" fmla="*/ 221 w 747"/>
              <a:gd name="T5" fmla="*/ 1003 h 1160"/>
              <a:gd name="T6" fmla="*/ 344 w 747"/>
              <a:gd name="T7" fmla="*/ 1045 h 1160"/>
              <a:gd name="T8" fmla="*/ 457 w 747"/>
              <a:gd name="T9" fmla="*/ 1016 h 1160"/>
              <a:gd name="T10" fmla="*/ 536 w 747"/>
              <a:gd name="T11" fmla="*/ 937 h 1160"/>
              <a:gd name="T12" fmla="*/ 588 w 747"/>
              <a:gd name="T13" fmla="*/ 804 h 1160"/>
              <a:gd name="T14" fmla="*/ 609 w 747"/>
              <a:gd name="T15" fmla="*/ 634 h 1160"/>
              <a:gd name="T16" fmla="*/ 608 w 747"/>
              <a:gd name="T17" fmla="*/ 606 h 1160"/>
              <a:gd name="T18" fmla="*/ 494 w 747"/>
              <a:gd name="T19" fmla="*/ 714 h 1160"/>
              <a:gd name="T20" fmla="*/ 337 w 747"/>
              <a:gd name="T21" fmla="*/ 756 h 1160"/>
              <a:gd name="T22" fmla="*/ 98 w 747"/>
              <a:gd name="T23" fmla="*/ 653 h 1160"/>
              <a:gd name="T24" fmla="*/ 0 w 747"/>
              <a:gd name="T25" fmla="*/ 384 h 1160"/>
              <a:gd name="T26" fmla="*/ 102 w 747"/>
              <a:gd name="T27" fmla="*/ 105 h 1160"/>
              <a:gd name="T28" fmla="*/ 358 w 747"/>
              <a:gd name="T29" fmla="*/ 0 h 1160"/>
              <a:gd name="T30" fmla="*/ 560 w 747"/>
              <a:gd name="T31" fmla="*/ 60 h 1160"/>
              <a:gd name="T32" fmla="*/ 700 w 747"/>
              <a:gd name="T33" fmla="*/ 230 h 1160"/>
              <a:gd name="T34" fmla="*/ 747 w 747"/>
              <a:gd name="T35" fmla="*/ 549 h 1160"/>
              <a:gd name="T36" fmla="*/ 700 w 747"/>
              <a:gd name="T37" fmla="*/ 896 h 1160"/>
              <a:gd name="T38" fmla="*/ 559 w 747"/>
              <a:gd name="T39" fmla="*/ 1093 h 1160"/>
              <a:gd name="T40" fmla="*/ 341 w 747"/>
              <a:gd name="T41" fmla="*/ 1160 h 1160"/>
              <a:gd name="T42" fmla="*/ 123 w 747"/>
              <a:gd name="T43" fmla="*/ 1086 h 1160"/>
              <a:gd name="T44" fmla="*/ 21 w 747"/>
              <a:gd name="T45" fmla="*/ 878 h 1160"/>
              <a:gd name="T46" fmla="*/ 593 w 747"/>
              <a:gd name="T47" fmla="*/ 377 h 1160"/>
              <a:gd name="T48" fmla="*/ 529 w 747"/>
              <a:gd name="T49" fmla="*/ 186 h 1160"/>
              <a:gd name="T50" fmla="*/ 375 w 747"/>
              <a:gd name="T51" fmla="*/ 115 h 1160"/>
              <a:gd name="T52" fmla="*/ 213 w 747"/>
              <a:gd name="T53" fmla="*/ 191 h 1160"/>
              <a:gd name="T54" fmla="*/ 144 w 747"/>
              <a:gd name="T55" fmla="*/ 388 h 1160"/>
              <a:gd name="T56" fmla="*/ 209 w 747"/>
              <a:gd name="T57" fmla="*/ 564 h 1160"/>
              <a:gd name="T58" fmla="*/ 371 w 747"/>
              <a:gd name="T59" fmla="*/ 632 h 1160"/>
              <a:gd name="T60" fmla="*/ 530 w 747"/>
              <a:gd name="T61" fmla="*/ 564 h 1160"/>
              <a:gd name="T62" fmla="*/ 593 w 747"/>
              <a:gd name="T63" fmla="*/ 37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47" h="1160">
                <a:moveTo>
                  <a:pt x="21" y="878"/>
                </a:moveTo>
                <a:lnTo>
                  <a:pt x="155" y="866"/>
                </a:lnTo>
                <a:cubicBezTo>
                  <a:pt x="167" y="929"/>
                  <a:pt x="189" y="974"/>
                  <a:pt x="221" y="1003"/>
                </a:cubicBezTo>
                <a:cubicBezTo>
                  <a:pt x="253" y="1031"/>
                  <a:pt x="294" y="1045"/>
                  <a:pt x="344" y="1045"/>
                </a:cubicBezTo>
                <a:cubicBezTo>
                  <a:pt x="387" y="1045"/>
                  <a:pt x="424" y="1036"/>
                  <a:pt x="457" y="1016"/>
                </a:cubicBezTo>
                <a:cubicBezTo>
                  <a:pt x="489" y="996"/>
                  <a:pt x="515" y="970"/>
                  <a:pt x="536" y="937"/>
                </a:cubicBezTo>
                <a:cubicBezTo>
                  <a:pt x="557" y="904"/>
                  <a:pt x="574" y="860"/>
                  <a:pt x="588" y="804"/>
                </a:cubicBezTo>
                <a:cubicBezTo>
                  <a:pt x="602" y="749"/>
                  <a:pt x="609" y="692"/>
                  <a:pt x="609" y="634"/>
                </a:cubicBezTo>
                <a:cubicBezTo>
                  <a:pt x="609" y="628"/>
                  <a:pt x="609" y="618"/>
                  <a:pt x="608" y="606"/>
                </a:cubicBezTo>
                <a:cubicBezTo>
                  <a:pt x="580" y="650"/>
                  <a:pt x="542" y="686"/>
                  <a:pt x="494" y="714"/>
                </a:cubicBezTo>
                <a:cubicBezTo>
                  <a:pt x="445" y="742"/>
                  <a:pt x="393" y="756"/>
                  <a:pt x="337" y="756"/>
                </a:cubicBezTo>
                <a:cubicBezTo>
                  <a:pt x="243" y="756"/>
                  <a:pt x="163" y="721"/>
                  <a:pt x="98" y="653"/>
                </a:cubicBezTo>
                <a:cubicBezTo>
                  <a:pt x="33" y="585"/>
                  <a:pt x="0" y="495"/>
                  <a:pt x="0" y="384"/>
                </a:cubicBezTo>
                <a:cubicBezTo>
                  <a:pt x="0" y="268"/>
                  <a:pt x="34" y="176"/>
                  <a:pt x="102" y="105"/>
                </a:cubicBezTo>
                <a:cubicBezTo>
                  <a:pt x="170" y="35"/>
                  <a:pt x="255" y="0"/>
                  <a:pt x="358" y="0"/>
                </a:cubicBezTo>
                <a:cubicBezTo>
                  <a:pt x="431" y="0"/>
                  <a:pt x="499" y="20"/>
                  <a:pt x="560" y="60"/>
                </a:cubicBezTo>
                <a:cubicBezTo>
                  <a:pt x="621" y="99"/>
                  <a:pt x="668" y="156"/>
                  <a:pt x="700" y="230"/>
                </a:cubicBezTo>
                <a:cubicBezTo>
                  <a:pt x="732" y="303"/>
                  <a:pt x="747" y="410"/>
                  <a:pt x="747" y="549"/>
                </a:cubicBezTo>
                <a:cubicBezTo>
                  <a:pt x="747" y="695"/>
                  <a:pt x="732" y="810"/>
                  <a:pt x="700" y="896"/>
                </a:cubicBezTo>
                <a:cubicBezTo>
                  <a:pt x="669" y="982"/>
                  <a:pt x="622" y="1048"/>
                  <a:pt x="559" y="1093"/>
                </a:cubicBezTo>
                <a:cubicBezTo>
                  <a:pt x="497" y="1138"/>
                  <a:pt x="424" y="1160"/>
                  <a:pt x="341" y="1160"/>
                </a:cubicBezTo>
                <a:cubicBezTo>
                  <a:pt x="252" y="1160"/>
                  <a:pt x="179" y="1135"/>
                  <a:pt x="123" y="1086"/>
                </a:cubicBezTo>
                <a:cubicBezTo>
                  <a:pt x="66" y="1037"/>
                  <a:pt x="33" y="967"/>
                  <a:pt x="21" y="878"/>
                </a:cubicBezTo>
                <a:close/>
                <a:moveTo>
                  <a:pt x="593" y="377"/>
                </a:moveTo>
                <a:cubicBezTo>
                  <a:pt x="593" y="296"/>
                  <a:pt x="571" y="233"/>
                  <a:pt x="529" y="186"/>
                </a:cubicBezTo>
                <a:cubicBezTo>
                  <a:pt x="486" y="139"/>
                  <a:pt x="435" y="115"/>
                  <a:pt x="375" y="115"/>
                </a:cubicBezTo>
                <a:cubicBezTo>
                  <a:pt x="313" y="115"/>
                  <a:pt x="259" y="141"/>
                  <a:pt x="213" y="191"/>
                </a:cubicBezTo>
                <a:cubicBezTo>
                  <a:pt x="167" y="242"/>
                  <a:pt x="144" y="308"/>
                  <a:pt x="144" y="388"/>
                </a:cubicBezTo>
                <a:cubicBezTo>
                  <a:pt x="144" y="460"/>
                  <a:pt x="166" y="519"/>
                  <a:pt x="209" y="564"/>
                </a:cubicBezTo>
                <a:cubicBezTo>
                  <a:pt x="253" y="610"/>
                  <a:pt x="307" y="632"/>
                  <a:pt x="371" y="632"/>
                </a:cubicBezTo>
                <a:cubicBezTo>
                  <a:pt x="436" y="632"/>
                  <a:pt x="489" y="610"/>
                  <a:pt x="530" y="564"/>
                </a:cubicBezTo>
                <a:cubicBezTo>
                  <a:pt x="572" y="519"/>
                  <a:pt x="593" y="457"/>
                  <a:pt x="593" y="37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Yellow Coil"/>
          <p:cNvSpPr>
            <a:spLocks noEditPoints="1"/>
          </p:cNvSpPr>
          <p:nvPr/>
        </p:nvSpPr>
        <p:spPr bwMode="auto">
          <a:xfrm>
            <a:off x="2134195" y="2241568"/>
            <a:ext cx="1964111" cy="2938234"/>
          </a:xfrm>
          <a:custGeom>
            <a:avLst/>
            <a:gdLst>
              <a:gd name="T0" fmla="*/ 16854 w 32983"/>
              <a:gd name="T1" fmla="*/ 0 h 49354"/>
              <a:gd name="T2" fmla="*/ 0 w 32983"/>
              <a:gd name="T3" fmla="*/ 16842 h 49354"/>
              <a:gd name="T4" fmla="*/ 13534 w 32983"/>
              <a:gd name="T5" fmla="*/ 33319 h 49354"/>
              <a:gd name="T6" fmla="*/ 13707 w 32983"/>
              <a:gd name="T7" fmla="*/ 33289 h 49354"/>
              <a:gd name="T8" fmla="*/ 13806 w 32983"/>
              <a:gd name="T9" fmla="*/ 33143 h 49354"/>
              <a:gd name="T10" fmla="*/ 13770 w 32983"/>
              <a:gd name="T11" fmla="*/ 32971 h 49354"/>
              <a:gd name="T12" fmla="*/ 13622 w 32983"/>
              <a:gd name="T13" fmla="*/ 32877 h 49354"/>
              <a:gd name="T14" fmla="*/ 451 w 32983"/>
              <a:gd name="T15" fmla="*/ 16842 h 49354"/>
              <a:gd name="T16" fmla="*/ 16854 w 32983"/>
              <a:gd name="T17" fmla="*/ 452 h 49354"/>
              <a:gd name="T18" fmla="*/ 32531 w 32983"/>
              <a:gd name="T19" fmla="*/ 16118 h 49354"/>
              <a:gd name="T20" fmla="*/ 22268 w 32983"/>
              <a:gd name="T21" fmla="*/ 30823 h 49354"/>
              <a:gd name="T22" fmla="*/ 22268 w 32983"/>
              <a:gd name="T23" fmla="*/ 30438 h 49354"/>
              <a:gd name="T24" fmla="*/ 22268 w 32983"/>
              <a:gd name="T25" fmla="*/ 30329 h 49354"/>
              <a:gd name="T26" fmla="*/ 22268 w 32983"/>
              <a:gd name="T27" fmla="*/ 30117 h 49354"/>
              <a:gd name="T28" fmla="*/ 22268 w 32983"/>
              <a:gd name="T29" fmla="*/ 29977 h 49354"/>
              <a:gd name="T30" fmla="*/ 22268 w 32983"/>
              <a:gd name="T31" fmla="*/ 29762 h 49354"/>
              <a:gd name="T32" fmla="*/ 22537 w 32983"/>
              <a:gd name="T33" fmla="*/ 29654 h 49354"/>
              <a:gd name="T34" fmla="*/ 22537 w 32983"/>
              <a:gd name="T35" fmla="*/ 29649 h 49354"/>
              <a:gd name="T36" fmla="*/ 31531 w 32983"/>
              <a:gd name="T37" fmla="*/ 16118 h 49354"/>
              <a:gd name="T38" fmla="*/ 16854 w 32983"/>
              <a:gd name="T39" fmla="*/ 1448 h 49354"/>
              <a:gd name="T40" fmla="*/ 1451 w 32983"/>
              <a:gd name="T41" fmla="*/ 16842 h 49354"/>
              <a:gd name="T42" fmla="*/ 16854 w 32983"/>
              <a:gd name="T43" fmla="*/ 32236 h 49354"/>
              <a:gd name="T44" fmla="*/ 20408 w 32983"/>
              <a:gd name="T45" fmla="*/ 31838 h 49354"/>
              <a:gd name="T46" fmla="*/ 20860 w 32983"/>
              <a:gd name="T47" fmla="*/ 31734 h 49354"/>
              <a:gd name="T48" fmla="*/ 21817 w 32983"/>
              <a:gd name="T49" fmla="*/ 31457 h 49354"/>
              <a:gd name="T50" fmla="*/ 21819 w 32983"/>
              <a:gd name="T51" fmla="*/ 44665 h 49354"/>
              <a:gd name="T52" fmla="*/ 19223 w 32983"/>
              <a:gd name="T53" fmla="*/ 44665 h 49354"/>
              <a:gd name="T54" fmla="*/ 18997 w 32983"/>
              <a:gd name="T55" fmla="*/ 44891 h 49354"/>
              <a:gd name="T56" fmla="*/ 18997 w 32983"/>
              <a:gd name="T57" fmla="*/ 49125 h 49354"/>
              <a:gd name="T58" fmla="*/ 19062 w 32983"/>
              <a:gd name="T59" fmla="*/ 49286 h 49354"/>
              <a:gd name="T60" fmla="*/ 19223 w 32983"/>
              <a:gd name="T61" fmla="*/ 49354 h 49354"/>
              <a:gd name="T62" fmla="*/ 19384 w 32983"/>
              <a:gd name="T63" fmla="*/ 49286 h 49354"/>
              <a:gd name="T64" fmla="*/ 19449 w 32983"/>
              <a:gd name="T65" fmla="*/ 49125 h 49354"/>
              <a:gd name="T66" fmla="*/ 19449 w 32983"/>
              <a:gd name="T67" fmla="*/ 45117 h 49354"/>
              <a:gd name="T68" fmla="*/ 22045 w 32983"/>
              <a:gd name="T69" fmla="*/ 45117 h 49354"/>
              <a:gd name="T70" fmla="*/ 22271 w 32983"/>
              <a:gd name="T71" fmla="*/ 44891 h 49354"/>
              <a:gd name="T72" fmla="*/ 22269 w 32983"/>
              <a:gd name="T73" fmla="*/ 33591 h 49354"/>
              <a:gd name="T74" fmla="*/ 22268 w 32983"/>
              <a:gd name="T75" fmla="*/ 31304 h 49354"/>
              <a:gd name="T76" fmla="*/ 32983 w 32983"/>
              <a:gd name="T77" fmla="*/ 16118 h 49354"/>
              <a:gd name="T78" fmla="*/ 16854 w 32983"/>
              <a:gd name="T79" fmla="*/ 0 h 49354"/>
              <a:gd name="T80" fmla="*/ 16854 w 32983"/>
              <a:gd name="T81" fmla="*/ 1899 h 49354"/>
              <a:gd name="T82" fmla="*/ 31080 w 32983"/>
              <a:gd name="T83" fmla="*/ 16118 h 49354"/>
              <a:gd name="T84" fmla="*/ 22542 w 32983"/>
              <a:gd name="T85" fmla="*/ 29157 h 49354"/>
              <a:gd name="T86" fmla="*/ 21983 w 32983"/>
              <a:gd name="T87" fmla="*/ 29345 h 49354"/>
              <a:gd name="T88" fmla="*/ 21817 w 32983"/>
              <a:gd name="T89" fmla="*/ 29563 h 49354"/>
              <a:gd name="T90" fmla="*/ 21817 w 32983"/>
              <a:gd name="T91" fmla="*/ 29733 h 49354"/>
              <a:gd name="T92" fmla="*/ 21817 w 32983"/>
              <a:gd name="T93" fmla="*/ 30117 h 49354"/>
              <a:gd name="T94" fmla="*/ 21817 w 32983"/>
              <a:gd name="T95" fmla="*/ 30211 h 49354"/>
              <a:gd name="T96" fmla="*/ 21817 w 32983"/>
              <a:gd name="T97" fmla="*/ 30982 h 49354"/>
              <a:gd name="T98" fmla="*/ 20860 w 32983"/>
              <a:gd name="T99" fmla="*/ 31267 h 49354"/>
              <a:gd name="T100" fmla="*/ 20408 w 32983"/>
              <a:gd name="T101" fmla="*/ 31375 h 49354"/>
              <a:gd name="T102" fmla="*/ 20399 w 32983"/>
              <a:gd name="T103" fmla="*/ 31377 h 49354"/>
              <a:gd name="T104" fmla="*/ 20398 w 32983"/>
              <a:gd name="T105" fmla="*/ 31376 h 49354"/>
              <a:gd name="T106" fmla="*/ 16854 w 32983"/>
              <a:gd name="T107" fmla="*/ 31785 h 49354"/>
              <a:gd name="T108" fmla="*/ 1902 w 32983"/>
              <a:gd name="T109" fmla="*/ 16842 h 49354"/>
              <a:gd name="T110" fmla="*/ 16854 w 32983"/>
              <a:gd name="T111" fmla="*/ 1899 h 49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3" h="49354">
                <a:moveTo>
                  <a:pt x="16854" y="0"/>
                </a:moveTo>
                <a:cubicBezTo>
                  <a:pt x="7548" y="0"/>
                  <a:pt x="0" y="7543"/>
                  <a:pt x="0" y="16842"/>
                </a:cubicBezTo>
                <a:cubicBezTo>
                  <a:pt x="0" y="25004"/>
                  <a:pt x="5817" y="31778"/>
                  <a:pt x="13534" y="33319"/>
                </a:cubicBezTo>
                <a:cubicBezTo>
                  <a:pt x="13593" y="33333"/>
                  <a:pt x="13657" y="33321"/>
                  <a:pt x="13707" y="33289"/>
                </a:cubicBezTo>
                <a:cubicBezTo>
                  <a:pt x="13758" y="33256"/>
                  <a:pt x="13794" y="33202"/>
                  <a:pt x="13806" y="33143"/>
                </a:cubicBezTo>
                <a:cubicBezTo>
                  <a:pt x="13818" y="33084"/>
                  <a:pt x="13804" y="33021"/>
                  <a:pt x="13770" y="32971"/>
                </a:cubicBezTo>
                <a:cubicBezTo>
                  <a:pt x="13736" y="32922"/>
                  <a:pt x="13682" y="32887"/>
                  <a:pt x="13622" y="32877"/>
                </a:cubicBezTo>
                <a:cubicBezTo>
                  <a:pt x="6112" y="31376"/>
                  <a:pt x="451" y="24790"/>
                  <a:pt x="451" y="16842"/>
                </a:cubicBezTo>
                <a:cubicBezTo>
                  <a:pt x="451" y="7787"/>
                  <a:pt x="7792" y="452"/>
                  <a:pt x="16854" y="452"/>
                </a:cubicBezTo>
                <a:cubicBezTo>
                  <a:pt x="25515" y="452"/>
                  <a:pt x="32531" y="7463"/>
                  <a:pt x="32531" y="16118"/>
                </a:cubicBezTo>
                <a:cubicBezTo>
                  <a:pt x="32531" y="22871"/>
                  <a:pt x="28259" y="28621"/>
                  <a:pt x="22268" y="30823"/>
                </a:cubicBezTo>
                <a:lnTo>
                  <a:pt x="22268" y="30438"/>
                </a:lnTo>
                <a:lnTo>
                  <a:pt x="22268" y="30329"/>
                </a:lnTo>
                <a:lnTo>
                  <a:pt x="22268" y="30117"/>
                </a:lnTo>
                <a:lnTo>
                  <a:pt x="22268" y="29977"/>
                </a:lnTo>
                <a:lnTo>
                  <a:pt x="22268" y="29762"/>
                </a:lnTo>
                <a:cubicBezTo>
                  <a:pt x="22338" y="29732"/>
                  <a:pt x="22449" y="29686"/>
                  <a:pt x="22537" y="29654"/>
                </a:cubicBezTo>
                <a:lnTo>
                  <a:pt x="22537" y="29649"/>
                </a:lnTo>
                <a:cubicBezTo>
                  <a:pt x="27821" y="27425"/>
                  <a:pt x="31531" y="22203"/>
                  <a:pt x="31531" y="16118"/>
                </a:cubicBezTo>
                <a:cubicBezTo>
                  <a:pt x="31531" y="8018"/>
                  <a:pt x="24957" y="1448"/>
                  <a:pt x="16854" y="1448"/>
                </a:cubicBezTo>
                <a:cubicBezTo>
                  <a:pt x="8350" y="1448"/>
                  <a:pt x="1451" y="8343"/>
                  <a:pt x="1451" y="16842"/>
                </a:cubicBezTo>
                <a:cubicBezTo>
                  <a:pt x="1451" y="25341"/>
                  <a:pt x="8350" y="32236"/>
                  <a:pt x="16854" y="32236"/>
                </a:cubicBezTo>
                <a:cubicBezTo>
                  <a:pt x="18076" y="32236"/>
                  <a:pt x="19264" y="32095"/>
                  <a:pt x="20408" y="31838"/>
                </a:cubicBezTo>
                <a:lnTo>
                  <a:pt x="20860" y="31734"/>
                </a:lnTo>
                <a:cubicBezTo>
                  <a:pt x="21183" y="31652"/>
                  <a:pt x="21502" y="31559"/>
                  <a:pt x="21817" y="31457"/>
                </a:cubicBezTo>
                <a:lnTo>
                  <a:pt x="21819" y="44665"/>
                </a:lnTo>
                <a:lnTo>
                  <a:pt x="19223" y="44665"/>
                </a:lnTo>
                <a:cubicBezTo>
                  <a:pt x="19105" y="44666"/>
                  <a:pt x="18997" y="44773"/>
                  <a:pt x="18997" y="44891"/>
                </a:cubicBezTo>
                <a:lnTo>
                  <a:pt x="18997" y="49125"/>
                </a:lnTo>
                <a:cubicBezTo>
                  <a:pt x="18996" y="49184"/>
                  <a:pt x="19020" y="49244"/>
                  <a:pt x="19062" y="49286"/>
                </a:cubicBezTo>
                <a:cubicBezTo>
                  <a:pt x="19104" y="49329"/>
                  <a:pt x="19163" y="49354"/>
                  <a:pt x="19223" y="49354"/>
                </a:cubicBezTo>
                <a:cubicBezTo>
                  <a:pt x="19282" y="49354"/>
                  <a:pt x="19342" y="49329"/>
                  <a:pt x="19384" y="49286"/>
                </a:cubicBezTo>
                <a:cubicBezTo>
                  <a:pt x="19425" y="49244"/>
                  <a:pt x="19449" y="49184"/>
                  <a:pt x="19449" y="49125"/>
                </a:cubicBezTo>
                <a:lnTo>
                  <a:pt x="19449" y="45117"/>
                </a:lnTo>
                <a:lnTo>
                  <a:pt x="22045" y="45117"/>
                </a:lnTo>
                <a:cubicBezTo>
                  <a:pt x="22163" y="45117"/>
                  <a:pt x="22271" y="45009"/>
                  <a:pt x="22271" y="44891"/>
                </a:cubicBezTo>
                <a:lnTo>
                  <a:pt x="22269" y="33591"/>
                </a:lnTo>
                <a:lnTo>
                  <a:pt x="22268" y="31304"/>
                </a:lnTo>
                <a:cubicBezTo>
                  <a:pt x="28511" y="29079"/>
                  <a:pt x="32983" y="23119"/>
                  <a:pt x="32983" y="16118"/>
                </a:cubicBezTo>
                <a:cubicBezTo>
                  <a:pt x="32983" y="7219"/>
                  <a:pt x="25759" y="0"/>
                  <a:pt x="16854" y="0"/>
                </a:cubicBezTo>
                <a:close/>
                <a:moveTo>
                  <a:pt x="16854" y="1899"/>
                </a:moveTo>
                <a:cubicBezTo>
                  <a:pt x="24713" y="1899"/>
                  <a:pt x="31080" y="8262"/>
                  <a:pt x="31080" y="16118"/>
                </a:cubicBezTo>
                <a:cubicBezTo>
                  <a:pt x="31080" y="21951"/>
                  <a:pt x="27567" y="26961"/>
                  <a:pt x="22542" y="29157"/>
                </a:cubicBezTo>
                <a:cubicBezTo>
                  <a:pt x="22360" y="29219"/>
                  <a:pt x="22167" y="29284"/>
                  <a:pt x="21983" y="29345"/>
                </a:cubicBezTo>
                <a:cubicBezTo>
                  <a:pt x="21888" y="29371"/>
                  <a:pt x="21817" y="29464"/>
                  <a:pt x="21817" y="29563"/>
                </a:cubicBezTo>
                <a:lnTo>
                  <a:pt x="21817" y="29733"/>
                </a:lnTo>
                <a:lnTo>
                  <a:pt x="21817" y="30117"/>
                </a:lnTo>
                <a:lnTo>
                  <a:pt x="21817" y="30211"/>
                </a:lnTo>
                <a:lnTo>
                  <a:pt x="21817" y="30982"/>
                </a:lnTo>
                <a:cubicBezTo>
                  <a:pt x="21502" y="31087"/>
                  <a:pt x="21183" y="31182"/>
                  <a:pt x="20860" y="31267"/>
                </a:cubicBezTo>
                <a:lnTo>
                  <a:pt x="20408" y="31375"/>
                </a:lnTo>
                <a:lnTo>
                  <a:pt x="20399" y="31377"/>
                </a:lnTo>
                <a:lnTo>
                  <a:pt x="20398" y="31376"/>
                </a:lnTo>
                <a:cubicBezTo>
                  <a:pt x="19259" y="31640"/>
                  <a:pt x="18073" y="31785"/>
                  <a:pt x="16854" y="31785"/>
                </a:cubicBezTo>
                <a:cubicBezTo>
                  <a:pt x="8594" y="31785"/>
                  <a:pt x="1902" y="25097"/>
                  <a:pt x="1902" y="16842"/>
                </a:cubicBezTo>
                <a:cubicBezTo>
                  <a:pt x="1902" y="8587"/>
                  <a:pt x="8594" y="1899"/>
                  <a:pt x="16854" y="1899"/>
                </a:cubicBez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Blue Coil"/>
          <p:cNvSpPr>
            <a:spLocks/>
          </p:cNvSpPr>
          <p:nvPr/>
        </p:nvSpPr>
        <p:spPr bwMode="auto">
          <a:xfrm>
            <a:off x="1788159" y="1896556"/>
            <a:ext cx="2655671" cy="3283246"/>
          </a:xfrm>
          <a:custGeom>
            <a:avLst/>
            <a:gdLst>
              <a:gd name="T0" fmla="*/ 22658 w 44590"/>
              <a:gd name="T1" fmla="*/ 0 h 55143"/>
              <a:gd name="T2" fmla="*/ 0 w 44590"/>
              <a:gd name="T3" fmla="*/ 22631 h 55143"/>
              <a:gd name="T4" fmla="*/ 16325 w 44590"/>
              <a:gd name="T5" fmla="*/ 44411 h 55143"/>
              <a:gd name="T6" fmla="*/ 16334 w 44590"/>
              <a:gd name="T7" fmla="*/ 50680 h 55143"/>
              <a:gd name="T8" fmla="*/ 16560 w 44590"/>
              <a:gd name="T9" fmla="*/ 50906 h 55143"/>
              <a:gd name="T10" fmla="*/ 19157 w 44590"/>
              <a:gd name="T11" fmla="*/ 50906 h 55143"/>
              <a:gd name="T12" fmla="*/ 19157 w 44590"/>
              <a:gd name="T13" fmla="*/ 54914 h 55143"/>
              <a:gd name="T14" fmla="*/ 19222 w 44590"/>
              <a:gd name="T15" fmla="*/ 55075 h 55143"/>
              <a:gd name="T16" fmla="*/ 19382 w 44590"/>
              <a:gd name="T17" fmla="*/ 55143 h 55143"/>
              <a:gd name="T18" fmla="*/ 19543 w 44590"/>
              <a:gd name="T19" fmla="*/ 55075 h 55143"/>
              <a:gd name="T20" fmla="*/ 19608 w 44590"/>
              <a:gd name="T21" fmla="*/ 54914 h 55143"/>
              <a:gd name="T22" fmla="*/ 19608 w 44590"/>
              <a:gd name="T23" fmla="*/ 50680 h 55143"/>
              <a:gd name="T24" fmla="*/ 19382 w 44590"/>
              <a:gd name="T25" fmla="*/ 50454 h 55143"/>
              <a:gd name="T26" fmla="*/ 16786 w 44590"/>
              <a:gd name="T27" fmla="*/ 50454 h 55143"/>
              <a:gd name="T28" fmla="*/ 16776 w 44590"/>
              <a:gd name="T29" fmla="*/ 44244 h 55143"/>
              <a:gd name="T30" fmla="*/ 16613 w 44590"/>
              <a:gd name="T31" fmla="*/ 44028 h 55143"/>
              <a:gd name="T32" fmla="*/ 451 w 44590"/>
              <a:gd name="T33" fmla="*/ 22631 h 55143"/>
              <a:gd name="T34" fmla="*/ 22658 w 44590"/>
              <a:gd name="T35" fmla="*/ 452 h 55143"/>
              <a:gd name="T36" fmla="*/ 44139 w 44590"/>
              <a:gd name="T37" fmla="*/ 21907 h 55143"/>
              <a:gd name="T38" fmla="*/ 22658 w 44590"/>
              <a:gd name="T39" fmla="*/ 43363 h 55143"/>
              <a:gd name="T40" fmla="*/ 1902 w 44590"/>
              <a:gd name="T41" fmla="*/ 22631 h 55143"/>
              <a:gd name="T42" fmla="*/ 22658 w 44590"/>
              <a:gd name="T43" fmla="*/ 1899 h 55143"/>
              <a:gd name="T44" fmla="*/ 42688 w 44590"/>
              <a:gd name="T45" fmla="*/ 21907 h 55143"/>
              <a:gd name="T46" fmla="*/ 25000 w 44590"/>
              <a:gd name="T47" fmla="*/ 41743 h 55143"/>
              <a:gd name="T48" fmla="*/ 24849 w 44590"/>
              <a:gd name="T49" fmla="*/ 41827 h 55143"/>
              <a:gd name="T50" fmla="*/ 24802 w 44590"/>
              <a:gd name="T51" fmla="*/ 41994 h 55143"/>
              <a:gd name="T52" fmla="*/ 24887 w 44590"/>
              <a:gd name="T53" fmla="*/ 42145 h 55143"/>
              <a:gd name="T54" fmla="*/ 25053 w 44590"/>
              <a:gd name="T55" fmla="*/ 42192 h 55143"/>
              <a:gd name="T56" fmla="*/ 43139 w 44590"/>
              <a:gd name="T57" fmla="*/ 21907 h 55143"/>
              <a:gd name="T58" fmla="*/ 22658 w 44590"/>
              <a:gd name="T59" fmla="*/ 1447 h 55143"/>
              <a:gd name="T60" fmla="*/ 1451 w 44590"/>
              <a:gd name="T61" fmla="*/ 22631 h 55143"/>
              <a:gd name="T62" fmla="*/ 22658 w 44590"/>
              <a:gd name="T63" fmla="*/ 43814 h 55143"/>
              <a:gd name="T64" fmla="*/ 44590 w 44590"/>
              <a:gd name="T65" fmla="*/ 21907 h 55143"/>
              <a:gd name="T66" fmla="*/ 22658 w 44590"/>
              <a:gd name="T67" fmla="*/ 0 h 55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590" h="55143">
                <a:moveTo>
                  <a:pt x="22658" y="0"/>
                </a:moveTo>
                <a:cubicBezTo>
                  <a:pt x="10147" y="0"/>
                  <a:pt x="0" y="10135"/>
                  <a:pt x="0" y="22631"/>
                </a:cubicBezTo>
                <a:cubicBezTo>
                  <a:pt x="0" y="32928"/>
                  <a:pt x="6889" y="41620"/>
                  <a:pt x="16325" y="44411"/>
                </a:cubicBezTo>
                <a:lnTo>
                  <a:pt x="16334" y="50680"/>
                </a:lnTo>
                <a:cubicBezTo>
                  <a:pt x="16334" y="50798"/>
                  <a:pt x="16442" y="50906"/>
                  <a:pt x="16560" y="50906"/>
                </a:cubicBezTo>
                <a:lnTo>
                  <a:pt x="19157" y="50906"/>
                </a:lnTo>
                <a:lnTo>
                  <a:pt x="19157" y="54914"/>
                </a:lnTo>
                <a:cubicBezTo>
                  <a:pt x="19156" y="54973"/>
                  <a:pt x="19180" y="55033"/>
                  <a:pt x="19222" y="55075"/>
                </a:cubicBezTo>
                <a:cubicBezTo>
                  <a:pt x="19263" y="55118"/>
                  <a:pt x="19323" y="55143"/>
                  <a:pt x="19382" y="55143"/>
                </a:cubicBezTo>
                <a:cubicBezTo>
                  <a:pt x="19442" y="55143"/>
                  <a:pt x="19501" y="55118"/>
                  <a:pt x="19543" y="55075"/>
                </a:cubicBezTo>
                <a:cubicBezTo>
                  <a:pt x="19585" y="55033"/>
                  <a:pt x="19609" y="54973"/>
                  <a:pt x="19608" y="54914"/>
                </a:cubicBezTo>
                <a:lnTo>
                  <a:pt x="19608" y="50680"/>
                </a:lnTo>
                <a:cubicBezTo>
                  <a:pt x="19608" y="50562"/>
                  <a:pt x="19501" y="50455"/>
                  <a:pt x="19382" y="50454"/>
                </a:cubicBezTo>
                <a:lnTo>
                  <a:pt x="16786" y="50454"/>
                </a:lnTo>
                <a:lnTo>
                  <a:pt x="16776" y="44244"/>
                </a:lnTo>
                <a:cubicBezTo>
                  <a:pt x="16776" y="44147"/>
                  <a:pt x="16706" y="44055"/>
                  <a:pt x="16613" y="44028"/>
                </a:cubicBezTo>
                <a:cubicBezTo>
                  <a:pt x="7282" y="41343"/>
                  <a:pt x="451" y="32785"/>
                  <a:pt x="451" y="22631"/>
                </a:cubicBezTo>
                <a:cubicBezTo>
                  <a:pt x="451" y="10379"/>
                  <a:pt x="10391" y="452"/>
                  <a:pt x="22658" y="452"/>
                </a:cubicBezTo>
                <a:cubicBezTo>
                  <a:pt x="34524" y="452"/>
                  <a:pt x="44139" y="10055"/>
                  <a:pt x="44139" y="21907"/>
                </a:cubicBezTo>
                <a:cubicBezTo>
                  <a:pt x="44139" y="33759"/>
                  <a:pt x="34524" y="43363"/>
                  <a:pt x="22658" y="43363"/>
                </a:cubicBezTo>
                <a:cubicBezTo>
                  <a:pt x="11192" y="43363"/>
                  <a:pt x="1902" y="34083"/>
                  <a:pt x="1902" y="22631"/>
                </a:cubicBezTo>
                <a:cubicBezTo>
                  <a:pt x="1902" y="11178"/>
                  <a:pt x="11192" y="1899"/>
                  <a:pt x="22658" y="1899"/>
                </a:cubicBezTo>
                <a:cubicBezTo>
                  <a:pt x="33723" y="1899"/>
                  <a:pt x="42688" y="10854"/>
                  <a:pt x="42688" y="21907"/>
                </a:cubicBezTo>
                <a:cubicBezTo>
                  <a:pt x="42688" y="32158"/>
                  <a:pt x="34946" y="40571"/>
                  <a:pt x="25000" y="41743"/>
                </a:cubicBezTo>
                <a:cubicBezTo>
                  <a:pt x="24942" y="41750"/>
                  <a:pt x="24886" y="41781"/>
                  <a:pt x="24849" y="41827"/>
                </a:cubicBezTo>
                <a:cubicBezTo>
                  <a:pt x="24813" y="41874"/>
                  <a:pt x="24795" y="41935"/>
                  <a:pt x="24802" y="41994"/>
                </a:cubicBezTo>
                <a:cubicBezTo>
                  <a:pt x="24809" y="42052"/>
                  <a:pt x="24840" y="42108"/>
                  <a:pt x="24887" y="42145"/>
                </a:cubicBezTo>
                <a:cubicBezTo>
                  <a:pt x="24933" y="42181"/>
                  <a:pt x="24994" y="42198"/>
                  <a:pt x="25053" y="42192"/>
                </a:cubicBezTo>
                <a:cubicBezTo>
                  <a:pt x="35222" y="40994"/>
                  <a:pt x="43139" y="32385"/>
                  <a:pt x="43139" y="21907"/>
                </a:cubicBezTo>
                <a:cubicBezTo>
                  <a:pt x="43139" y="10610"/>
                  <a:pt x="33967" y="1447"/>
                  <a:pt x="22658" y="1447"/>
                </a:cubicBezTo>
                <a:cubicBezTo>
                  <a:pt x="10948" y="1447"/>
                  <a:pt x="1451" y="10934"/>
                  <a:pt x="1451" y="22631"/>
                </a:cubicBezTo>
                <a:cubicBezTo>
                  <a:pt x="1451" y="34328"/>
                  <a:pt x="10948" y="43814"/>
                  <a:pt x="22658" y="43814"/>
                </a:cubicBezTo>
                <a:cubicBezTo>
                  <a:pt x="34768" y="43814"/>
                  <a:pt x="44590" y="34003"/>
                  <a:pt x="44590" y="21907"/>
                </a:cubicBezTo>
                <a:cubicBezTo>
                  <a:pt x="44590" y="9810"/>
                  <a:pt x="34768" y="0"/>
                  <a:pt x="22658" y="0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Blue Yellow Center Tap"/>
          <p:cNvSpPr>
            <a:spLocks/>
          </p:cNvSpPr>
          <p:nvPr/>
        </p:nvSpPr>
        <p:spPr bwMode="auto">
          <a:xfrm>
            <a:off x="2929156" y="4198514"/>
            <a:ext cx="362929" cy="981289"/>
          </a:xfrm>
          <a:custGeom>
            <a:avLst/>
            <a:gdLst>
              <a:gd name="T0" fmla="*/ 224 w 6098"/>
              <a:gd name="T1" fmla="*/ 1 h 16486"/>
              <a:gd name="T2" fmla="*/ 2 w 6098"/>
              <a:gd name="T3" fmla="*/ 230 h 16486"/>
              <a:gd name="T4" fmla="*/ 2 w 6098"/>
              <a:gd name="T5" fmla="*/ 9201 h 16486"/>
              <a:gd name="T6" fmla="*/ 227 w 6098"/>
              <a:gd name="T7" fmla="*/ 9427 h 16486"/>
              <a:gd name="T8" fmla="*/ 2824 w 6098"/>
              <a:gd name="T9" fmla="*/ 9427 h 16486"/>
              <a:gd name="T10" fmla="*/ 2824 w 6098"/>
              <a:gd name="T11" fmla="*/ 16257 h 16486"/>
              <a:gd name="T12" fmla="*/ 2889 w 6098"/>
              <a:gd name="T13" fmla="*/ 16418 h 16486"/>
              <a:gd name="T14" fmla="*/ 3050 w 6098"/>
              <a:gd name="T15" fmla="*/ 16486 h 16486"/>
              <a:gd name="T16" fmla="*/ 3210 w 6098"/>
              <a:gd name="T17" fmla="*/ 16418 h 16486"/>
              <a:gd name="T18" fmla="*/ 3275 w 6098"/>
              <a:gd name="T19" fmla="*/ 16257 h 16486"/>
              <a:gd name="T20" fmla="*/ 3275 w 6098"/>
              <a:gd name="T21" fmla="*/ 9427 h 16486"/>
              <a:gd name="T22" fmla="*/ 5872 w 6098"/>
              <a:gd name="T23" fmla="*/ 9427 h 16486"/>
              <a:gd name="T24" fmla="*/ 6098 w 6098"/>
              <a:gd name="T25" fmla="*/ 9201 h 16486"/>
              <a:gd name="T26" fmla="*/ 6098 w 6098"/>
              <a:gd name="T27" fmla="*/ 3310 h 16486"/>
              <a:gd name="T28" fmla="*/ 6033 w 6098"/>
              <a:gd name="T29" fmla="*/ 3148 h 16486"/>
              <a:gd name="T30" fmla="*/ 5872 w 6098"/>
              <a:gd name="T31" fmla="*/ 3081 h 16486"/>
              <a:gd name="T32" fmla="*/ 5711 w 6098"/>
              <a:gd name="T33" fmla="*/ 3148 h 16486"/>
              <a:gd name="T34" fmla="*/ 5646 w 6098"/>
              <a:gd name="T35" fmla="*/ 3310 h 16486"/>
              <a:gd name="T36" fmla="*/ 5646 w 6098"/>
              <a:gd name="T37" fmla="*/ 8975 h 16486"/>
              <a:gd name="T38" fmla="*/ 3086 w 6098"/>
              <a:gd name="T39" fmla="*/ 8975 h 16486"/>
              <a:gd name="T40" fmla="*/ 3013 w 6098"/>
              <a:gd name="T41" fmla="*/ 8975 h 16486"/>
              <a:gd name="T42" fmla="*/ 453 w 6098"/>
              <a:gd name="T43" fmla="*/ 8975 h 16486"/>
              <a:gd name="T44" fmla="*/ 453 w 6098"/>
              <a:gd name="T45" fmla="*/ 230 h 16486"/>
              <a:gd name="T46" fmla="*/ 387 w 6098"/>
              <a:gd name="T47" fmla="*/ 67 h 16486"/>
              <a:gd name="T48" fmla="*/ 224 w 6098"/>
              <a:gd name="T49" fmla="*/ 1 h 16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98" h="16486">
                <a:moveTo>
                  <a:pt x="224" y="1"/>
                </a:moveTo>
                <a:cubicBezTo>
                  <a:pt x="106" y="2"/>
                  <a:pt x="0" y="112"/>
                  <a:pt x="2" y="230"/>
                </a:cubicBezTo>
                <a:lnTo>
                  <a:pt x="2" y="9201"/>
                </a:lnTo>
                <a:cubicBezTo>
                  <a:pt x="2" y="9319"/>
                  <a:pt x="109" y="9427"/>
                  <a:pt x="227" y="9427"/>
                </a:cubicBezTo>
                <a:lnTo>
                  <a:pt x="2824" y="9427"/>
                </a:lnTo>
                <a:lnTo>
                  <a:pt x="2824" y="16257"/>
                </a:lnTo>
                <a:cubicBezTo>
                  <a:pt x="2823" y="16316"/>
                  <a:pt x="2847" y="16376"/>
                  <a:pt x="2889" y="16418"/>
                </a:cubicBezTo>
                <a:cubicBezTo>
                  <a:pt x="2931" y="16461"/>
                  <a:pt x="2990" y="16486"/>
                  <a:pt x="3050" y="16486"/>
                </a:cubicBezTo>
                <a:cubicBezTo>
                  <a:pt x="3109" y="16486"/>
                  <a:pt x="3168" y="16461"/>
                  <a:pt x="3210" y="16418"/>
                </a:cubicBezTo>
                <a:cubicBezTo>
                  <a:pt x="3252" y="16376"/>
                  <a:pt x="3276" y="16316"/>
                  <a:pt x="3275" y="16257"/>
                </a:cubicBezTo>
                <a:lnTo>
                  <a:pt x="3275" y="9427"/>
                </a:lnTo>
                <a:lnTo>
                  <a:pt x="5872" y="9427"/>
                </a:lnTo>
                <a:cubicBezTo>
                  <a:pt x="5990" y="9427"/>
                  <a:pt x="6098" y="9319"/>
                  <a:pt x="6098" y="9201"/>
                </a:cubicBezTo>
                <a:lnTo>
                  <a:pt x="6098" y="3310"/>
                </a:lnTo>
                <a:cubicBezTo>
                  <a:pt x="6098" y="3250"/>
                  <a:pt x="6074" y="3190"/>
                  <a:pt x="6033" y="3148"/>
                </a:cubicBezTo>
                <a:cubicBezTo>
                  <a:pt x="5991" y="3105"/>
                  <a:pt x="5931" y="3081"/>
                  <a:pt x="5872" y="3081"/>
                </a:cubicBezTo>
                <a:cubicBezTo>
                  <a:pt x="5812" y="3081"/>
                  <a:pt x="5753" y="3105"/>
                  <a:pt x="5711" y="3148"/>
                </a:cubicBezTo>
                <a:cubicBezTo>
                  <a:pt x="5669" y="3190"/>
                  <a:pt x="5645" y="3250"/>
                  <a:pt x="5646" y="3310"/>
                </a:cubicBezTo>
                <a:lnTo>
                  <a:pt x="5646" y="8975"/>
                </a:lnTo>
                <a:lnTo>
                  <a:pt x="3086" y="8975"/>
                </a:lnTo>
                <a:cubicBezTo>
                  <a:pt x="3062" y="8971"/>
                  <a:pt x="3037" y="8971"/>
                  <a:pt x="3013" y="8975"/>
                </a:cubicBezTo>
                <a:lnTo>
                  <a:pt x="453" y="8975"/>
                </a:lnTo>
                <a:lnTo>
                  <a:pt x="453" y="230"/>
                </a:lnTo>
                <a:cubicBezTo>
                  <a:pt x="454" y="170"/>
                  <a:pt x="430" y="109"/>
                  <a:pt x="387" y="67"/>
                </a:cubicBezTo>
                <a:cubicBezTo>
                  <a:pt x="344" y="24"/>
                  <a:pt x="284" y="0"/>
                  <a:pt x="224" y="1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Pink Coil"/>
          <p:cNvSpPr>
            <a:spLocks/>
          </p:cNvSpPr>
          <p:nvPr/>
        </p:nvSpPr>
        <p:spPr bwMode="auto">
          <a:xfrm>
            <a:off x="1961177" y="2069062"/>
            <a:ext cx="2309635" cy="3110740"/>
          </a:xfrm>
          <a:custGeom>
            <a:avLst/>
            <a:gdLst>
              <a:gd name="T0" fmla="*/ 19757 w 38787"/>
              <a:gd name="T1" fmla="*/ 0 h 52248"/>
              <a:gd name="T2" fmla="*/ 0 w 38787"/>
              <a:gd name="T3" fmla="*/ 19736 h 52248"/>
              <a:gd name="T4" fmla="*/ 14844 w 38787"/>
              <a:gd name="T5" fmla="*/ 38852 h 52248"/>
              <a:gd name="T6" fmla="*/ 14844 w 38787"/>
              <a:gd name="T7" fmla="*/ 46374 h 52248"/>
              <a:gd name="T8" fmla="*/ 15070 w 38787"/>
              <a:gd name="T9" fmla="*/ 46600 h 52248"/>
              <a:gd name="T10" fmla="*/ 17667 w 38787"/>
              <a:gd name="T11" fmla="*/ 46600 h 52248"/>
              <a:gd name="T12" fmla="*/ 17667 w 38787"/>
              <a:gd name="T13" fmla="*/ 52019 h 52248"/>
              <a:gd name="T14" fmla="*/ 17732 w 38787"/>
              <a:gd name="T15" fmla="*/ 52180 h 52248"/>
              <a:gd name="T16" fmla="*/ 17892 w 38787"/>
              <a:gd name="T17" fmla="*/ 52248 h 52248"/>
              <a:gd name="T18" fmla="*/ 18053 w 38787"/>
              <a:gd name="T19" fmla="*/ 52180 h 52248"/>
              <a:gd name="T20" fmla="*/ 18118 w 38787"/>
              <a:gd name="T21" fmla="*/ 52019 h 52248"/>
              <a:gd name="T22" fmla="*/ 18118 w 38787"/>
              <a:gd name="T23" fmla="*/ 46374 h 52248"/>
              <a:gd name="T24" fmla="*/ 17892 w 38787"/>
              <a:gd name="T25" fmla="*/ 46148 h 52248"/>
              <a:gd name="T26" fmla="*/ 15296 w 38787"/>
              <a:gd name="T27" fmla="*/ 46148 h 52248"/>
              <a:gd name="T28" fmla="*/ 15296 w 38787"/>
              <a:gd name="T29" fmla="*/ 38679 h 52248"/>
              <a:gd name="T30" fmla="*/ 15124 w 38787"/>
              <a:gd name="T31" fmla="*/ 38460 h 52248"/>
              <a:gd name="T32" fmla="*/ 452 w 38787"/>
              <a:gd name="T33" fmla="*/ 19736 h 52248"/>
              <a:gd name="T34" fmla="*/ 19757 w 38787"/>
              <a:gd name="T35" fmla="*/ 451 h 52248"/>
              <a:gd name="T36" fmla="*/ 38336 w 38787"/>
              <a:gd name="T37" fmla="*/ 19012 h 52248"/>
              <a:gd name="T38" fmla="*/ 19757 w 38787"/>
              <a:gd name="T39" fmla="*/ 37573 h 52248"/>
              <a:gd name="T40" fmla="*/ 1904 w 38787"/>
              <a:gd name="T41" fmla="*/ 19736 h 52248"/>
              <a:gd name="T42" fmla="*/ 19757 w 38787"/>
              <a:gd name="T43" fmla="*/ 1899 h 52248"/>
              <a:gd name="T44" fmla="*/ 36885 w 38787"/>
              <a:gd name="T45" fmla="*/ 19012 h 52248"/>
              <a:gd name="T46" fmla="*/ 20704 w 38787"/>
              <a:gd name="T47" fmla="*/ 36100 h 52248"/>
              <a:gd name="T48" fmla="*/ 20548 w 38787"/>
              <a:gd name="T49" fmla="*/ 36174 h 52248"/>
              <a:gd name="T50" fmla="*/ 20491 w 38787"/>
              <a:gd name="T51" fmla="*/ 36338 h 52248"/>
              <a:gd name="T52" fmla="*/ 20565 w 38787"/>
              <a:gd name="T53" fmla="*/ 36494 h 52248"/>
              <a:gd name="T54" fmla="*/ 20729 w 38787"/>
              <a:gd name="T55" fmla="*/ 36551 h 52248"/>
              <a:gd name="T56" fmla="*/ 37337 w 38787"/>
              <a:gd name="T57" fmla="*/ 19012 h 52248"/>
              <a:gd name="T58" fmla="*/ 19757 w 38787"/>
              <a:gd name="T59" fmla="*/ 1447 h 52248"/>
              <a:gd name="T60" fmla="*/ 1452 w 38787"/>
              <a:gd name="T61" fmla="*/ 19736 h 52248"/>
              <a:gd name="T62" fmla="*/ 19757 w 38787"/>
              <a:gd name="T63" fmla="*/ 38025 h 52248"/>
              <a:gd name="T64" fmla="*/ 38787 w 38787"/>
              <a:gd name="T65" fmla="*/ 19012 h 52248"/>
              <a:gd name="T66" fmla="*/ 19757 w 38787"/>
              <a:gd name="T67" fmla="*/ 0 h 5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787" h="52248">
                <a:moveTo>
                  <a:pt x="19757" y="0"/>
                </a:moveTo>
                <a:cubicBezTo>
                  <a:pt x="8849" y="0"/>
                  <a:pt x="0" y="8839"/>
                  <a:pt x="0" y="19736"/>
                </a:cubicBezTo>
                <a:cubicBezTo>
                  <a:pt x="0" y="28939"/>
                  <a:pt x="6316" y="36670"/>
                  <a:pt x="14844" y="38852"/>
                </a:cubicBezTo>
                <a:lnTo>
                  <a:pt x="14844" y="46374"/>
                </a:lnTo>
                <a:cubicBezTo>
                  <a:pt x="14844" y="46492"/>
                  <a:pt x="14952" y="46600"/>
                  <a:pt x="15070" y="46600"/>
                </a:cubicBezTo>
                <a:lnTo>
                  <a:pt x="17667" y="46600"/>
                </a:lnTo>
                <a:lnTo>
                  <a:pt x="17667" y="52019"/>
                </a:lnTo>
                <a:cubicBezTo>
                  <a:pt x="17666" y="52078"/>
                  <a:pt x="17690" y="52138"/>
                  <a:pt x="17732" y="52180"/>
                </a:cubicBezTo>
                <a:cubicBezTo>
                  <a:pt x="17774" y="52223"/>
                  <a:pt x="17833" y="52248"/>
                  <a:pt x="17892" y="52248"/>
                </a:cubicBezTo>
                <a:cubicBezTo>
                  <a:pt x="17952" y="52248"/>
                  <a:pt x="18011" y="52223"/>
                  <a:pt x="18053" y="52180"/>
                </a:cubicBezTo>
                <a:cubicBezTo>
                  <a:pt x="18095" y="52138"/>
                  <a:pt x="18119" y="52078"/>
                  <a:pt x="18118" y="52019"/>
                </a:cubicBezTo>
                <a:lnTo>
                  <a:pt x="18118" y="46374"/>
                </a:lnTo>
                <a:cubicBezTo>
                  <a:pt x="18118" y="46256"/>
                  <a:pt x="18011" y="46148"/>
                  <a:pt x="17892" y="46148"/>
                </a:cubicBezTo>
                <a:lnTo>
                  <a:pt x="15296" y="46148"/>
                </a:lnTo>
                <a:lnTo>
                  <a:pt x="15296" y="38679"/>
                </a:lnTo>
                <a:cubicBezTo>
                  <a:pt x="15296" y="38579"/>
                  <a:pt x="15221" y="38483"/>
                  <a:pt x="15124" y="38460"/>
                </a:cubicBezTo>
                <a:cubicBezTo>
                  <a:pt x="6706" y="36388"/>
                  <a:pt x="452" y="28793"/>
                  <a:pt x="452" y="19736"/>
                </a:cubicBezTo>
                <a:cubicBezTo>
                  <a:pt x="452" y="9083"/>
                  <a:pt x="9092" y="451"/>
                  <a:pt x="19757" y="451"/>
                </a:cubicBezTo>
                <a:cubicBezTo>
                  <a:pt x="30021" y="451"/>
                  <a:pt x="38336" y="8758"/>
                  <a:pt x="38336" y="19012"/>
                </a:cubicBezTo>
                <a:cubicBezTo>
                  <a:pt x="38336" y="29265"/>
                  <a:pt x="30021" y="37573"/>
                  <a:pt x="19757" y="37573"/>
                </a:cubicBezTo>
                <a:cubicBezTo>
                  <a:pt x="9894" y="37573"/>
                  <a:pt x="1904" y="29590"/>
                  <a:pt x="1904" y="19736"/>
                </a:cubicBezTo>
                <a:cubicBezTo>
                  <a:pt x="1904" y="9882"/>
                  <a:pt x="9894" y="1899"/>
                  <a:pt x="19757" y="1899"/>
                </a:cubicBezTo>
                <a:cubicBezTo>
                  <a:pt x="29219" y="1899"/>
                  <a:pt x="36885" y="9558"/>
                  <a:pt x="36885" y="19012"/>
                </a:cubicBezTo>
                <a:cubicBezTo>
                  <a:pt x="36885" y="28148"/>
                  <a:pt x="29725" y="35608"/>
                  <a:pt x="20704" y="36100"/>
                </a:cubicBezTo>
                <a:cubicBezTo>
                  <a:pt x="20645" y="36103"/>
                  <a:pt x="20588" y="36130"/>
                  <a:pt x="20548" y="36174"/>
                </a:cubicBezTo>
                <a:cubicBezTo>
                  <a:pt x="20509" y="36218"/>
                  <a:pt x="20487" y="36279"/>
                  <a:pt x="20491" y="36338"/>
                </a:cubicBezTo>
                <a:cubicBezTo>
                  <a:pt x="20494" y="36397"/>
                  <a:pt x="20521" y="36454"/>
                  <a:pt x="20565" y="36494"/>
                </a:cubicBezTo>
                <a:cubicBezTo>
                  <a:pt x="20610" y="36533"/>
                  <a:pt x="20670" y="36554"/>
                  <a:pt x="20729" y="36551"/>
                </a:cubicBezTo>
                <a:cubicBezTo>
                  <a:pt x="29984" y="36047"/>
                  <a:pt x="37337" y="28384"/>
                  <a:pt x="37337" y="19012"/>
                </a:cubicBezTo>
                <a:cubicBezTo>
                  <a:pt x="37337" y="9313"/>
                  <a:pt x="29463" y="1447"/>
                  <a:pt x="19757" y="1447"/>
                </a:cubicBezTo>
                <a:cubicBezTo>
                  <a:pt x="9650" y="1447"/>
                  <a:pt x="1452" y="9638"/>
                  <a:pt x="1452" y="19736"/>
                </a:cubicBezTo>
                <a:cubicBezTo>
                  <a:pt x="1452" y="29834"/>
                  <a:pt x="9650" y="38025"/>
                  <a:pt x="19757" y="38025"/>
                </a:cubicBezTo>
                <a:cubicBezTo>
                  <a:pt x="30264" y="38025"/>
                  <a:pt x="38787" y="29510"/>
                  <a:pt x="38787" y="19012"/>
                </a:cubicBezTo>
                <a:cubicBezTo>
                  <a:pt x="38787" y="8514"/>
                  <a:pt x="30264" y="0"/>
                  <a:pt x="19757" y="0"/>
                </a:cubicBezTo>
                <a:close/>
              </a:path>
            </a:pathLst>
          </a:custGeom>
          <a:solidFill>
            <a:srgbClr val="FF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Orange Coil"/>
          <p:cNvSpPr>
            <a:spLocks noEditPoints="1"/>
          </p:cNvSpPr>
          <p:nvPr/>
        </p:nvSpPr>
        <p:spPr bwMode="auto">
          <a:xfrm>
            <a:off x="2306701" y="2413563"/>
            <a:ext cx="1618587" cy="2766240"/>
          </a:xfrm>
          <a:custGeom>
            <a:avLst/>
            <a:gdLst>
              <a:gd name="T0" fmla="*/ 0 w 27178"/>
              <a:gd name="T1" fmla="*/ 13947 h 46459"/>
              <a:gd name="T2" fmla="*/ 12230 w 27178"/>
              <a:gd name="T3" fmla="*/ 27726 h 46459"/>
              <a:gd name="T4" fmla="*/ 12274 w 27178"/>
              <a:gd name="T5" fmla="*/ 27404 h 46459"/>
              <a:gd name="T6" fmla="*/ 451 w 27178"/>
              <a:gd name="T7" fmla="*/ 13947 h 46459"/>
              <a:gd name="T8" fmla="*/ 26727 w 27178"/>
              <a:gd name="T9" fmla="*/ 13223 h 46459"/>
              <a:gd name="T10" fmla="*/ 19366 w 27178"/>
              <a:gd name="T11" fmla="*/ 24792 h 46459"/>
              <a:gd name="T12" fmla="*/ 18911 w 27178"/>
              <a:gd name="T13" fmla="*/ 24998 h 46459"/>
              <a:gd name="T14" fmla="*/ 17958 w 27178"/>
              <a:gd name="T15" fmla="*/ 24374 h 46459"/>
              <a:gd name="T16" fmla="*/ 19221 w 27178"/>
              <a:gd name="T17" fmla="*/ 23752 h 46459"/>
              <a:gd name="T18" fmla="*/ 19380 w 27178"/>
              <a:gd name="T19" fmla="*/ 23675 h 46459"/>
              <a:gd name="T20" fmla="*/ 13952 w 27178"/>
              <a:gd name="T21" fmla="*/ 1447 h 46459"/>
              <a:gd name="T22" fmla="*/ 13952 w 27178"/>
              <a:gd name="T23" fmla="*/ 26446 h 46459"/>
              <a:gd name="T24" fmla="*/ 17507 w 27178"/>
              <a:gd name="T25" fmla="*/ 26302 h 46459"/>
              <a:gd name="T26" fmla="*/ 17507 w 27178"/>
              <a:gd name="T27" fmla="*/ 28943 h 46459"/>
              <a:gd name="T28" fmla="*/ 17506 w 27178"/>
              <a:gd name="T29" fmla="*/ 40359 h 46459"/>
              <a:gd name="T30" fmla="*/ 14684 w 27178"/>
              <a:gd name="T31" fmla="*/ 40585 h 46459"/>
              <a:gd name="T32" fmla="*/ 14749 w 27178"/>
              <a:gd name="T33" fmla="*/ 46391 h 46459"/>
              <a:gd name="T34" fmla="*/ 15070 w 27178"/>
              <a:gd name="T35" fmla="*/ 46391 h 46459"/>
              <a:gd name="T36" fmla="*/ 15135 w 27178"/>
              <a:gd name="T37" fmla="*/ 40811 h 46459"/>
              <a:gd name="T38" fmla="*/ 17958 w 27178"/>
              <a:gd name="T39" fmla="*/ 40585 h 46459"/>
              <a:gd name="T40" fmla="*/ 17959 w 27178"/>
              <a:gd name="T41" fmla="*/ 29692 h 46459"/>
              <a:gd name="T42" fmla="*/ 17959 w 27178"/>
              <a:gd name="T43" fmla="*/ 27527 h 46459"/>
              <a:gd name="T44" fmla="*/ 17958 w 27178"/>
              <a:gd name="T45" fmla="*/ 26430 h 46459"/>
              <a:gd name="T46" fmla="*/ 17958 w 27178"/>
              <a:gd name="T47" fmla="*/ 25825 h 46459"/>
              <a:gd name="T48" fmla="*/ 18915 w 27178"/>
              <a:gd name="T49" fmla="*/ 25481 h 46459"/>
              <a:gd name="T50" fmla="*/ 19366 w 27178"/>
              <a:gd name="T51" fmla="*/ 25286 h 46459"/>
              <a:gd name="T52" fmla="*/ 13952 w 27178"/>
              <a:gd name="T53" fmla="*/ 0 h 46459"/>
              <a:gd name="T54" fmla="*/ 25276 w 27178"/>
              <a:gd name="T55" fmla="*/ 13223 h 46459"/>
              <a:gd name="T56" fmla="*/ 19792 w 27178"/>
              <a:gd name="T57" fmla="*/ 22922 h 46459"/>
              <a:gd name="T58" fmla="*/ 17673 w 27178"/>
              <a:gd name="T59" fmla="*/ 23885 h 46459"/>
              <a:gd name="T60" fmla="*/ 17506 w 27178"/>
              <a:gd name="T61" fmla="*/ 24656 h 46459"/>
              <a:gd name="T62" fmla="*/ 13952 w 27178"/>
              <a:gd name="T63" fmla="*/ 25994 h 46459"/>
              <a:gd name="T64" fmla="*/ 13952 w 27178"/>
              <a:gd name="T65" fmla="*/ 1899 h 46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178" h="46459">
                <a:moveTo>
                  <a:pt x="13952" y="0"/>
                </a:moveTo>
                <a:cubicBezTo>
                  <a:pt x="6249" y="0"/>
                  <a:pt x="0" y="6247"/>
                  <a:pt x="0" y="13947"/>
                </a:cubicBezTo>
                <a:cubicBezTo>
                  <a:pt x="0" y="21005"/>
                  <a:pt x="5248" y="26842"/>
                  <a:pt x="12057" y="27766"/>
                </a:cubicBezTo>
                <a:cubicBezTo>
                  <a:pt x="12117" y="27777"/>
                  <a:pt x="12181" y="27762"/>
                  <a:pt x="12230" y="27726"/>
                </a:cubicBezTo>
                <a:cubicBezTo>
                  <a:pt x="12279" y="27690"/>
                  <a:pt x="12312" y="27634"/>
                  <a:pt x="12320" y="27574"/>
                </a:cubicBezTo>
                <a:cubicBezTo>
                  <a:pt x="12328" y="27514"/>
                  <a:pt x="12311" y="27451"/>
                  <a:pt x="12274" y="27404"/>
                </a:cubicBezTo>
                <a:cubicBezTo>
                  <a:pt x="12236" y="27356"/>
                  <a:pt x="12179" y="27325"/>
                  <a:pt x="12118" y="27319"/>
                </a:cubicBezTo>
                <a:cubicBezTo>
                  <a:pt x="5529" y="26425"/>
                  <a:pt x="451" y="20781"/>
                  <a:pt x="451" y="13947"/>
                </a:cubicBezTo>
                <a:cubicBezTo>
                  <a:pt x="451" y="6491"/>
                  <a:pt x="6493" y="451"/>
                  <a:pt x="13952" y="451"/>
                </a:cubicBezTo>
                <a:cubicBezTo>
                  <a:pt x="21010" y="451"/>
                  <a:pt x="26727" y="6167"/>
                  <a:pt x="26727" y="13223"/>
                </a:cubicBezTo>
                <a:cubicBezTo>
                  <a:pt x="26727" y="18341"/>
                  <a:pt x="23717" y="22754"/>
                  <a:pt x="19370" y="24790"/>
                </a:cubicBezTo>
                <a:lnTo>
                  <a:pt x="19366" y="24792"/>
                </a:lnTo>
                <a:lnTo>
                  <a:pt x="18915" y="24996"/>
                </a:lnTo>
                <a:cubicBezTo>
                  <a:pt x="18913" y="24996"/>
                  <a:pt x="18912" y="24997"/>
                  <a:pt x="18911" y="24998"/>
                </a:cubicBezTo>
                <a:cubicBezTo>
                  <a:pt x="18599" y="25129"/>
                  <a:pt x="18281" y="25248"/>
                  <a:pt x="17958" y="25355"/>
                </a:cubicBezTo>
                <a:lnTo>
                  <a:pt x="17958" y="24374"/>
                </a:lnTo>
                <a:lnTo>
                  <a:pt x="17958" y="24304"/>
                </a:lnTo>
                <a:cubicBezTo>
                  <a:pt x="18390" y="24145"/>
                  <a:pt x="18812" y="23960"/>
                  <a:pt x="19221" y="23752"/>
                </a:cubicBezTo>
                <a:lnTo>
                  <a:pt x="19366" y="23682"/>
                </a:lnTo>
                <a:cubicBezTo>
                  <a:pt x="19371" y="23679"/>
                  <a:pt x="19376" y="23677"/>
                  <a:pt x="19380" y="23675"/>
                </a:cubicBezTo>
                <a:cubicBezTo>
                  <a:pt x="23150" y="21710"/>
                  <a:pt x="25728" y="17767"/>
                  <a:pt x="25728" y="13223"/>
                </a:cubicBezTo>
                <a:cubicBezTo>
                  <a:pt x="25728" y="6722"/>
                  <a:pt x="20453" y="1447"/>
                  <a:pt x="13952" y="1447"/>
                </a:cubicBezTo>
                <a:cubicBezTo>
                  <a:pt x="7050" y="1447"/>
                  <a:pt x="1450" y="7046"/>
                  <a:pt x="1450" y="13947"/>
                </a:cubicBezTo>
                <a:cubicBezTo>
                  <a:pt x="1450" y="20847"/>
                  <a:pt x="7050" y="26446"/>
                  <a:pt x="13952" y="26446"/>
                </a:cubicBezTo>
                <a:cubicBezTo>
                  <a:pt x="15184" y="26446"/>
                  <a:pt x="16375" y="26276"/>
                  <a:pt x="17507" y="25960"/>
                </a:cubicBezTo>
                <a:lnTo>
                  <a:pt x="17507" y="26302"/>
                </a:lnTo>
                <a:cubicBezTo>
                  <a:pt x="17507" y="26306"/>
                  <a:pt x="17506" y="26309"/>
                  <a:pt x="17506" y="26313"/>
                </a:cubicBezTo>
                <a:lnTo>
                  <a:pt x="17507" y="28943"/>
                </a:lnTo>
                <a:lnTo>
                  <a:pt x="17506" y="28943"/>
                </a:lnTo>
                <a:lnTo>
                  <a:pt x="17506" y="40359"/>
                </a:lnTo>
                <a:lnTo>
                  <a:pt x="14910" y="40359"/>
                </a:lnTo>
                <a:cubicBezTo>
                  <a:pt x="14791" y="40359"/>
                  <a:pt x="14684" y="40467"/>
                  <a:pt x="14684" y="40585"/>
                </a:cubicBezTo>
                <a:lnTo>
                  <a:pt x="14684" y="46230"/>
                </a:lnTo>
                <a:cubicBezTo>
                  <a:pt x="14683" y="46289"/>
                  <a:pt x="14707" y="46349"/>
                  <a:pt x="14749" y="46391"/>
                </a:cubicBezTo>
                <a:cubicBezTo>
                  <a:pt x="14791" y="46434"/>
                  <a:pt x="14850" y="46459"/>
                  <a:pt x="14910" y="46459"/>
                </a:cubicBezTo>
                <a:cubicBezTo>
                  <a:pt x="14969" y="46459"/>
                  <a:pt x="15029" y="46434"/>
                  <a:pt x="15070" y="46391"/>
                </a:cubicBezTo>
                <a:cubicBezTo>
                  <a:pt x="15112" y="46349"/>
                  <a:pt x="15136" y="46289"/>
                  <a:pt x="15135" y="46230"/>
                </a:cubicBezTo>
                <a:lnTo>
                  <a:pt x="15135" y="40811"/>
                </a:lnTo>
                <a:lnTo>
                  <a:pt x="17732" y="40811"/>
                </a:lnTo>
                <a:cubicBezTo>
                  <a:pt x="17850" y="40811"/>
                  <a:pt x="17958" y="40703"/>
                  <a:pt x="17958" y="40585"/>
                </a:cubicBezTo>
                <a:lnTo>
                  <a:pt x="17958" y="29692"/>
                </a:lnTo>
                <a:lnTo>
                  <a:pt x="17959" y="29692"/>
                </a:lnTo>
                <a:lnTo>
                  <a:pt x="17958" y="27527"/>
                </a:lnTo>
                <a:lnTo>
                  <a:pt x="17959" y="27527"/>
                </a:lnTo>
                <a:lnTo>
                  <a:pt x="17958" y="26539"/>
                </a:lnTo>
                <a:lnTo>
                  <a:pt x="17958" y="26430"/>
                </a:lnTo>
                <a:lnTo>
                  <a:pt x="17958" y="26078"/>
                </a:lnTo>
                <a:lnTo>
                  <a:pt x="17958" y="25825"/>
                </a:lnTo>
                <a:cubicBezTo>
                  <a:pt x="18282" y="25722"/>
                  <a:pt x="18601" y="25606"/>
                  <a:pt x="18915" y="25479"/>
                </a:cubicBezTo>
                <a:lnTo>
                  <a:pt x="18915" y="25481"/>
                </a:lnTo>
                <a:lnTo>
                  <a:pt x="19366" y="25288"/>
                </a:lnTo>
                <a:lnTo>
                  <a:pt x="19366" y="25286"/>
                </a:lnTo>
                <a:cubicBezTo>
                  <a:pt x="23970" y="23217"/>
                  <a:pt x="27178" y="18594"/>
                  <a:pt x="27178" y="13223"/>
                </a:cubicBezTo>
                <a:cubicBezTo>
                  <a:pt x="27178" y="5923"/>
                  <a:pt x="21254" y="0"/>
                  <a:pt x="13952" y="0"/>
                </a:cubicBezTo>
                <a:close/>
                <a:moveTo>
                  <a:pt x="13952" y="1899"/>
                </a:moveTo>
                <a:cubicBezTo>
                  <a:pt x="20209" y="1899"/>
                  <a:pt x="25276" y="6966"/>
                  <a:pt x="25276" y="13223"/>
                </a:cubicBezTo>
                <a:cubicBezTo>
                  <a:pt x="25276" y="17342"/>
                  <a:pt x="23078" y="20946"/>
                  <a:pt x="19794" y="22929"/>
                </a:cubicBezTo>
                <a:lnTo>
                  <a:pt x="19792" y="22922"/>
                </a:lnTo>
                <a:cubicBezTo>
                  <a:pt x="19281" y="23234"/>
                  <a:pt x="18748" y="23505"/>
                  <a:pt x="18194" y="23733"/>
                </a:cubicBezTo>
                <a:cubicBezTo>
                  <a:pt x="18022" y="23787"/>
                  <a:pt x="17848" y="23837"/>
                  <a:pt x="17673" y="23885"/>
                </a:cubicBezTo>
                <a:cubicBezTo>
                  <a:pt x="17578" y="23911"/>
                  <a:pt x="17506" y="24003"/>
                  <a:pt x="17506" y="24103"/>
                </a:cubicBezTo>
                <a:lnTo>
                  <a:pt x="17506" y="24656"/>
                </a:lnTo>
                <a:lnTo>
                  <a:pt x="17506" y="25494"/>
                </a:lnTo>
                <a:cubicBezTo>
                  <a:pt x="16378" y="25820"/>
                  <a:pt x="15185" y="25994"/>
                  <a:pt x="13952" y="25994"/>
                </a:cubicBezTo>
                <a:cubicBezTo>
                  <a:pt x="7294" y="25994"/>
                  <a:pt x="1902" y="20603"/>
                  <a:pt x="1902" y="13947"/>
                </a:cubicBezTo>
                <a:cubicBezTo>
                  <a:pt x="1902" y="7290"/>
                  <a:pt x="7294" y="1899"/>
                  <a:pt x="13952" y="1899"/>
                </a:cubicBezTo>
                <a:close/>
              </a:path>
            </a:pathLst>
          </a:custGeom>
          <a:solidFill>
            <a:srgbClr val="FF6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Pink Orange Center Tap"/>
          <p:cNvSpPr>
            <a:spLocks/>
          </p:cNvSpPr>
          <p:nvPr/>
        </p:nvSpPr>
        <p:spPr bwMode="auto">
          <a:xfrm>
            <a:off x="3013106" y="4040341"/>
            <a:ext cx="195030" cy="719202"/>
          </a:xfrm>
          <a:custGeom>
            <a:avLst/>
            <a:gdLst>
              <a:gd name="T0" fmla="*/ 224 w 3275"/>
              <a:gd name="T1" fmla="*/ 0 h 12081"/>
              <a:gd name="T2" fmla="*/ 2 w 3275"/>
              <a:gd name="T3" fmla="*/ 229 h 12081"/>
              <a:gd name="T4" fmla="*/ 2 w 3275"/>
              <a:gd name="T5" fmla="*/ 10441 h 12081"/>
              <a:gd name="T6" fmla="*/ 227 w 3275"/>
              <a:gd name="T7" fmla="*/ 10667 h 12081"/>
              <a:gd name="T8" fmla="*/ 1413 w 3275"/>
              <a:gd name="T9" fmla="*/ 10667 h 12081"/>
              <a:gd name="T10" fmla="*/ 1413 w 3275"/>
              <a:gd name="T11" fmla="*/ 11852 h 12081"/>
              <a:gd name="T12" fmla="*/ 1478 w 3275"/>
              <a:gd name="T13" fmla="*/ 12014 h 12081"/>
              <a:gd name="T14" fmla="*/ 1639 w 3275"/>
              <a:gd name="T15" fmla="*/ 12081 h 12081"/>
              <a:gd name="T16" fmla="*/ 1799 w 3275"/>
              <a:gd name="T17" fmla="*/ 12014 h 12081"/>
              <a:gd name="T18" fmla="*/ 1864 w 3275"/>
              <a:gd name="T19" fmla="*/ 11852 h 12081"/>
              <a:gd name="T20" fmla="*/ 1864 w 3275"/>
              <a:gd name="T21" fmla="*/ 10667 h 12081"/>
              <a:gd name="T22" fmla="*/ 3050 w 3275"/>
              <a:gd name="T23" fmla="*/ 10667 h 12081"/>
              <a:gd name="T24" fmla="*/ 3275 w 3275"/>
              <a:gd name="T25" fmla="*/ 10441 h 12081"/>
              <a:gd name="T26" fmla="*/ 3273 w 3275"/>
              <a:gd name="T27" fmla="*/ 3214 h 12081"/>
              <a:gd name="T28" fmla="*/ 3208 w 3275"/>
              <a:gd name="T29" fmla="*/ 3053 h 12081"/>
              <a:gd name="T30" fmla="*/ 3047 w 3275"/>
              <a:gd name="T31" fmla="*/ 2985 h 12081"/>
              <a:gd name="T32" fmla="*/ 2886 w 3275"/>
              <a:gd name="T33" fmla="*/ 3053 h 12081"/>
              <a:gd name="T34" fmla="*/ 2821 w 3275"/>
              <a:gd name="T35" fmla="*/ 3214 h 12081"/>
              <a:gd name="T36" fmla="*/ 2824 w 3275"/>
              <a:gd name="T37" fmla="*/ 10215 h 12081"/>
              <a:gd name="T38" fmla="*/ 1675 w 3275"/>
              <a:gd name="T39" fmla="*/ 10215 h 12081"/>
              <a:gd name="T40" fmla="*/ 1602 w 3275"/>
              <a:gd name="T41" fmla="*/ 10215 h 12081"/>
              <a:gd name="T42" fmla="*/ 453 w 3275"/>
              <a:gd name="T43" fmla="*/ 10215 h 12081"/>
              <a:gd name="T44" fmla="*/ 453 w 3275"/>
              <a:gd name="T45" fmla="*/ 229 h 12081"/>
              <a:gd name="T46" fmla="*/ 387 w 3275"/>
              <a:gd name="T47" fmla="*/ 66 h 12081"/>
              <a:gd name="T48" fmla="*/ 224 w 3275"/>
              <a:gd name="T49" fmla="*/ 0 h 1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75" h="12081">
                <a:moveTo>
                  <a:pt x="224" y="0"/>
                </a:moveTo>
                <a:cubicBezTo>
                  <a:pt x="106" y="2"/>
                  <a:pt x="0" y="111"/>
                  <a:pt x="2" y="229"/>
                </a:cubicBezTo>
                <a:lnTo>
                  <a:pt x="2" y="10441"/>
                </a:lnTo>
                <a:cubicBezTo>
                  <a:pt x="2" y="10559"/>
                  <a:pt x="109" y="10667"/>
                  <a:pt x="227" y="10667"/>
                </a:cubicBezTo>
                <a:lnTo>
                  <a:pt x="1413" y="10667"/>
                </a:lnTo>
                <a:lnTo>
                  <a:pt x="1413" y="11852"/>
                </a:lnTo>
                <a:cubicBezTo>
                  <a:pt x="1412" y="11912"/>
                  <a:pt x="1436" y="11971"/>
                  <a:pt x="1478" y="12014"/>
                </a:cubicBezTo>
                <a:cubicBezTo>
                  <a:pt x="1520" y="12056"/>
                  <a:pt x="1579" y="12081"/>
                  <a:pt x="1639" y="12081"/>
                </a:cubicBezTo>
                <a:cubicBezTo>
                  <a:pt x="1698" y="12081"/>
                  <a:pt x="1757" y="12056"/>
                  <a:pt x="1799" y="12014"/>
                </a:cubicBezTo>
                <a:cubicBezTo>
                  <a:pt x="1841" y="11971"/>
                  <a:pt x="1865" y="11912"/>
                  <a:pt x="1864" y="11852"/>
                </a:cubicBezTo>
                <a:lnTo>
                  <a:pt x="1864" y="10667"/>
                </a:lnTo>
                <a:lnTo>
                  <a:pt x="3050" y="10667"/>
                </a:lnTo>
                <a:cubicBezTo>
                  <a:pt x="3168" y="10667"/>
                  <a:pt x="3275" y="10559"/>
                  <a:pt x="3275" y="10441"/>
                </a:cubicBezTo>
                <a:lnTo>
                  <a:pt x="3273" y="3214"/>
                </a:lnTo>
                <a:cubicBezTo>
                  <a:pt x="3274" y="3155"/>
                  <a:pt x="3250" y="3095"/>
                  <a:pt x="3208" y="3053"/>
                </a:cubicBezTo>
                <a:cubicBezTo>
                  <a:pt x="3166" y="3010"/>
                  <a:pt x="3107" y="2985"/>
                  <a:pt x="3047" y="2985"/>
                </a:cubicBezTo>
                <a:cubicBezTo>
                  <a:pt x="2987" y="2985"/>
                  <a:pt x="2928" y="3010"/>
                  <a:pt x="2886" y="3053"/>
                </a:cubicBezTo>
                <a:cubicBezTo>
                  <a:pt x="2844" y="3095"/>
                  <a:pt x="2820" y="3155"/>
                  <a:pt x="2821" y="3214"/>
                </a:cubicBezTo>
                <a:lnTo>
                  <a:pt x="2824" y="10215"/>
                </a:lnTo>
                <a:lnTo>
                  <a:pt x="1675" y="10215"/>
                </a:lnTo>
                <a:cubicBezTo>
                  <a:pt x="1651" y="10211"/>
                  <a:pt x="1626" y="10211"/>
                  <a:pt x="1602" y="10215"/>
                </a:cubicBezTo>
                <a:lnTo>
                  <a:pt x="453" y="10215"/>
                </a:lnTo>
                <a:lnTo>
                  <a:pt x="453" y="229"/>
                </a:lnTo>
                <a:cubicBezTo>
                  <a:pt x="454" y="169"/>
                  <a:pt x="429" y="109"/>
                  <a:pt x="387" y="66"/>
                </a:cubicBezTo>
                <a:cubicBezTo>
                  <a:pt x="344" y="24"/>
                  <a:pt x="284" y="0"/>
                  <a:pt x="224" y="0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5" name="Leads"/>
          <p:cNvGrpSpPr/>
          <p:nvPr/>
        </p:nvGrpSpPr>
        <p:grpSpPr>
          <a:xfrm>
            <a:off x="2928185" y="4977453"/>
            <a:ext cx="1227580" cy="338925"/>
            <a:chOff x="5045075" y="8193086"/>
            <a:chExt cx="3817938" cy="1054102"/>
          </a:xfrm>
        </p:grpSpPr>
        <p:sp>
          <p:nvSpPr>
            <p:cNvPr id="436" name="Red Lead"/>
            <p:cNvSpPr>
              <a:spLocks/>
            </p:cNvSpPr>
            <p:nvPr/>
          </p:nvSpPr>
          <p:spPr bwMode="auto">
            <a:xfrm>
              <a:off x="5567362" y="8747123"/>
              <a:ext cx="3295651" cy="82551"/>
            </a:xfrm>
            <a:custGeom>
              <a:avLst/>
              <a:gdLst>
                <a:gd name="T0" fmla="*/ 229 w 17849"/>
                <a:gd name="T1" fmla="*/ 0 h 453"/>
                <a:gd name="T2" fmla="*/ 67 w 17849"/>
                <a:gd name="T3" fmla="*/ 65 h 453"/>
                <a:gd name="T4" fmla="*/ 0 w 17849"/>
                <a:gd name="T5" fmla="*/ 226 h 453"/>
                <a:gd name="T6" fmla="*/ 67 w 17849"/>
                <a:gd name="T7" fmla="*/ 387 h 453"/>
                <a:gd name="T8" fmla="*/ 229 w 17849"/>
                <a:gd name="T9" fmla="*/ 452 h 453"/>
                <a:gd name="T10" fmla="*/ 3902 w 17849"/>
                <a:gd name="T11" fmla="*/ 452 h 453"/>
                <a:gd name="T12" fmla="*/ 4015 w 17849"/>
                <a:gd name="T13" fmla="*/ 452 h 453"/>
                <a:gd name="T14" fmla="*/ 7688 w 17849"/>
                <a:gd name="T15" fmla="*/ 452 h 453"/>
                <a:gd name="T16" fmla="*/ 11354 w 17849"/>
                <a:gd name="T17" fmla="*/ 452 h 453"/>
                <a:gd name="T18" fmla="*/ 14797 w 17849"/>
                <a:gd name="T19" fmla="*/ 452 h 453"/>
                <a:gd name="T20" fmla="*/ 17620 w 17849"/>
                <a:gd name="T21" fmla="*/ 452 h 453"/>
                <a:gd name="T22" fmla="*/ 17781 w 17849"/>
                <a:gd name="T23" fmla="*/ 387 h 453"/>
                <a:gd name="T24" fmla="*/ 17849 w 17849"/>
                <a:gd name="T25" fmla="*/ 226 h 453"/>
                <a:gd name="T26" fmla="*/ 17781 w 17849"/>
                <a:gd name="T27" fmla="*/ 65 h 453"/>
                <a:gd name="T28" fmla="*/ 17620 w 17849"/>
                <a:gd name="T29" fmla="*/ 0 h 453"/>
                <a:gd name="T30" fmla="*/ 14797 w 17849"/>
                <a:gd name="T31" fmla="*/ 0 h 453"/>
                <a:gd name="T32" fmla="*/ 11354 w 17849"/>
                <a:gd name="T33" fmla="*/ 0 h 453"/>
                <a:gd name="T34" fmla="*/ 7688 w 17849"/>
                <a:gd name="T35" fmla="*/ 0 h 453"/>
                <a:gd name="T36" fmla="*/ 4015 w 17849"/>
                <a:gd name="T37" fmla="*/ 0 h 453"/>
                <a:gd name="T38" fmla="*/ 3902 w 17849"/>
                <a:gd name="T39" fmla="*/ 0 h 453"/>
                <a:gd name="T40" fmla="*/ 229 w 17849"/>
                <a:gd name="T41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49" h="453">
                  <a:moveTo>
                    <a:pt x="229" y="0"/>
                  </a:moveTo>
                  <a:cubicBezTo>
                    <a:pt x="169" y="0"/>
                    <a:pt x="109" y="23"/>
                    <a:pt x="67" y="65"/>
                  </a:cubicBezTo>
                  <a:cubicBezTo>
                    <a:pt x="24" y="107"/>
                    <a:pt x="0" y="166"/>
                    <a:pt x="0" y="226"/>
                  </a:cubicBezTo>
                  <a:cubicBezTo>
                    <a:pt x="0" y="286"/>
                    <a:pt x="24" y="345"/>
                    <a:pt x="67" y="387"/>
                  </a:cubicBezTo>
                  <a:cubicBezTo>
                    <a:pt x="109" y="429"/>
                    <a:pt x="169" y="453"/>
                    <a:pt x="229" y="452"/>
                  </a:cubicBezTo>
                  <a:lnTo>
                    <a:pt x="3902" y="452"/>
                  </a:lnTo>
                  <a:lnTo>
                    <a:pt x="4015" y="452"/>
                  </a:lnTo>
                  <a:lnTo>
                    <a:pt x="7688" y="452"/>
                  </a:lnTo>
                  <a:lnTo>
                    <a:pt x="11354" y="452"/>
                  </a:lnTo>
                  <a:lnTo>
                    <a:pt x="14797" y="452"/>
                  </a:lnTo>
                  <a:lnTo>
                    <a:pt x="17620" y="452"/>
                  </a:lnTo>
                  <a:cubicBezTo>
                    <a:pt x="17679" y="453"/>
                    <a:pt x="17739" y="429"/>
                    <a:pt x="17781" y="387"/>
                  </a:cubicBezTo>
                  <a:cubicBezTo>
                    <a:pt x="17824" y="345"/>
                    <a:pt x="17849" y="286"/>
                    <a:pt x="17849" y="226"/>
                  </a:cubicBezTo>
                  <a:cubicBezTo>
                    <a:pt x="17849" y="166"/>
                    <a:pt x="17824" y="107"/>
                    <a:pt x="17781" y="65"/>
                  </a:cubicBezTo>
                  <a:cubicBezTo>
                    <a:pt x="17739" y="23"/>
                    <a:pt x="17679" y="0"/>
                    <a:pt x="17620" y="0"/>
                  </a:cubicBezTo>
                  <a:lnTo>
                    <a:pt x="14797" y="0"/>
                  </a:lnTo>
                  <a:lnTo>
                    <a:pt x="11354" y="0"/>
                  </a:lnTo>
                  <a:lnTo>
                    <a:pt x="7688" y="0"/>
                  </a:lnTo>
                  <a:lnTo>
                    <a:pt x="4015" y="0"/>
                  </a:lnTo>
                  <a:lnTo>
                    <a:pt x="3902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Orange Lead"/>
            <p:cNvSpPr>
              <a:spLocks/>
            </p:cNvSpPr>
            <p:nvPr/>
          </p:nvSpPr>
          <p:spPr bwMode="auto">
            <a:xfrm>
              <a:off x="5827712" y="8193086"/>
              <a:ext cx="2774948" cy="741362"/>
            </a:xfrm>
            <a:custGeom>
              <a:avLst/>
              <a:gdLst>
                <a:gd name="T0" fmla="*/ 6 w 15031"/>
                <a:gd name="T1" fmla="*/ 0 h 4018"/>
                <a:gd name="T2" fmla="*/ 6 w 15031"/>
                <a:gd name="T3" fmla="*/ 3772 h 4018"/>
                <a:gd name="T4" fmla="*/ 65 w 15031"/>
                <a:gd name="T5" fmla="*/ 3945 h 4018"/>
                <a:gd name="T6" fmla="*/ 233 w 15031"/>
                <a:gd name="T7" fmla="*/ 4017 h 4018"/>
                <a:gd name="T8" fmla="*/ 3907 w 15031"/>
                <a:gd name="T9" fmla="*/ 4017 h 4018"/>
                <a:gd name="T10" fmla="*/ 4020 w 15031"/>
                <a:gd name="T11" fmla="*/ 4017 h 4018"/>
                <a:gd name="T12" fmla="*/ 7573 w 15031"/>
                <a:gd name="T13" fmla="*/ 4017 h 4018"/>
                <a:gd name="T14" fmla="*/ 7693 w 15031"/>
                <a:gd name="T15" fmla="*/ 4017 h 4018"/>
                <a:gd name="T16" fmla="*/ 11016 w 15031"/>
                <a:gd name="T17" fmla="*/ 4017 h 4018"/>
                <a:gd name="T18" fmla="*/ 11359 w 15031"/>
                <a:gd name="T19" fmla="*/ 4017 h 4018"/>
                <a:gd name="T20" fmla="*/ 14802 w 15031"/>
                <a:gd name="T21" fmla="*/ 4017 h 4018"/>
                <a:gd name="T22" fmla="*/ 14964 w 15031"/>
                <a:gd name="T23" fmla="*/ 3952 h 4018"/>
                <a:gd name="T24" fmla="*/ 15031 w 15031"/>
                <a:gd name="T25" fmla="*/ 3792 h 4018"/>
                <a:gd name="T26" fmla="*/ 14964 w 15031"/>
                <a:gd name="T27" fmla="*/ 3631 h 4018"/>
                <a:gd name="T28" fmla="*/ 14802 w 15031"/>
                <a:gd name="T29" fmla="*/ 3566 h 4018"/>
                <a:gd name="T30" fmla="*/ 11359 w 15031"/>
                <a:gd name="T31" fmla="*/ 3566 h 4018"/>
                <a:gd name="T32" fmla="*/ 11016 w 15031"/>
                <a:gd name="T33" fmla="*/ 3566 h 4018"/>
                <a:gd name="T34" fmla="*/ 7709 w 15031"/>
                <a:gd name="T35" fmla="*/ 3566 h 4018"/>
                <a:gd name="T36" fmla="*/ 7693 w 15031"/>
                <a:gd name="T37" fmla="*/ 3566 h 4018"/>
                <a:gd name="T38" fmla="*/ 7573 w 15031"/>
                <a:gd name="T39" fmla="*/ 3566 h 4018"/>
                <a:gd name="T40" fmla="*/ 4020 w 15031"/>
                <a:gd name="T41" fmla="*/ 3566 h 4018"/>
                <a:gd name="T42" fmla="*/ 3907 w 15031"/>
                <a:gd name="T43" fmla="*/ 3566 h 4018"/>
                <a:gd name="T44" fmla="*/ 457 w 15031"/>
                <a:gd name="T45" fmla="*/ 3566 h 4018"/>
                <a:gd name="T46" fmla="*/ 457 w 15031"/>
                <a:gd name="T47" fmla="*/ 0 h 4018"/>
                <a:gd name="T48" fmla="*/ 6 w 15031"/>
                <a:gd name="T49" fmla="*/ 0 h 4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31" h="4018">
                  <a:moveTo>
                    <a:pt x="6" y="0"/>
                  </a:moveTo>
                  <a:lnTo>
                    <a:pt x="6" y="3772"/>
                  </a:lnTo>
                  <a:cubicBezTo>
                    <a:pt x="0" y="3835"/>
                    <a:pt x="23" y="3899"/>
                    <a:pt x="65" y="3945"/>
                  </a:cubicBezTo>
                  <a:cubicBezTo>
                    <a:pt x="108" y="3991"/>
                    <a:pt x="171" y="4018"/>
                    <a:pt x="233" y="4017"/>
                  </a:cubicBezTo>
                  <a:lnTo>
                    <a:pt x="3907" y="4017"/>
                  </a:lnTo>
                  <a:lnTo>
                    <a:pt x="4020" y="4017"/>
                  </a:lnTo>
                  <a:lnTo>
                    <a:pt x="7573" y="4017"/>
                  </a:lnTo>
                  <a:lnTo>
                    <a:pt x="7693" y="4017"/>
                  </a:lnTo>
                  <a:lnTo>
                    <a:pt x="11016" y="4017"/>
                  </a:lnTo>
                  <a:lnTo>
                    <a:pt x="11359" y="4017"/>
                  </a:lnTo>
                  <a:lnTo>
                    <a:pt x="14802" y="4017"/>
                  </a:lnTo>
                  <a:cubicBezTo>
                    <a:pt x="14862" y="4018"/>
                    <a:pt x="14921" y="3994"/>
                    <a:pt x="14964" y="3952"/>
                  </a:cubicBezTo>
                  <a:cubicBezTo>
                    <a:pt x="15006" y="3911"/>
                    <a:pt x="15031" y="3851"/>
                    <a:pt x="15031" y="3792"/>
                  </a:cubicBezTo>
                  <a:cubicBezTo>
                    <a:pt x="15031" y="3732"/>
                    <a:pt x="15006" y="3673"/>
                    <a:pt x="14964" y="3631"/>
                  </a:cubicBezTo>
                  <a:cubicBezTo>
                    <a:pt x="14921" y="3589"/>
                    <a:pt x="14862" y="3565"/>
                    <a:pt x="14802" y="3566"/>
                  </a:cubicBezTo>
                  <a:lnTo>
                    <a:pt x="11359" y="3566"/>
                  </a:lnTo>
                  <a:lnTo>
                    <a:pt x="11016" y="3566"/>
                  </a:lnTo>
                  <a:lnTo>
                    <a:pt x="7709" y="3566"/>
                  </a:lnTo>
                  <a:lnTo>
                    <a:pt x="7693" y="3566"/>
                  </a:lnTo>
                  <a:lnTo>
                    <a:pt x="7573" y="3566"/>
                  </a:lnTo>
                  <a:lnTo>
                    <a:pt x="4020" y="3566"/>
                  </a:lnTo>
                  <a:lnTo>
                    <a:pt x="3907" y="3566"/>
                  </a:lnTo>
                  <a:lnTo>
                    <a:pt x="457" y="3566"/>
                  </a:lnTo>
                  <a:lnTo>
                    <a:pt x="457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Pink Lead"/>
            <p:cNvSpPr>
              <a:spLocks/>
            </p:cNvSpPr>
            <p:nvPr/>
          </p:nvSpPr>
          <p:spPr bwMode="auto">
            <a:xfrm>
              <a:off x="5307012" y="8397874"/>
              <a:ext cx="2774948" cy="744537"/>
            </a:xfrm>
            <a:custGeom>
              <a:avLst/>
              <a:gdLst>
                <a:gd name="T0" fmla="*/ 0 w 15027"/>
                <a:gd name="T1" fmla="*/ 0 h 4031"/>
                <a:gd name="T2" fmla="*/ 0 w 15027"/>
                <a:gd name="T3" fmla="*/ 3786 h 4031"/>
                <a:gd name="T4" fmla="*/ 1 w 15027"/>
                <a:gd name="T5" fmla="*/ 3807 h 4031"/>
                <a:gd name="T6" fmla="*/ 1 w 15027"/>
                <a:gd name="T7" fmla="*/ 3810 h 4031"/>
                <a:gd name="T8" fmla="*/ 229 w 15027"/>
                <a:gd name="T9" fmla="*/ 4029 h 4031"/>
                <a:gd name="T10" fmla="*/ 3903 w 15027"/>
                <a:gd name="T11" fmla="*/ 4029 h 4031"/>
                <a:gd name="T12" fmla="*/ 4016 w 15027"/>
                <a:gd name="T13" fmla="*/ 4029 h 4031"/>
                <a:gd name="T14" fmla="*/ 7568 w 15027"/>
                <a:gd name="T15" fmla="*/ 4029 h 4031"/>
                <a:gd name="T16" fmla="*/ 7689 w 15027"/>
                <a:gd name="T17" fmla="*/ 4029 h 4031"/>
                <a:gd name="T18" fmla="*/ 11012 w 15027"/>
                <a:gd name="T19" fmla="*/ 4029 h 4031"/>
                <a:gd name="T20" fmla="*/ 11354 w 15027"/>
                <a:gd name="T21" fmla="*/ 4029 h 4031"/>
                <a:gd name="T22" fmla="*/ 14798 w 15027"/>
                <a:gd name="T23" fmla="*/ 4029 h 4031"/>
                <a:gd name="T24" fmla="*/ 14960 w 15027"/>
                <a:gd name="T25" fmla="*/ 3964 h 4031"/>
                <a:gd name="T26" fmla="*/ 15027 w 15027"/>
                <a:gd name="T27" fmla="*/ 3804 h 4031"/>
                <a:gd name="T28" fmla="*/ 14960 w 15027"/>
                <a:gd name="T29" fmla="*/ 3643 h 4031"/>
                <a:gd name="T30" fmla="*/ 14798 w 15027"/>
                <a:gd name="T31" fmla="*/ 3578 h 4031"/>
                <a:gd name="T32" fmla="*/ 11354 w 15027"/>
                <a:gd name="T33" fmla="*/ 3578 h 4031"/>
                <a:gd name="T34" fmla="*/ 11012 w 15027"/>
                <a:gd name="T35" fmla="*/ 3578 h 4031"/>
                <a:gd name="T36" fmla="*/ 7705 w 15027"/>
                <a:gd name="T37" fmla="*/ 3578 h 4031"/>
                <a:gd name="T38" fmla="*/ 7689 w 15027"/>
                <a:gd name="T39" fmla="*/ 3578 h 4031"/>
                <a:gd name="T40" fmla="*/ 7568 w 15027"/>
                <a:gd name="T41" fmla="*/ 3578 h 4031"/>
                <a:gd name="T42" fmla="*/ 4016 w 15027"/>
                <a:gd name="T43" fmla="*/ 3578 h 4031"/>
                <a:gd name="T44" fmla="*/ 3903 w 15027"/>
                <a:gd name="T45" fmla="*/ 3578 h 4031"/>
                <a:gd name="T46" fmla="*/ 452 w 15027"/>
                <a:gd name="T47" fmla="*/ 3578 h 4031"/>
                <a:gd name="T48" fmla="*/ 452 w 15027"/>
                <a:gd name="T49" fmla="*/ 0 h 4031"/>
                <a:gd name="T50" fmla="*/ 0 w 15027"/>
                <a:gd name="T51" fmla="*/ 0 h 4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027" h="4031">
                  <a:moveTo>
                    <a:pt x="0" y="0"/>
                  </a:moveTo>
                  <a:lnTo>
                    <a:pt x="0" y="3786"/>
                  </a:lnTo>
                  <a:cubicBezTo>
                    <a:pt x="0" y="3793"/>
                    <a:pt x="0" y="3800"/>
                    <a:pt x="1" y="3807"/>
                  </a:cubicBezTo>
                  <a:cubicBezTo>
                    <a:pt x="1" y="3808"/>
                    <a:pt x="1" y="3809"/>
                    <a:pt x="1" y="3810"/>
                  </a:cubicBezTo>
                  <a:cubicBezTo>
                    <a:pt x="4" y="3927"/>
                    <a:pt x="112" y="4031"/>
                    <a:pt x="229" y="4029"/>
                  </a:cubicBezTo>
                  <a:lnTo>
                    <a:pt x="3903" y="4029"/>
                  </a:lnTo>
                  <a:lnTo>
                    <a:pt x="4016" y="4029"/>
                  </a:lnTo>
                  <a:lnTo>
                    <a:pt x="7568" y="4029"/>
                  </a:lnTo>
                  <a:lnTo>
                    <a:pt x="7689" y="4029"/>
                  </a:lnTo>
                  <a:lnTo>
                    <a:pt x="11012" y="4029"/>
                  </a:lnTo>
                  <a:lnTo>
                    <a:pt x="11354" y="4029"/>
                  </a:lnTo>
                  <a:lnTo>
                    <a:pt x="14798" y="4029"/>
                  </a:lnTo>
                  <a:cubicBezTo>
                    <a:pt x="14858" y="4030"/>
                    <a:pt x="14918" y="4006"/>
                    <a:pt x="14960" y="3964"/>
                  </a:cubicBezTo>
                  <a:cubicBezTo>
                    <a:pt x="15002" y="3923"/>
                    <a:pt x="15027" y="3863"/>
                    <a:pt x="15027" y="3804"/>
                  </a:cubicBezTo>
                  <a:cubicBezTo>
                    <a:pt x="15027" y="3744"/>
                    <a:pt x="15002" y="3685"/>
                    <a:pt x="14960" y="3643"/>
                  </a:cubicBezTo>
                  <a:cubicBezTo>
                    <a:pt x="14918" y="3601"/>
                    <a:pt x="14858" y="3577"/>
                    <a:pt x="14798" y="3578"/>
                  </a:cubicBezTo>
                  <a:lnTo>
                    <a:pt x="11354" y="3578"/>
                  </a:lnTo>
                  <a:lnTo>
                    <a:pt x="11012" y="3578"/>
                  </a:lnTo>
                  <a:lnTo>
                    <a:pt x="7705" y="3578"/>
                  </a:lnTo>
                  <a:lnTo>
                    <a:pt x="7689" y="3578"/>
                  </a:lnTo>
                  <a:lnTo>
                    <a:pt x="7568" y="3578"/>
                  </a:lnTo>
                  <a:lnTo>
                    <a:pt x="4016" y="3578"/>
                  </a:lnTo>
                  <a:lnTo>
                    <a:pt x="3903" y="3578"/>
                  </a:lnTo>
                  <a:lnTo>
                    <a:pt x="452" y="3578"/>
                  </a:ln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Blue Lead"/>
            <p:cNvSpPr>
              <a:spLocks/>
            </p:cNvSpPr>
            <p:nvPr/>
          </p:nvSpPr>
          <p:spPr bwMode="auto">
            <a:xfrm>
              <a:off x="5045075" y="8504238"/>
              <a:ext cx="2776539" cy="742950"/>
            </a:xfrm>
            <a:custGeom>
              <a:avLst/>
              <a:gdLst>
                <a:gd name="T0" fmla="*/ 0 w 15027"/>
                <a:gd name="T1" fmla="*/ 0 h 4019"/>
                <a:gd name="T2" fmla="*/ 0 w 15027"/>
                <a:gd name="T3" fmla="*/ 3786 h 4019"/>
                <a:gd name="T4" fmla="*/ 2 w 15027"/>
                <a:gd name="T5" fmla="*/ 3812 h 4019"/>
                <a:gd name="T6" fmla="*/ 4 w 15027"/>
                <a:gd name="T7" fmla="*/ 3831 h 4019"/>
                <a:gd name="T8" fmla="*/ 10 w 15027"/>
                <a:gd name="T9" fmla="*/ 3853 h 4019"/>
                <a:gd name="T10" fmla="*/ 229 w 15027"/>
                <a:gd name="T11" fmla="*/ 4018 h 4019"/>
                <a:gd name="T12" fmla="*/ 3903 w 15027"/>
                <a:gd name="T13" fmla="*/ 4018 h 4019"/>
                <a:gd name="T14" fmla="*/ 4016 w 15027"/>
                <a:gd name="T15" fmla="*/ 4018 h 4019"/>
                <a:gd name="T16" fmla="*/ 7568 w 15027"/>
                <a:gd name="T17" fmla="*/ 4018 h 4019"/>
                <a:gd name="T18" fmla="*/ 7689 w 15027"/>
                <a:gd name="T19" fmla="*/ 4018 h 4019"/>
                <a:gd name="T20" fmla="*/ 11012 w 15027"/>
                <a:gd name="T21" fmla="*/ 4018 h 4019"/>
                <a:gd name="T22" fmla="*/ 11354 w 15027"/>
                <a:gd name="T23" fmla="*/ 4018 h 4019"/>
                <a:gd name="T24" fmla="*/ 14798 w 15027"/>
                <a:gd name="T25" fmla="*/ 4018 h 4019"/>
                <a:gd name="T26" fmla="*/ 14960 w 15027"/>
                <a:gd name="T27" fmla="*/ 3953 h 4019"/>
                <a:gd name="T28" fmla="*/ 15027 w 15027"/>
                <a:gd name="T29" fmla="*/ 3792 h 4019"/>
                <a:gd name="T30" fmla="*/ 14960 w 15027"/>
                <a:gd name="T31" fmla="*/ 3631 h 4019"/>
                <a:gd name="T32" fmla="*/ 14798 w 15027"/>
                <a:gd name="T33" fmla="*/ 3566 h 4019"/>
                <a:gd name="T34" fmla="*/ 11354 w 15027"/>
                <a:gd name="T35" fmla="*/ 3566 h 4019"/>
                <a:gd name="T36" fmla="*/ 11012 w 15027"/>
                <a:gd name="T37" fmla="*/ 3566 h 4019"/>
                <a:gd name="T38" fmla="*/ 7705 w 15027"/>
                <a:gd name="T39" fmla="*/ 3566 h 4019"/>
                <a:gd name="T40" fmla="*/ 7689 w 15027"/>
                <a:gd name="T41" fmla="*/ 3566 h 4019"/>
                <a:gd name="T42" fmla="*/ 7568 w 15027"/>
                <a:gd name="T43" fmla="*/ 3566 h 4019"/>
                <a:gd name="T44" fmla="*/ 4016 w 15027"/>
                <a:gd name="T45" fmla="*/ 3566 h 4019"/>
                <a:gd name="T46" fmla="*/ 3903 w 15027"/>
                <a:gd name="T47" fmla="*/ 3566 h 4019"/>
                <a:gd name="T48" fmla="*/ 452 w 15027"/>
                <a:gd name="T49" fmla="*/ 3566 h 4019"/>
                <a:gd name="T50" fmla="*/ 452 w 15027"/>
                <a:gd name="T51" fmla="*/ 0 h 4019"/>
                <a:gd name="T52" fmla="*/ 0 w 15027"/>
                <a:gd name="T53" fmla="*/ 0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027" h="4019">
                  <a:moveTo>
                    <a:pt x="0" y="0"/>
                  </a:moveTo>
                  <a:lnTo>
                    <a:pt x="0" y="3786"/>
                  </a:lnTo>
                  <a:cubicBezTo>
                    <a:pt x="0" y="3795"/>
                    <a:pt x="1" y="3804"/>
                    <a:pt x="2" y="3812"/>
                  </a:cubicBezTo>
                  <a:cubicBezTo>
                    <a:pt x="2" y="3819"/>
                    <a:pt x="3" y="3825"/>
                    <a:pt x="4" y="3831"/>
                  </a:cubicBezTo>
                  <a:cubicBezTo>
                    <a:pt x="6" y="3838"/>
                    <a:pt x="8" y="3846"/>
                    <a:pt x="10" y="3853"/>
                  </a:cubicBezTo>
                  <a:cubicBezTo>
                    <a:pt x="36" y="3948"/>
                    <a:pt x="131" y="4019"/>
                    <a:pt x="229" y="4018"/>
                  </a:cubicBezTo>
                  <a:lnTo>
                    <a:pt x="3903" y="4018"/>
                  </a:lnTo>
                  <a:lnTo>
                    <a:pt x="4016" y="4018"/>
                  </a:lnTo>
                  <a:lnTo>
                    <a:pt x="7568" y="4018"/>
                  </a:lnTo>
                  <a:lnTo>
                    <a:pt x="7689" y="4018"/>
                  </a:lnTo>
                  <a:lnTo>
                    <a:pt x="11012" y="4018"/>
                  </a:lnTo>
                  <a:lnTo>
                    <a:pt x="11354" y="4018"/>
                  </a:lnTo>
                  <a:lnTo>
                    <a:pt x="14798" y="4018"/>
                  </a:lnTo>
                  <a:cubicBezTo>
                    <a:pt x="14858" y="4019"/>
                    <a:pt x="14917" y="3995"/>
                    <a:pt x="14960" y="3953"/>
                  </a:cubicBezTo>
                  <a:cubicBezTo>
                    <a:pt x="15002" y="3911"/>
                    <a:pt x="15027" y="3852"/>
                    <a:pt x="15027" y="3792"/>
                  </a:cubicBezTo>
                  <a:cubicBezTo>
                    <a:pt x="15027" y="3733"/>
                    <a:pt x="15002" y="3673"/>
                    <a:pt x="14960" y="3631"/>
                  </a:cubicBezTo>
                  <a:cubicBezTo>
                    <a:pt x="14917" y="3589"/>
                    <a:pt x="14858" y="3566"/>
                    <a:pt x="14798" y="3566"/>
                  </a:cubicBezTo>
                  <a:lnTo>
                    <a:pt x="11354" y="3566"/>
                  </a:lnTo>
                  <a:lnTo>
                    <a:pt x="11012" y="3566"/>
                  </a:lnTo>
                  <a:lnTo>
                    <a:pt x="7705" y="3566"/>
                  </a:lnTo>
                  <a:lnTo>
                    <a:pt x="7689" y="3566"/>
                  </a:lnTo>
                  <a:lnTo>
                    <a:pt x="7568" y="3566"/>
                  </a:lnTo>
                  <a:lnTo>
                    <a:pt x="4016" y="3566"/>
                  </a:lnTo>
                  <a:lnTo>
                    <a:pt x="3903" y="3566"/>
                  </a:lnTo>
                  <a:lnTo>
                    <a:pt x="452" y="3566"/>
                  </a:ln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Yellow Lead"/>
            <p:cNvSpPr>
              <a:spLocks/>
            </p:cNvSpPr>
            <p:nvPr/>
          </p:nvSpPr>
          <p:spPr bwMode="auto">
            <a:xfrm>
              <a:off x="6088064" y="8296276"/>
              <a:ext cx="2254249" cy="742950"/>
            </a:xfrm>
            <a:custGeom>
              <a:avLst/>
              <a:gdLst>
                <a:gd name="T0" fmla="*/ 5 w 12209"/>
                <a:gd name="T1" fmla="*/ 0 h 4020"/>
                <a:gd name="T2" fmla="*/ 5 w 12209"/>
                <a:gd name="T3" fmla="*/ 3774 h 4020"/>
                <a:gd name="T4" fmla="*/ 65 w 12209"/>
                <a:gd name="T5" fmla="*/ 3947 h 4020"/>
                <a:gd name="T6" fmla="*/ 233 w 12209"/>
                <a:gd name="T7" fmla="*/ 4019 h 4020"/>
                <a:gd name="T8" fmla="*/ 3906 w 12209"/>
                <a:gd name="T9" fmla="*/ 4019 h 4020"/>
                <a:gd name="T10" fmla="*/ 4019 w 12209"/>
                <a:gd name="T11" fmla="*/ 4019 h 4020"/>
                <a:gd name="T12" fmla="*/ 7692 w 12209"/>
                <a:gd name="T13" fmla="*/ 4019 h 4020"/>
                <a:gd name="T14" fmla="*/ 7976 w 12209"/>
                <a:gd name="T15" fmla="*/ 4019 h 4020"/>
                <a:gd name="T16" fmla="*/ 7998 w 12209"/>
                <a:gd name="T17" fmla="*/ 4019 h 4020"/>
                <a:gd name="T18" fmla="*/ 8193 w 12209"/>
                <a:gd name="T19" fmla="*/ 4019 h 4020"/>
                <a:gd name="T20" fmla="*/ 8537 w 12209"/>
                <a:gd name="T21" fmla="*/ 4019 h 4020"/>
                <a:gd name="T22" fmla="*/ 11980 w 12209"/>
                <a:gd name="T23" fmla="*/ 4019 h 4020"/>
                <a:gd name="T24" fmla="*/ 12141 w 12209"/>
                <a:gd name="T25" fmla="*/ 3954 h 4020"/>
                <a:gd name="T26" fmla="*/ 12209 w 12209"/>
                <a:gd name="T27" fmla="*/ 3793 h 4020"/>
                <a:gd name="T28" fmla="*/ 12141 w 12209"/>
                <a:gd name="T29" fmla="*/ 3632 h 4020"/>
                <a:gd name="T30" fmla="*/ 11980 w 12209"/>
                <a:gd name="T31" fmla="*/ 3567 h 4020"/>
                <a:gd name="T32" fmla="*/ 8552 w 12209"/>
                <a:gd name="T33" fmla="*/ 3567 h 4020"/>
                <a:gd name="T34" fmla="*/ 8537 w 12209"/>
                <a:gd name="T35" fmla="*/ 3567 h 4020"/>
                <a:gd name="T36" fmla="*/ 8193 w 12209"/>
                <a:gd name="T37" fmla="*/ 3567 h 4020"/>
                <a:gd name="T38" fmla="*/ 7998 w 12209"/>
                <a:gd name="T39" fmla="*/ 3567 h 4020"/>
                <a:gd name="T40" fmla="*/ 7976 w 12209"/>
                <a:gd name="T41" fmla="*/ 3567 h 4020"/>
                <a:gd name="T42" fmla="*/ 7692 w 12209"/>
                <a:gd name="T43" fmla="*/ 3567 h 4020"/>
                <a:gd name="T44" fmla="*/ 4019 w 12209"/>
                <a:gd name="T45" fmla="*/ 3567 h 4020"/>
                <a:gd name="T46" fmla="*/ 3906 w 12209"/>
                <a:gd name="T47" fmla="*/ 3567 h 4020"/>
                <a:gd name="T48" fmla="*/ 457 w 12209"/>
                <a:gd name="T49" fmla="*/ 3567 h 4020"/>
                <a:gd name="T50" fmla="*/ 457 w 12209"/>
                <a:gd name="T51" fmla="*/ 0 h 4020"/>
                <a:gd name="T52" fmla="*/ 5 w 12209"/>
                <a:gd name="T53" fmla="*/ 0 h 4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209" h="4020">
                  <a:moveTo>
                    <a:pt x="5" y="0"/>
                  </a:moveTo>
                  <a:lnTo>
                    <a:pt x="5" y="3774"/>
                  </a:lnTo>
                  <a:cubicBezTo>
                    <a:pt x="0" y="3836"/>
                    <a:pt x="22" y="3901"/>
                    <a:pt x="65" y="3947"/>
                  </a:cubicBezTo>
                  <a:cubicBezTo>
                    <a:pt x="108" y="3993"/>
                    <a:pt x="170" y="4020"/>
                    <a:pt x="233" y="4019"/>
                  </a:cubicBezTo>
                  <a:lnTo>
                    <a:pt x="3906" y="4019"/>
                  </a:lnTo>
                  <a:lnTo>
                    <a:pt x="4019" y="4019"/>
                  </a:lnTo>
                  <a:lnTo>
                    <a:pt x="7692" y="4019"/>
                  </a:lnTo>
                  <a:lnTo>
                    <a:pt x="7976" y="4019"/>
                  </a:lnTo>
                  <a:lnTo>
                    <a:pt x="7998" y="4019"/>
                  </a:lnTo>
                  <a:lnTo>
                    <a:pt x="8193" y="4019"/>
                  </a:lnTo>
                  <a:lnTo>
                    <a:pt x="8537" y="4019"/>
                  </a:lnTo>
                  <a:lnTo>
                    <a:pt x="11980" y="4019"/>
                  </a:lnTo>
                  <a:cubicBezTo>
                    <a:pt x="12039" y="4020"/>
                    <a:pt x="12099" y="3996"/>
                    <a:pt x="12141" y="3954"/>
                  </a:cubicBezTo>
                  <a:cubicBezTo>
                    <a:pt x="12184" y="3912"/>
                    <a:pt x="12209" y="3853"/>
                    <a:pt x="12209" y="3793"/>
                  </a:cubicBezTo>
                  <a:cubicBezTo>
                    <a:pt x="12209" y="3733"/>
                    <a:pt x="12184" y="3674"/>
                    <a:pt x="12141" y="3632"/>
                  </a:cubicBezTo>
                  <a:cubicBezTo>
                    <a:pt x="12099" y="3590"/>
                    <a:pt x="12039" y="3566"/>
                    <a:pt x="11980" y="3567"/>
                  </a:cubicBezTo>
                  <a:lnTo>
                    <a:pt x="8552" y="3567"/>
                  </a:lnTo>
                  <a:lnTo>
                    <a:pt x="8537" y="3567"/>
                  </a:lnTo>
                  <a:lnTo>
                    <a:pt x="8193" y="3567"/>
                  </a:lnTo>
                  <a:lnTo>
                    <a:pt x="7998" y="3567"/>
                  </a:lnTo>
                  <a:lnTo>
                    <a:pt x="7976" y="3567"/>
                  </a:lnTo>
                  <a:lnTo>
                    <a:pt x="7692" y="3567"/>
                  </a:lnTo>
                  <a:lnTo>
                    <a:pt x="4019" y="3567"/>
                  </a:lnTo>
                  <a:lnTo>
                    <a:pt x="3906" y="3567"/>
                  </a:lnTo>
                  <a:lnTo>
                    <a:pt x="457" y="3567"/>
                  </a:lnTo>
                  <a:lnTo>
                    <a:pt x="45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5V Power Source"/>
          <p:cNvGrpSpPr/>
          <p:nvPr/>
        </p:nvGrpSpPr>
        <p:grpSpPr>
          <a:xfrm rot="16200000">
            <a:off x="5429275" y="1350581"/>
            <a:ext cx="394925" cy="1044659"/>
            <a:chOff x="4799101" y="2207403"/>
            <a:chExt cx="566000" cy="1497187"/>
          </a:xfrm>
        </p:grpSpPr>
        <p:grpSp>
          <p:nvGrpSpPr>
            <p:cNvPr id="220" name="Battery"/>
            <p:cNvGrpSpPr/>
            <p:nvPr/>
          </p:nvGrpSpPr>
          <p:grpSpPr>
            <a:xfrm>
              <a:off x="4799101" y="2207403"/>
              <a:ext cx="566000" cy="1497187"/>
              <a:chOff x="3563816" y="1749165"/>
              <a:chExt cx="5758962" cy="15233625"/>
            </a:xfrm>
          </p:grpSpPr>
          <p:sp>
            <p:nvSpPr>
              <p:cNvPr id="221" name="Battery Body"/>
              <p:cNvSpPr/>
              <p:nvPr/>
            </p:nvSpPr>
            <p:spPr>
              <a:xfrm>
                <a:off x="3563816" y="2339708"/>
                <a:ext cx="5758962" cy="14643082"/>
              </a:xfrm>
              <a:custGeom>
                <a:avLst/>
                <a:gdLst>
                  <a:gd name="connsiteX0" fmla="*/ 0 w 600527"/>
                  <a:gd name="connsiteY0" fmla="*/ 0 h 1526936"/>
                  <a:gd name="connsiteX1" fmla="*/ 44 w 600527"/>
                  <a:gd name="connsiteY1" fmla="*/ 0 h 1526936"/>
                  <a:gd name="connsiteX2" fmla="*/ 6071 w 600527"/>
                  <a:gd name="connsiteY2" fmla="*/ 9258 h 1526936"/>
                  <a:gd name="connsiteX3" fmla="*/ 298792 w 600527"/>
                  <a:gd name="connsiteY3" fmla="*/ 46202 h 1526936"/>
                  <a:gd name="connsiteX4" fmla="*/ 591514 w 600527"/>
                  <a:gd name="connsiteY4" fmla="*/ 9258 h 1526936"/>
                  <a:gd name="connsiteX5" fmla="*/ 597541 w 600527"/>
                  <a:gd name="connsiteY5" fmla="*/ 0 h 1526936"/>
                  <a:gd name="connsiteX6" fmla="*/ 600527 w 600527"/>
                  <a:gd name="connsiteY6" fmla="*/ 0 h 1526936"/>
                  <a:gd name="connsiteX7" fmla="*/ 600527 w 600527"/>
                  <a:gd name="connsiteY7" fmla="*/ 1485877 h 1526936"/>
                  <a:gd name="connsiteX8" fmla="*/ 594193 w 600527"/>
                  <a:gd name="connsiteY8" fmla="*/ 1485877 h 1526936"/>
                  <a:gd name="connsiteX9" fmla="*/ 591514 w 600527"/>
                  <a:gd name="connsiteY9" fmla="*/ 1489992 h 1526936"/>
                  <a:gd name="connsiteX10" fmla="*/ 298792 w 600527"/>
                  <a:gd name="connsiteY10" fmla="*/ 1526936 h 1526936"/>
                  <a:gd name="connsiteX11" fmla="*/ 6071 w 600527"/>
                  <a:gd name="connsiteY11" fmla="*/ 1489992 h 1526936"/>
                  <a:gd name="connsiteX12" fmla="*/ 3392 w 600527"/>
                  <a:gd name="connsiteY12" fmla="*/ 1485877 h 1526936"/>
                  <a:gd name="connsiteX13" fmla="*/ 0 w 600527"/>
                  <a:gd name="connsiteY13" fmla="*/ 1485877 h 1526936"/>
                  <a:gd name="connsiteX14" fmla="*/ 0 w 600527"/>
                  <a:gd name="connsiteY14" fmla="*/ 1480667 h 152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00527" h="1526936">
                    <a:moveTo>
                      <a:pt x="0" y="0"/>
                    </a:moveTo>
                    <a:lnTo>
                      <a:pt x="44" y="0"/>
                    </a:lnTo>
                    <a:lnTo>
                      <a:pt x="6071" y="9258"/>
                    </a:lnTo>
                    <a:cubicBezTo>
                      <a:pt x="33932" y="30342"/>
                      <a:pt x="154402" y="46202"/>
                      <a:pt x="298792" y="46202"/>
                    </a:cubicBezTo>
                    <a:cubicBezTo>
                      <a:pt x="443183" y="46202"/>
                      <a:pt x="563653" y="30342"/>
                      <a:pt x="591514" y="9258"/>
                    </a:cubicBezTo>
                    <a:lnTo>
                      <a:pt x="597541" y="0"/>
                    </a:lnTo>
                    <a:lnTo>
                      <a:pt x="600527" y="0"/>
                    </a:lnTo>
                    <a:lnTo>
                      <a:pt x="600527" y="1485877"/>
                    </a:lnTo>
                    <a:lnTo>
                      <a:pt x="594193" y="1485877"/>
                    </a:lnTo>
                    <a:lnTo>
                      <a:pt x="591514" y="1489992"/>
                    </a:lnTo>
                    <a:cubicBezTo>
                      <a:pt x="563653" y="1511076"/>
                      <a:pt x="443183" y="1526936"/>
                      <a:pt x="298792" y="1526936"/>
                    </a:cubicBezTo>
                    <a:cubicBezTo>
                      <a:pt x="154402" y="1526936"/>
                      <a:pt x="33932" y="1511076"/>
                      <a:pt x="6071" y="1489992"/>
                    </a:cubicBezTo>
                    <a:lnTo>
                      <a:pt x="3392" y="1485877"/>
                    </a:lnTo>
                    <a:lnTo>
                      <a:pt x="0" y="1485877"/>
                    </a:lnTo>
                    <a:lnTo>
                      <a:pt x="0" y="1480667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Battery Dark Band"/>
              <p:cNvSpPr/>
              <p:nvPr/>
            </p:nvSpPr>
            <p:spPr>
              <a:xfrm>
                <a:off x="3563816" y="2394473"/>
                <a:ext cx="5758962" cy="7670640"/>
              </a:xfrm>
              <a:custGeom>
                <a:avLst/>
                <a:gdLst>
                  <a:gd name="connsiteX0" fmla="*/ 0 w 600527"/>
                  <a:gd name="connsiteY0" fmla="*/ 0 h 799871"/>
                  <a:gd name="connsiteX1" fmla="*/ 2965 w 600527"/>
                  <a:gd name="connsiteY1" fmla="*/ 0 h 799871"/>
                  <a:gd name="connsiteX2" fmla="*/ 6071 w 600527"/>
                  <a:gd name="connsiteY2" fmla="*/ 4771 h 799871"/>
                  <a:gd name="connsiteX3" fmla="*/ 298792 w 600527"/>
                  <a:gd name="connsiteY3" fmla="*/ 41715 h 799871"/>
                  <a:gd name="connsiteX4" fmla="*/ 591514 w 600527"/>
                  <a:gd name="connsiteY4" fmla="*/ 4771 h 799871"/>
                  <a:gd name="connsiteX5" fmla="*/ 594620 w 600527"/>
                  <a:gd name="connsiteY5" fmla="*/ 0 h 799871"/>
                  <a:gd name="connsiteX6" fmla="*/ 600527 w 600527"/>
                  <a:gd name="connsiteY6" fmla="*/ 0 h 799871"/>
                  <a:gd name="connsiteX7" fmla="*/ 600527 w 600527"/>
                  <a:gd name="connsiteY7" fmla="*/ 753446 h 799871"/>
                  <a:gd name="connsiteX8" fmla="*/ 597483 w 600527"/>
                  <a:gd name="connsiteY8" fmla="*/ 753446 h 799871"/>
                  <a:gd name="connsiteX9" fmla="*/ 597584 w 600527"/>
                  <a:gd name="connsiteY9" fmla="*/ 753602 h 799871"/>
                  <a:gd name="connsiteX10" fmla="*/ 298792 w 600527"/>
                  <a:gd name="connsiteY10" fmla="*/ 799871 h 799871"/>
                  <a:gd name="connsiteX11" fmla="*/ 0 w 600527"/>
                  <a:gd name="connsiteY11" fmla="*/ 753602 h 799871"/>
                  <a:gd name="connsiteX12" fmla="*/ 102 w 600527"/>
                  <a:gd name="connsiteY12" fmla="*/ 753446 h 799871"/>
                  <a:gd name="connsiteX13" fmla="*/ 0 w 600527"/>
                  <a:gd name="connsiteY13" fmla="*/ 753446 h 79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0527" h="799871">
                    <a:moveTo>
                      <a:pt x="0" y="0"/>
                    </a:moveTo>
                    <a:lnTo>
                      <a:pt x="2965" y="0"/>
                    </a:lnTo>
                    <a:lnTo>
                      <a:pt x="6071" y="4771"/>
                    </a:lnTo>
                    <a:cubicBezTo>
                      <a:pt x="33932" y="25855"/>
                      <a:pt x="154402" y="41715"/>
                      <a:pt x="298792" y="41715"/>
                    </a:cubicBezTo>
                    <a:cubicBezTo>
                      <a:pt x="443183" y="41715"/>
                      <a:pt x="563653" y="25855"/>
                      <a:pt x="591514" y="4771"/>
                    </a:cubicBezTo>
                    <a:lnTo>
                      <a:pt x="594620" y="0"/>
                    </a:lnTo>
                    <a:lnTo>
                      <a:pt x="600527" y="0"/>
                    </a:lnTo>
                    <a:lnTo>
                      <a:pt x="600527" y="753446"/>
                    </a:lnTo>
                    <a:lnTo>
                      <a:pt x="597483" y="753446"/>
                    </a:lnTo>
                    <a:lnTo>
                      <a:pt x="597584" y="753602"/>
                    </a:lnTo>
                    <a:cubicBezTo>
                      <a:pt x="597584" y="779156"/>
                      <a:pt x="463810" y="799871"/>
                      <a:pt x="298792" y="799871"/>
                    </a:cubicBezTo>
                    <a:cubicBezTo>
                      <a:pt x="133774" y="799871"/>
                      <a:pt x="0" y="779156"/>
                      <a:pt x="0" y="753602"/>
                    </a:cubicBezTo>
                    <a:lnTo>
                      <a:pt x="102" y="753446"/>
                    </a:lnTo>
                    <a:lnTo>
                      <a:pt x="0" y="753446"/>
                    </a:lnTo>
                    <a:close/>
                  </a:path>
                </a:pathLst>
              </a:custGeom>
              <a:solidFill>
                <a:srgbClr val="000000">
                  <a:alpha val="6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Battery Top"/>
              <p:cNvSpPr/>
              <p:nvPr/>
            </p:nvSpPr>
            <p:spPr>
              <a:xfrm>
                <a:off x="3563816" y="1905539"/>
                <a:ext cx="5730739" cy="887425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Battery Positive Button"/>
              <p:cNvGrpSpPr/>
              <p:nvPr/>
            </p:nvGrpSpPr>
            <p:grpSpPr>
              <a:xfrm>
                <a:off x="5308179" y="1749165"/>
                <a:ext cx="2261664" cy="813378"/>
                <a:chOff x="5308179" y="1749165"/>
                <a:chExt cx="2261664" cy="813378"/>
              </a:xfrm>
            </p:grpSpPr>
            <p:sp>
              <p:nvSpPr>
                <p:cNvPr id="227" name="Battery Button Post"/>
                <p:cNvSpPr/>
                <p:nvPr/>
              </p:nvSpPr>
              <p:spPr>
                <a:xfrm>
                  <a:off x="5308179" y="1927859"/>
                  <a:ext cx="2261664" cy="634684"/>
                </a:xfrm>
                <a:custGeom>
                  <a:avLst/>
                  <a:gdLst>
                    <a:gd name="connsiteX0" fmla="*/ 0 w 2261664"/>
                    <a:gd name="connsiteY0" fmla="*/ 0 h 634684"/>
                    <a:gd name="connsiteX1" fmla="*/ 2334 w 2261664"/>
                    <a:gd name="connsiteY1" fmla="*/ 0 h 634684"/>
                    <a:gd name="connsiteX2" fmla="*/ 22976 w 2261664"/>
                    <a:gd name="connsiteY2" fmla="*/ 31707 h 634684"/>
                    <a:gd name="connsiteX3" fmla="*/ 1130833 w 2261664"/>
                    <a:gd name="connsiteY3" fmla="*/ 171526 h 634684"/>
                    <a:gd name="connsiteX4" fmla="*/ 2238691 w 2261664"/>
                    <a:gd name="connsiteY4" fmla="*/ 31707 h 634684"/>
                    <a:gd name="connsiteX5" fmla="*/ 2259332 w 2261664"/>
                    <a:gd name="connsiteY5" fmla="*/ 0 h 634684"/>
                    <a:gd name="connsiteX6" fmla="*/ 2261663 w 2261664"/>
                    <a:gd name="connsiteY6" fmla="*/ 0 h 634684"/>
                    <a:gd name="connsiteX7" fmla="*/ 2261663 w 2261664"/>
                    <a:gd name="connsiteY7" fmla="*/ 453498 h 634684"/>
                    <a:gd name="connsiteX8" fmla="*/ 2257709 w 2261664"/>
                    <a:gd name="connsiteY8" fmla="*/ 453498 h 634684"/>
                    <a:gd name="connsiteX9" fmla="*/ 2261664 w 2261664"/>
                    <a:gd name="connsiteY9" fmla="*/ 459573 h 634684"/>
                    <a:gd name="connsiteX10" fmla="*/ 1130832 w 2261664"/>
                    <a:gd name="connsiteY10" fmla="*/ 634684 h 634684"/>
                    <a:gd name="connsiteX11" fmla="*/ 0 w 2261664"/>
                    <a:gd name="connsiteY11" fmla="*/ 459573 h 634684"/>
                    <a:gd name="connsiteX12" fmla="*/ 3955 w 2261664"/>
                    <a:gd name="connsiteY12" fmla="*/ 453498 h 634684"/>
                    <a:gd name="connsiteX13" fmla="*/ 0 w 2261664"/>
                    <a:gd name="connsiteY13" fmla="*/ 453498 h 634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261664" h="634684">
                      <a:moveTo>
                        <a:pt x="0" y="0"/>
                      </a:moveTo>
                      <a:lnTo>
                        <a:pt x="2334" y="0"/>
                      </a:lnTo>
                      <a:lnTo>
                        <a:pt x="22976" y="31707"/>
                      </a:lnTo>
                      <a:cubicBezTo>
                        <a:pt x="128422" y="111502"/>
                        <a:pt x="584360" y="171526"/>
                        <a:pt x="1130833" y="171526"/>
                      </a:cubicBezTo>
                      <a:cubicBezTo>
                        <a:pt x="1677307" y="171526"/>
                        <a:pt x="2133245" y="111502"/>
                        <a:pt x="2238691" y="31707"/>
                      </a:cubicBezTo>
                      <a:lnTo>
                        <a:pt x="2259332" y="0"/>
                      </a:lnTo>
                      <a:lnTo>
                        <a:pt x="2261663" y="0"/>
                      </a:lnTo>
                      <a:lnTo>
                        <a:pt x="2261663" y="453498"/>
                      </a:lnTo>
                      <a:lnTo>
                        <a:pt x="2257709" y="453498"/>
                      </a:lnTo>
                      <a:lnTo>
                        <a:pt x="2261664" y="459573"/>
                      </a:lnTo>
                      <a:cubicBezTo>
                        <a:pt x="2261664" y="556284"/>
                        <a:pt x="1755373" y="634684"/>
                        <a:pt x="1130832" y="634684"/>
                      </a:cubicBezTo>
                      <a:cubicBezTo>
                        <a:pt x="506291" y="634684"/>
                        <a:pt x="0" y="556284"/>
                        <a:pt x="0" y="459573"/>
                      </a:cubicBezTo>
                      <a:lnTo>
                        <a:pt x="3955" y="453498"/>
                      </a:lnTo>
                      <a:lnTo>
                        <a:pt x="0" y="453498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Battery Button Top"/>
                <p:cNvSpPr/>
                <p:nvPr/>
              </p:nvSpPr>
              <p:spPr>
                <a:xfrm>
                  <a:off x="5308180" y="1749165"/>
                  <a:ext cx="2261663" cy="350220"/>
                </a:xfrm>
                <a:prstGeom prst="ellipse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Positive Symbol"/>
              <p:cNvSpPr/>
              <p:nvPr/>
            </p:nvSpPr>
            <p:spPr>
              <a:xfrm>
                <a:off x="5971985" y="3227133"/>
                <a:ext cx="914400" cy="914400"/>
              </a:xfrm>
              <a:prstGeom prst="plus">
                <a:avLst>
                  <a:gd name="adj" fmla="val 35870"/>
                </a:avLst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Negative Symbol"/>
              <p:cNvSpPr/>
              <p:nvPr/>
            </p:nvSpPr>
            <p:spPr>
              <a:xfrm>
                <a:off x="5971985" y="16308801"/>
                <a:ext cx="914400" cy="259715"/>
              </a:xfrm>
              <a:prstGeom prst="rect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5" name="5VDC"/>
            <p:cNvSpPr/>
            <p:nvPr/>
          </p:nvSpPr>
          <p:spPr>
            <a:xfrm rot="5400000">
              <a:off x="4897014" y="2570185"/>
              <a:ext cx="367400" cy="129801"/>
            </a:xfrm>
            <a:custGeom>
              <a:avLst/>
              <a:gdLst/>
              <a:ahLst/>
              <a:cxnLst/>
              <a:rect l="l" t="t" r="r" b="b"/>
              <a:pathLst>
                <a:path w="367400" h="129801">
                  <a:moveTo>
                    <a:pt x="221558" y="16603"/>
                  </a:moveTo>
                  <a:lnTo>
                    <a:pt x="221558" y="113393"/>
                  </a:lnTo>
                  <a:lnTo>
                    <a:pt x="227301" y="113373"/>
                  </a:lnTo>
                  <a:cubicBezTo>
                    <a:pt x="230935" y="113373"/>
                    <a:pt x="233663" y="111582"/>
                    <a:pt x="235487" y="108001"/>
                  </a:cubicBezTo>
                  <a:lnTo>
                    <a:pt x="251701" y="75772"/>
                  </a:lnTo>
                  <a:cubicBezTo>
                    <a:pt x="253720" y="71540"/>
                    <a:pt x="254741" y="67994"/>
                    <a:pt x="254765" y="65135"/>
                  </a:cubicBezTo>
                  <a:cubicBezTo>
                    <a:pt x="254763" y="61561"/>
                    <a:pt x="253949" y="58179"/>
                    <a:pt x="252322" y="54989"/>
                  </a:cubicBezTo>
                  <a:lnTo>
                    <a:pt x="235529" y="21581"/>
                  </a:lnTo>
                  <a:cubicBezTo>
                    <a:pt x="233772" y="18261"/>
                    <a:pt x="230907" y="16601"/>
                    <a:pt x="226933" y="16603"/>
                  </a:cubicBezTo>
                  <a:close/>
                  <a:moveTo>
                    <a:pt x="326770" y="0"/>
                  </a:moveTo>
                  <a:lnTo>
                    <a:pt x="359196" y="0"/>
                  </a:lnTo>
                  <a:cubicBezTo>
                    <a:pt x="361475" y="0"/>
                    <a:pt x="363412" y="814"/>
                    <a:pt x="365008" y="2441"/>
                  </a:cubicBezTo>
                  <a:cubicBezTo>
                    <a:pt x="366603" y="4069"/>
                    <a:pt x="367400" y="5990"/>
                    <a:pt x="367400" y="8204"/>
                  </a:cubicBezTo>
                  <a:cubicBezTo>
                    <a:pt x="367400" y="10483"/>
                    <a:pt x="366603" y="12452"/>
                    <a:pt x="365009" y="14113"/>
                  </a:cubicBezTo>
                  <a:cubicBezTo>
                    <a:pt x="363415" y="15773"/>
                    <a:pt x="361479" y="16603"/>
                    <a:pt x="359201" y="16603"/>
                  </a:cubicBezTo>
                  <a:lnTo>
                    <a:pt x="327962" y="16603"/>
                  </a:lnTo>
                  <a:cubicBezTo>
                    <a:pt x="325359" y="16611"/>
                    <a:pt x="323242" y="18143"/>
                    <a:pt x="321611" y="21201"/>
                  </a:cubicBezTo>
                  <a:lnTo>
                    <a:pt x="303412" y="55173"/>
                  </a:lnTo>
                  <a:cubicBezTo>
                    <a:pt x="301977" y="57842"/>
                    <a:pt x="301266" y="61002"/>
                    <a:pt x="301279" y="64655"/>
                  </a:cubicBezTo>
                  <a:cubicBezTo>
                    <a:pt x="301270" y="68502"/>
                    <a:pt x="302046" y="71892"/>
                    <a:pt x="303608" y="74823"/>
                  </a:cubicBezTo>
                  <a:lnTo>
                    <a:pt x="320980" y="108230"/>
                  </a:lnTo>
                  <a:cubicBezTo>
                    <a:pt x="322607" y="111682"/>
                    <a:pt x="325277" y="113403"/>
                    <a:pt x="328991" y="113393"/>
                  </a:cubicBezTo>
                  <a:lnTo>
                    <a:pt x="358604" y="113393"/>
                  </a:lnTo>
                  <a:cubicBezTo>
                    <a:pt x="360885" y="113393"/>
                    <a:pt x="362856" y="114190"/>
                    <a:pt x="364518" y="115786"/>
                  </a:cubicBezTo>
                  <a:cubicBezTo>
                    <a:pt x="366179" y="117381"/>
                    <a:pt x="367010" y="119318"/>
                    <a:pt x="367010" y="121597"/>
                  </a:cubicBezTo>
                  <a:cubicBezTo>
                    <a:pt x="367010" y="123876"/>
                    <a:pt x="366180" y="125813"/>
                    <a:pt x="364519" y="127408"/>
                  </a:cubicBezTo>
                  <a:cubicBezTo>
                    <a:pt x="362859" y="129003"/>
                    <a:pt x="360889" y="129801"/>
                    <a:pt x="358610" y="129801"/>
                  </a:cubicBezTo>
                  <a:lnTo>
                    <a:pt x="327942" y="129801"/>
                  </a:lnTo>
                  <a:cubicBezTo>
                    <a:pt x="324036" y="129801"/>
                    <a:pt x="319999" y="128564"/>
                    <a:pt x="315832" y="126090"/>
                  </a:cubicBezTo>
                  <a:cubicBezTo>
                    <a:pt x="311664" y="123615"/>
                    <a:pt x="308767" y="120848"/>
                    <a:pt x="307139" y="117788"/>
                  </a:cubicBezTo>
                  <a:lnTo>
                    <a:pt x="288191" y="81162"/>
                  </a:lnTo>
                  <a:cubicBezTo>
                    <a:pt x="285652" y="75888"/>
                    <a:pt x="284382" y="70484"/>
                    <a:pt x="284382" y="64949"/>
                  </a:cubicBezTo>
                  <a:cubicBezTo>
                    <a:pt x="284382" y="58829"/>
                    <a:pt x="285587" y="53522"/>
                    <a:pt x="287996" y="49029"/>
                  </a:cubicBezTo>
                  <a:lnTo>
                    <a:pt x="307139" y="12794"/>
                  </a:lnTo>
                  <a:cubicBezTo>
                    <a:pt x="308962" y="9408"/>
                    <a:pt x="311795" y="6430"/>
                    <a:pt x="315636" y="3858"/>
                  </a:cubicBezTo>
                  <a:cubicBezTo>
                    <a:pt x="319478" y="1286"/>
                    <a:pt x="323189" y="0"/>
                    <a:pt x="326770" y="0"/>
                  </a:cubicBezTo>
                  <a:close/>
                  <a:moveTo>
                    <a:pt x="196750" y="0"/>
                  </a:moveTo>
                  <a:lnTo>
                    <a:pt x="229176" y="0"/>
                  </a:lnTo>
                  <a:cubicBezTo>
                    <a:pt x="233409" y="65"/>
                    <a:pt x="237527" y="1432"/>
                    <a:pt x="241531" y="4102"/>
                  </a:cubicBezTo>
                  <a:cubicBezTo>
                    <a:pt x="245536" y="6771"/>
                    <a:pt x="248482" y="9994"/>
                    <a:pt x="250370" y="13771"/>
                  </a:cubicBezTo>
                  <a:lnTo>
                    <a:pt x="266583" y="46588"/>
                  </a:lnTo>
                  <a:cubicBezTo>
                    <a:pt x="269644" y="52513"/>
                    <a:pt x="271174" y="58698"/>
                    <a:pt x="271174" y="65145"/>
                  </a:cubicBezTo>
                  <a:cubicBezTo>
                    <a:pt x="271174" y="71135"/>
                    <a:pt x="269546" y="77288"/>
                    <a:pt x="266290" y="83604"/>
                  </a:cubicBezTo>
                  <a:lnTo>
                    <a:pt x="249980" y="116030"/>
                  </a:lnTo>
                  <a:cubicBezTo>
                    <a:pt x="247896" y="120197"/>
                    <a:pt x="244901" y="123534"/>
                    <a:pt x="240994" y="126041"/>
                  </a:cubicBezTo>
                  <a:cubicBezTo>
                    <a:pt x="237087" y="128548"/>
                    <a:pt x="232725" y="129801"/>
                    <a:pt x="227907" y="129801"/>
                  </a:cubicBezTo>
                  <a:lnTo>
                    <a:pt x="196555" y="129801"/>
                  </a:lnTo>
                  <a:cubicBezTo>
                    <a:pt x="194276" y="129801"/>
                    <a:pt x="192339" y="128987"/>
                    <a:pt x="190744" y="127359"/>
                  </a:cubicBezTo>
                  <a:cubicBezTo>
                    <a:pt x="189149" y="125732"/>
                    <a:pt x="188351" y="123811"/>
                    <a:pt x="188351" y="121597"/>
                  </a:cubicBezTo>
                  <a:cubicBezTo>
                    <a:pt x="188351" y="119318"/>
                    <a:pt x="189149" y="117348"/>
                    <a:pt x="190744" y="115688"/>
                  </a:cubicBezTo>
                  <a:cubicBezTo>
                    <a:pt x="192339" y="114028"/>
                    <a:pt x="194276" y="113197"/>
                    <a:pt x="196555" y="113197"/>
                  </a:cubicBezTo>
                  <a:lnTo>
                    <a:pt x="205150" y="113197"/>
                  </a:lnTo>
                  <a:lnTo>
                    <a:pt x="205150" y="16603"/>
                  </a:lnTo>
                  <a:lnTo>
                    <a:pt x="196750" y="16603"/>
                  </a:lnTo>
                  <a:cubicBezTo>
                    <a:pt x="194471" y="16603"/>
                    <a:pt x="192534" y="15773"/>
                    <a:pt x="190939" y="14113"/>
                  </a:cubicBezTo>
                  <a:cubicBezTo>
                    <a:pt x="189344" y="12452"/>
                    <a:pt x="188546" y="10483"/>
                    <a:pt x="188546" y="8204"/>
                  </a:cubicBezTo>
                  <a:cubicBezTo>
                    <a:pt x="188546" y="5990"/>
                    <a:pt x="189344" y="4069"/>
                    <a:pt x="190939" y="2441"/>
                  </a:cubicBezTo>
                  <a:cubicBezTo>
                    <a:pt x="192534" y="814"/>
                    <a:pt x="194471" y="0"/>
                    <a:pt x="196750" y="0"/>
                  </a:cubicBezTo>
                  <a:close/>
                  <a:moveTo>
                    <a:pt x="101908" y="0"/>
                  </a:moveTo>
                  <a:cubicBezTo>
                    <a:pt x="104192" y="0"/>
                    <a:pt x="106133" y="813"/>
                    <a:pt x="107731" y="2441"/>
                  </a:cubicBezTo>
                  <a:cubicBezTo>
                    <a:pt x="109330" y="4068"/>
                    <a:pt x="110129" y="6053"/>
                    <a:pt x="110129" y="8396"/>
                  </a:cubicBezTo>
                  <a:lnTo>
                    <a:pt x="110129" y="35147"/>
                  </a:lnTo>
                  <a:lnTo>
                    <a:pt x="135098" y="98840"/>
                  </a:lnTo>
                  <a:lnTo>
                    <a:pt x="160060" y="35339"/>
                  </a:lnTo>
                  <a:lnTo>
                    <a:pt x="160060" y="8395"/>
                  </a:lnTo>
                  <a:cubicBezTo>
                    <a:pt x="160060" y="6052"/>
                    <a:pt x="160860" y="4067"/>
                    <a:pt x="162459" y="2440"/>
                  </a:cubicBezTo>
                  <a:cubicBezTo>
                    <a:pt x="164059" y="813"/>
                    <a:pt x="166001" y="0"/>
                    <a:pt x="168286" y="0"/>
                  </a:cubicBezTo>
                  <a:cubicBezTo>
                    <a:pt x="170570" y="0"/>
                    <a:pt x="172511" y="814"/>
                    <a:pt x="174111" y="2441"/>
                  </a:cubicBezTo>
                  <a:cubicBezTo>
                    <a:pt x="175710" y="4069"/>
                    <a:pt x="176510" y="6055"/>
                    <a:pt x="176510" y="8399"/>
                  </a:cubicBezTo>
                  <a:lnTo>
                    <a:pt x="176510" y="38579"/>
                  </a:lnTo>
                  <a:lnTo>
                    <a:pt x="143074" y="123634"/>
                  </a:lnTo>
                  <a:cubicBezTo>
                    <a:pt x="141385" y="127746"/>
                    <a:pt x="138721" y="129801"/>
                    <a:pt x="135082" y="129801"/>
                  </a:cubicBezTo>
                  <a:cubicBezTo>
                    <a:pt x="131249" y="129801"/>
                    <a:pt x="128521" y="127750"/>
                    <a:pt x="126896" y="123648"/>
                  </a:cubicBezTo>
                  <a:lnTo>
                    <a:pt x="93687" y="38579"/>
                  </a:lnTo>
                  <a:lnTo>
                    <a:pt x="93687" y="8399"/>
                  </a:lnTo>
                  <a:cubicBezTo>
                    <a:pt x="93687" y="6055"/>
                    <a:pt x="94486" y="4069"/>
                    <a:pt x="96084" y="2441"/>
                  </a:cubicBezTo>
                  <a:cubicBezTo>
                    <a:pt x="97683" y="814"/>
                    <a:pt x="99624" y="0"/>
                    <a:pt x="101908" y="0"/>
                  </a:cubicBezTo>
                  <a:close/>
                  <a:moveTo>
                    <a:pt x="16603" y="0"/>
                  </a:moveTo>
                  <a:lnTo>
                    <a:pt x="74423" y="0"/>
                  </a:lnTo>
                  <a:cubicBezTo>
                    <a:pt x="76637" y="0"/>
                    <a:pt x="78558" y="814"/>
                    <a:pt x="80185" y="2441"/>
                  </a:cubicBezTo>
                  <a:cubicBezTo>
                    <a:pt x="81813" y="4069"/>
                    <a:pt x="82627" y="5990"/>
                    <a:pt x="82627" y="8204"/>
                  </a:cubicBezTo>
                  <a:cubicBezTo>
                    <a:pt x="82627" y="10483"/>
                    <a:pt x="81830" y="12420"/>
                    <a:pt x="80234" y="14015"/>
                  </a:cubicBezTo>
                  <a:cubicBezTo>
                    <a:pt x="78639" y="15610"/>
                    <a:pt x="76702" y="16408"/>
                    <a:pt x="74423" y="16408"/>
                  </a:cubicBezTo>
                  <a:lnTo>
                    <a:pt x="33207" y="16408"/>
                  </a:lnTo>
                  <a:lnTo>
                    <a:pt x="33207" y="56550"/>
                  </a:lnTo>
                  <a:lnTo>
                    <a:pt x="66219" y="56550"/>
                  </a:lnTo>
                  <a:cubicBezTo>
                    <a:pt x="70646" y="56550"/>
                    <a:pt x="74488" y="58178"/>
                    <a:pt x="77744" y="61433"/>
                  </a:cubicBezTo>
                  <a:cubicBezTo>
                    <a:pt x="80999" y="64689"/>
                    <a:pt x="82627" y="68530"/>
                    <a:pt x="82627" y="72958"/>
                  </a:cubicBezTo>
                  <a:lnTo>
                    <a:pt x="82627" y="113197"/>
                  </a:lnTo>
                  <a:cubicBezTo>
                    <a:pt x="82627" y="117690"/>
                    <a:pt x="81016" y="121548"/>
                    <a:pt x="77793" y="124771"/>
                  </a:cubicBezTo>
                  <a:cubicBezTo>
                    <a:pt x="74570" y="127994"/>
                    <a:pt x="70712" y="129606"/>
                    <a:pt x="66219" y="129606"/>
                  </a:cubicBezTo>
                  <a:lnTo>
                    <a:pt x="28226" y="129606"/>
                  </a:lnTo>
                  <a:cubicBezTo>
                    <a:pt x="24840" y="129606"/>
                    <a:pt x="21226" y="128792"/>
                    <a:pt x="17385" y="127164"/>
                  </a:cubicBezTo>
                  <a:lnTo>
                    <a:pt x="4981" y="121988"/>
                  </a:lnTo>
                  <a:cubicBezTo>
                    <a:pt x="1660" y="120620"/>
                    <a:pt x="0" y="118016"/>
                    <a:pt x="0" y="114174"/>
                  </a:cubicBezTo>
                  <a:cubicBezTo>
                    <a:pt x="0" y="111895"/>
                    <a:pt x="748" y="109958"/>
                    <a:pt x="2246" y="108363"/>
                  </a:cubicBezTo>
                  <a:cubicBezTo>
                    <a:pt x="3744" y="106768"/>
                    <a:pt x="5567" y="105970"/>
                    <a:pt x="7715" y="105970"/>
                  </a:cubicBezTo>
                  <a:cubicBezTo>
                    <a:pt x="9343" y="105970"/>
                    <a:pt x="11232" y="106458"/>
                    <a:pt x="13380" y="107435"/>
                  </a:cubicBezTo>
                  <a:lnTo>
                    <a:pt x="24221" y="112025"/>
                  </a:lnTo>
                  <a:cubicBezTo>
                    <a:pt x="25524" y="112807"/>
                    <a:pt x="26858" y="113197"/>
                    <a:pt x="28226" y="113197"/>
                  </a:cubicBezTo>
                  <a:lnTo>
                    <a:pt x="66219" y="113197"/>
                  </a:lnTo>
                  <a:lnTo>
                    <a:pt x="66219" y="72958"/>
                  </a:lnTo>
                  <a:lnTo>
                    <a:pt x="16603" y="72958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9" name="Negative Battery Lead"/>
          <p:cNvSpPr/>
          <p:nvPr/>
        </p:nvSpPr>
        <p:spPr>
          <a:xfrm rot="16200000">
            <a:off x="6528369" y="1483738"/>
            <a:ext cx="524279" cy="1282878"/>
          </a:xfrm>
          <a:custGeom>
            <a:avLst/>
            <a:gdLst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37751 w 3299460"/>
              <a:gd name="connsiteY3" fmla="*/ 1983740 h 4259580"/>
              <a:gd name="connsiteX4" fmla="*/ 1150620 w 3299460"/>
              <a:gd name="connsiteY4" fmla="*/ 4259580 h 4259580"/>
              <a:gd name="connsiteX5" fmla="*/ 0 w 3299460"/>
              <a:gd name="connsiteY5" fmla="*/ 4259580 h 4259580"/>
              <a:gd name="connsiteX0" fmla="*/ 3299460 w 3299460"/>
              <a:gd name="connsiteY0" fmla="*/ 0 h 4259580"/>
              <a:gd name="connsiteX1" fmla="*/ 1150620 w 3299460"/>
              <a:gd name="connsiteY1" fmla="*/ 0 h 4259580"/>
              <a:gd name="connsiteX2" fmla="*/ 1137751 w 3299460"/>
              <a:gd name="connsiteY2" fmla="*/ 198374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1150620 w 1150620"/>
              <a:gd name="connsiteY0" fmla="*/ 0 h 4259580"/>
              <a:gd name="connsiteX1" fmla="*/ 1137751 w 1150620"/>
              <a:gd name="connsiteY1" fmla="*/ 1983740 h 4259580"/>
              <a:gd name="connsiteX2" fmla="*/ 1150620 w 1150620"/>
              <a:gd name="connsiteY2" fmla="*/ 4259580 h 4259580"/>
              <a:gd name="connsiteX3" fmla="*/ 0 w 1150620"/>
              <a:gd name="connsiteY3" fmla="*/ 4259580 h 4259580"/>
              <a:gd name="connsiteX0" fmla="*/ 1137751 w 1150620"/>
              <a:gd name="connsiteY0" fmla="*/ 0 h 2275840"/>
              <a:gd name="connsiteX1" fmla="*/ 1150620 w 1150620"/>
              <a:gd name="connsiteY1" fmla="*/ 2275840 h 2275840"/>
              <a:gd name="connsiteX2" fmla="*/ 0 w 1150620"/>
              <a:gd name="connsiteY2" fmla="*/ 227584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620" h="2275840">
                <a:moveTo>
                  <a:pt x="1137751" y="0"/>
                </a:moveTo>
                <a:cubicBezTo>
                  <a:pt x="1142041" y="758613"/>
                  <a:pt x="1146330" y="1517227"/>
                  <a:pt x="1150620" y="2275840"/>
                </a:cubicBezTo>
                <a:lnTo>
                  <a:pt x="0" y="2275840"/>
                </a:lnTo>
              </a:path>
            </a:pathLst>
          </a:custGeom>
          <a:noFill/>
          <a:ln w="38100"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5384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341795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498818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666522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0" name="Freeform 599"/>
          <p:cNvSpPr/>
          <p:nvPr/>
        </p:nvSpPr>
        <p:spPr>
          <a:xfrm>
            <a:off x="4521596" y="1863038"/>
            <a:ext cx="581558" cy="3685655"/>
          </a:xfrm>
          <a:custGeom>
            <a:avLst/>
            <a:gdLst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299460 w 3299460"/>
              <a:gd name="connsiteY0" fmla="*/ 43815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097530 w 3097530"/>
              <a:gd name="connsiteY0" fmla="*/ 438150 h 4259580"/>
              <a:gd name="connsiteX1" fmla="*/ 3097530 w 3097530"/>
              <a:gd name="connsiteY1" fmla="*/ 0 h 4259580"/>
              <a:gd name="connsiteX2" fmla="*/ 948690 w 3097530"/>
              <a:gd name="connsiteY2" fmla="*/ 0 h 4259580"/>
              <a:gd name="connsiteX3" fmla="*/ 948690 w 3097530"/>
              <a:gd name="connsiteY3" fmla="*/ 4259580 h 4259580"/>
              <a:gd name="connsiteX4" fmla="*/ 0 w 3097530"/>
              <a:gd name="connsiteY4" fmla="*/ 4259580 h 4259580"/>
              <a:gd name="connsiteX0" fmla="*/ 3097530 w 3097530"/>
              <a:gd name="connsiteY0" fmla="*/ 438150 h 4259580"/>
              <a:gd name="connsiteX1" fmla="*/ 1736689 w 3097530"/>
              <a:gd name="connsiteY1" fmla="*/ 2540 h 4259580"/>
              <a:gd name="connsiteX2" fmla="*/ 948690 w 3097530"/>
              <a:gd name="connsiteY2" fmla="*/ 0 h 4259580"/>
              <a:gd name="connsiteX3" fmla="*/ 948690 w 3097530"/>
              <a:gd name="connsiteY3" fmla="*/ 4259580 h 4259580"/>
              <a:gd name="connsiteX4" fmla="*/ 0 w 3097530"/>
              <a:gd name="connsiteY4" fmla="*/ 4259580 h 4259580"/>
              <a:gd name="connsiteX0" fmla="*/ 1781491 w 1781491"/>
              <a:gd name="connsiteY0" fmla="*/ 615950 h 4259580"/>
              <a:gd name="connsiteX1" fmla="*/ 1736689 w 1781491"/>
              <a:gd name="connsiteY1" fmla="*/ 2540 h 4259580"/>
              <a:gd name="connsiteX2" fmla="*/ 948690 w 1781491"/>
              <a:gd name="connsiteY2" fmla="*/ 0 h 4259580"/>
              <a:gd name="connsiteX3" fmla="*/ 948690 w 1781491"/>
              <a:gd name="connsiteY3" fmla="*/ 4259580 h 4259580"/>
              <a:gd name="connsiteX4" fmla="*/ 0 w 1781491"/>
              <a:gd name="connsiteY4" fmla="*/ 4259580 h 4259580"/>
              <a:gd name="connsiteX0" fmla="*/ 1781491 w 1803892"/>
              <a:gd name="connsiteY0" fmla="*/ 615950 h 4259580"/>
              <a:gd name="connsiteX1" fmla="*/ 1803892 w 1803892"/>
              <a:gd name="connsiteY1" fmla="*/ 2540 h 4259580"/>
              <a:gd name="connsiteX2" fmla="*/ 948690 w 1803892"/>
              <a:gd name="connsiteY2" fmla="*/ 0 h 4259580"/>
              <a:gd name="connsiteX3" fmla="*/ 948690 w 1803892"/>
              <a:gd name="connsiteY3" fmla="*/ 4259580 h 4259580"/>
              <a:gd name="connsiteX4" fmla="*/ 0 w 1803892"/>
              <a:gd name="connsiteY4" fmla="*/ 4259580 h 4259580"/>
              <a:gd name="connsiteX0" fmla="*/ 1781491 w 1781491"/>
              <a:gd name="connsiteY0" fmla="*/ 618490 h 4262120"/>
              <a:gd name="connsiteX1" fmla="*/ 1770291 w 1781491"/>
              <a:gd name="connsiteY1" fmla="*/ 0 h 4262120"/>
              <a:gd name="connsiteX2" fmla="*/ 948690 w 1781491"/>
              <a:gd name="connsiteY2" fmla="*/ 2540 h 4262120"/>
              <a:gd name="connsiteX3" fmla="*/ 948690 w 1781491"/>
              <a:gd name="connsiteY3" fmla="*/ 4262120 h 4262120"/>
              <a:gd name="connsiteX4" fmla="*/ 0 w 1781491"/>
              <a:gd name="connsiteY4" fmla="*/ 4262120 h 4262120"/>
              <a:gd name="connsiteX0" fmla="*/ 1781491 w 1787091"/>
              <a:gd name="connsiteY0" fmla="*/ 618490 h 4262120"/>
              <a:gd name="connsiteX1" fmla="*/ 1787091 w 1787091"/>
              <a:gd name="connsiteY1" fmla="*/ 0 h 4262120"/>
              <a:gd name="connsiteX2" fmla="*/ 948690 w 1787091"/>
              <a:gd name="connsiteY2" fmla="*/ 2540 h 4262120"/>
              <a:gd name="connsiteX3" fmla="*/ 948690 w 1787091"/>
              <a:gd name="connsiteY3" fmla="*/ 4262120 h 4262120"/>
              <a:gd name="connsiteX4" fmla="*/ 0 w 1787091"/>
              <a:gd name="connsiteY4" fmla="*/ 4262120 h 4262120"/>
              <a:gd name="connsiteX0" fmla="*/ 1787091 w 1787091"/>
              <a:gd name="connsiteY0" fmla="*/ 0 h 4262120"/>
              <a:gd name="connsiteX1" fmla="*/ 948690 w 1787091"/>
              <a:gd name="connsiteY1" fmla="*/ 2540 h 4262120"/>
              <a:gd name="connsiteX2" fmla="*/ 948690 w 1787091"/>
              <a:gd name="connsiteY2" fmla="*/ 4262120 h 4262120"/>
              <a:gd name="connsiteX3" fmla="*/ 0 w 1787091"/>
              <a:gd name="connsiteY3" fmla="*/ 4262120 h 4262120"/>
              <a:gd name="connsiteX0" fmla="*/ 1535083 w 1535083"/>
              <a:gd name="connsiteY0" fmla="*/ 0 h 4260246"/>
              <a:gd name="connsiteX1" fmla="*/ 948690 w 1535083"/>
              <a:gd name="connsiteY1" fmla="*/ 666 h 4260246"/>
              <a:gd name="connsiteX2" fmla="*/ 948690 w 1535083"/>
              <a:gd name="connsiteY2" fmla="*/ 4260246 h 4260246"/>
              <a:gd name="connsiteX3" fmla="*/ 0 w 1535083"/>
              <a:gd name="connsiteY3" fmla="*/ 4260246 h 426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5083" h="4260246">
                <a:moveTo>
                  <a:pt x="1535083" y="0"/>
                </a:moveTo>
                <a:lnTo>
                  <a:pt x="948690" y="666"/>
                </a:lnTo>
                <a:lnTo>
                  <a:pt x="948690" y="4260246"/>
                </a:lnTo>
                <a:lnTo>
                  <a:pt x="0" y="4260246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Wave Step 1"/>
          <p:cNvSpPr/>
          <p:nvPr/>
        </p:nvSpPr>
        <p:spPr>
          <a:xfrm>
            <a:off x="6062979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Wave Step 2"/>
          <p:cNvSpPr/>
          <p:nvPr/>
        </p:nvSpPr>
        <p:spPr>
          <a:xfrm>
            <a:off x="6502052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Wave Step 3"/>
          <p:cNvSpPr/>
          <p:nvPr/>
        </p:nvSpPr>
        <p:spPr>
          <a:xfrm>
            <a:off x="6939279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Wave Step 4"/>
          <p:cNvSpPr/>
          <p:nvPr/>
        </p:nvSpPr>
        <p:spPr>
          <a:xfrm>
            <a:off x="7378700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Wave Step 5"/>
          <p:cNvSpPr/>
          <p:nvPr/>
        </p:nvSpPr>
        <p:spPr>
          <a:xfrm>
            <a:off x="7815580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Wave Step 6"/>
          <p:cNvSpPr/>
          <p:nvPr/>
        </p:nvSpPr>
        <p:spPr>
          <a:xfrm>
            <a:off x="8254999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Wave Step 7"/>
          <p:cNvSpPr/>
          <p:nvPr/>
        </p:nvSpPr>
        <p:spPr>
          <a:xfrm>
            <a:off x="8689976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Wave Step 8"/>
          <p:cNvSpPr/>
          <p:nvPr/>
        </p:nvSpPr>
        <p:spPr>
          <a:xfrm>
            <a:off x="9127807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ull Step 1"/>
          <p:cNvSpPr/>
          <p:nvPr/>
        </p:nvSpPr>
        <p:spPr>
          <a:xfrm>
            <a:off x="6062979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ull Step 2"/>
          <p:cNvSpPr/>
          <p:nvPr/>
        </p:nvSpPr>
        <p:spPr>
          <a:xfrm>
            <a:off x="6502052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ull Step 3"/>
          <p:cNvSpPr/>
          <p:nvPr/>
        </p:nvSpPr>
        <p:spPr>
          <a:xfrm>
            <a:off x="6939279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ull Step 4"/>
          <p:cNvSpPr/>
          <p:nvPr/>
        </p:nvSpPr>
        <p:spPr>
          <a:xfrm>
            <a:off x="7378700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ull Step 5"/>
          <p:cNvSpPr/>
          <p:nvPr/>
        </p:nvSpPr>
        <p:spPr>
          <a:xfrm>
            <a:off x="7815580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ull Step 6"/>
          <p:cNvSpPr/>
          <p:nvPr/>
        </p:nvSpPr>
        <p:spPr>
          <a:xfrm>
            <a:off x="8254999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ull Step 7"/>
          <p:cNvSpPr/>
          <p:nvPr/>
        </p:nvSpPr>
        <p:spPr>
          <a:xfrm>
            <a:off x="8689976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ull Step 8"/>
          <p:cNvSpPr/>
          <p:nvPr/>
        </p:nvSpPr>
        <p:spPr>
          <a:xfrm>
            <a:off x="9127807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Half Step 1"/>
          <p:cNvSpPr/>
          <p:nvPr/>
        </p:nvSpPr>
        <p:spPr>
          <a:xfrm>
            <a:off x="6062979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alf Step 2"/>
          <p:cNvSpPr/>
          <p:nvPr/>
        </p:nvSpPr>
        <p:spPr>
          <a:xfrm>
            <a:off x="6502052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Half Step 3"/>
          <p:cNvSpPr/>
          <p:nvPr/>
        </p:nvSpPr>
        <p:spPr>
          <a:xfrm>
            <a:off x="6939279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Half Step 4"/>
          <p:cNvSpPr/>
          <p:nvPr/>
        </p:nvSpPr>
        <p:spPr>
          <a:xfrm>
            <a:off x="7378700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Half Step 5"/>
          <p:cNvSpPr/>
          <p:nvPr/>
        </p:nvSpPr>
        <p:spPr>
          <a:xfrm>
            <a:off x="7815580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Half Step 6"/>
          <p:cNvSpPr/>
          <p:nvPr/>
        </p:nvSpPr>
        <p:spPr>
          <a:xfrm>
            <a:off x="8254999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Half Step 7"/>
          <p:cNvSpPr/>
          <p:nvPr/>
        </p:nvSpPr>
        <p:spPr>
          <a:xfrm>
            <a:off x="8689976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Half Step 8"/>
          <p:cNvSpPr/>
          <p:nvPr/>
        </p:nvSpPr>
        <p:spPr>
          <a:xfrm>
            <a:off x="9127807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methods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2506980" y="1771412"/>
            <a:ext cx="7061200" cy="4667488"/>
            <a:chOff x="3749040" y="1798320"/>
            <a:chExt cx="7061200" cy="4236720"/>
          </a:xfrm>
        </p:grpSpPr>
        <p:sp>
          <p:nvSpPr>
            <p:cNvPr id="4" name="Freeform 3"/>
            <p:cNvSpPr/>
            <p:nvPr/>
          </p:nvSpPr>
          <p:spPr>
            <a:xfrm>
              <a:off x="73050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774319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81813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61949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90576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49579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99339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037209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08102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544576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37490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80860" y="1366322"/>
            <a:ext cx="18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6298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0113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928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7743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2066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4992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8807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1733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grpSp>
        <p:nvGrpSpPr>
          <p:cNvPr id="66" name="Thick Horizontal Lines"/>
          <p:cNvGrpSpPr/>
          <p:nvPr/>
        </p:nvGrpSpPr>
        <p:grpSpPr>
          <a:xfrm>
            <a:off x="2506980" y="2202180"/>
            <a:ext cx="7073902" cy="2824480"/>
            <a:chOff x="5445760" y="1798320"/>
            <a:chExt cx="5377181" cy="2824480"/>
          </a:xfrm>
        </p:grpSpPr>
        <p:sp>
          <p:nvSpPr>
            <p:cNvPr id="22" name="Freeform 21"/>
            <p:cNvSpPr/>
            <p:nvPr/>
          </p:nvSpPr>
          <p:spPr>
            <a:xfrm rot="16200000">
              <a:off x="8134351" y="193420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 w="25400" cmpd="thickThin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6200000">
              <a:off x="8134351" y="52196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 w="25400" cmpd="thickThin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rot="16200000">
              <a:off x="8134351" y="-890271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 w="25400" cmpd="thickThin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Thin Horizontal Lines"/>
          <p:cNvGrpSpPr/>
          <p:nvPr/>
        </p:nvGrpSpPr>
        <p:grpSpPr>
          <a:xfrm>
            <a:off x="4203700" y="2555240"/>
            <a:ext cx="5377181" cy="3883660"/>
            <a:chOff x="5445760" y="2151380"/>
            <a:chExt cx="5377181" cy="3883660"/>
          </a:xfrm>
        </p:grpSpPr>
        <p:sp>
          <p:nvSpPr>
            <p:cNvPr id="23" name="Freeform 22"/>
            <p:cNvSpPr/>
            <p:nvPr/>
          </p:nvSpPr>
          <p:spPr>
            <a:xfrm rot="16200000">
              <a:off x="8134351" y="158114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16200000">
              <a:off x="8134351" y="122808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8134351" y="87502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6200000">
              <a:off x="8134351" y="16890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6200000">
              <a:off x="8134351" y="-184151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 rot="16200000">
              <a:off x="8134351" y="-537211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16200000">
              <a:off x="8134351" y="334644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16200000">
              <a:off x="8134351" y="299338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rot="16200000">
              <a:off x="8134351" y="264032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rot="16200000">
              <a:off x="8134351" y="228726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Dashed Horizontal Lines"/>
          <p:cNvGrpSpPr/>
          <p:nvPr/>
        </p:nvGrpSpPr>
        <p:grpSpPr>
          <a:xfrm rot="16200000">
            <a:off x="5873750" y="2569647"/>
            <a:ext cx="3883660" cy="3505200"/>
            <a:chOff x="1510030" y="1798320"/>
            <a:chExt cx="4819650" cy="4236720"/>
          </a:xfrm>
        </p:grpSpPr>
        <p:sp>
          <p:nvSpPr>
            <p:cNvPr id="38" name="Freeform 37"/>
            <p:cNvSpPr/>
            <p:nvPr/>
          </p:nvSpPr>
          <p:spPr>
            <a:xfrm>
              <a:off x="28244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32626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7007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1389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5770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50152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4533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8915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63296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15100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9481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3863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203700" y="1771412"/>
            <a:ext cx="185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 rot="16200000">
            <a:off x="3355594" y="5584248"/>
            <a:ext cx="0" cy="1713335"/>
          </a:xfrm>
          <a:custGeom>
            <a:avLst/>
            <a:gdLst>
              <a:gd name="connsiteX0" fmla="*/ 0 w 162560"/>
              <a:gd name="connsiteY0" fmla="*/ 0 h 4236720"/>
              <a:gd name="connsiteX1" fmla="*/ 0 w 162560"/>
              <a:gd name="connsiteY1" fmla="*/ 4236720 h 4236720"/>
              <a:gd name="connsiteX2" fmla="*/ 162560 w 162560"/>
              <a:gd name="connsiteY2" fmla="*/ 4236720 h 4236720"/>
              <a:gd name="connsiteX0" fmla="*/ 0 w 0"/>
              <a:gd name="connsiteY0" fmla="*/ 0 h 4236720"/>
              <a:gd name="connsiteX1" fmla="*/ 0 w 0"/>
              <a:gd name="connsiteY1" fmla="*/ 4236720 h 42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236720">
                <a:moveTo>
                  <a:pt x="0" y="0"/>
                </a:moveTo>
                <a:lnTo>
                  <a:pt x="0" y="4236720"/>
                </a:lnTo>
              </a:path>
            </a:pathLst>
          </a:cu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Wave Drive Labels"/>
          <p:cNvGrpSpPr/>
          <p:nvPr/>
        </p:nvGrpSpPr>
        <p:grpSpPr>
          <a:xfrm>
            <a:off x="2519681" y="2187971"/>
            <a:ext cx="3543300" cy="1494771"/>
            <a:chOff x="2519681" y="2187971"/>
            <a:chExt cx="3543300" cy="1494771"/>
          </a:xfrm>
        </p:grpSpPr>
        <p:sp>
          <p:nvSpPr>
            <p:cNvPr id="52" name="TextBox 51"/>
            <p:cNvSpPr txBox="1"/>
            <p:nvPr/>
          </p:nvSpPr>
          <p:spPr>
            <a:xfrm>
              <a:off x="4203700" y="2187971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BLUE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03700" y="2530832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PINK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03700" y="2885955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YELLOW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03700" y="3228816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ORANGE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19681" y="2236192"/>
              <a:ext cx="167131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WAVE DRIVE</a:t>
              </a:r>
              <a:br>
                <a:rPr lang="en-US" dirty="0" smtClean="0"/>
              </a:br>
              <a:r>
                <a:rPr lang="en-US" sz="1400" dirty="0" smtClean="0"/>
                <a:t>One phase </a:t>
              </a:r>
              <a:br>
                <a:rPr lang="en-US" sz="1400" dirty="0" smtClean="0"/>
              </a:br>
              <a:r>
                <a:rPr lang="en-US" sz="1400" dirty="0" smtClean="0"/>
                <a:t>at a time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Simplest, but least used</a:t>
              </a:r>
              <a:endParaRPr lang="en-US" dirty="0"/>
            </a:p>
          </p:txBody>
        </p:sp>
      </p:grpSp>
      <p:grpSp>
        <p:nvGrpSpPr>
          <p:cNvPr id="143" name="Full Step Labels"/>
          <p:cNvGrpSpPr/>
          <p:nvPr/>
        </p:nvGrpSpPr>
        <p:grpSpPr>
          <a:xfrm>
            <a:off x="2519681" y="3608298"/>
            <a:ext cx="3543300" cy="1410225"/>
            <a:chOff x="2519681" y="3608298"/>
            <a:chExt cx="3543300" cy="1410225"/>
          </a:xfrm>
        </p:grpSpPr>
        <p:sp>
          <p:nvSpPr>
            <p:cNvPr id="56" name="TextBox 55"/>
            <p:cNvSpPr txBox="1"/>
            <p:nvPr/>
          </p:nvSpPr>
          <p:spPr>
            <a:xfrm>
              <a:off x="4203700" y="3608346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BLUE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03700" y="3951207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PINK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03700" y="4306330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YELLOW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03700" y="4649191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ORANGE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19681" y="3608298"/>
              <a:ext cx="1671317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FULL </a:t>
              </a:r>
              <a:r>
                <a:rPr lang="en-US" dirty="0"/>
                <a:t>STEP</a:t>
              </a:r>
              <a:br>
                <a:rPr lang="en-US" dirty="0"/>
              </a:br>
              <a:r>
                <a:rPr lang="en-US" sz="1400" dirty="0" smtClean="0"/>
                <a:t>Two phases</a:t>
              </a:r>
              <a:r>
                <a:rPr lang="en-US" sz="1400" dirty="0"/>
                <a:t/>
              </a:r>
              <a:br>
                <a:rPr lang="en-US" sz="1400" dirty="0"/>
              </a:br>
              <a:r>
                <a:rPr lang="en-US" sz="1400" dirty="0"/>
                <a:t>at a </a:t>
              </a:r>
              <a:r>
                <a:rPr lang="en-US" sz="1400" dirty="0" smtClean="0"/>
                <a:t>time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Strongest Torque</a:t>
              </a:r>
              <a:endParaRPr lang="en-US" sz="1400" dirty="0"/>
            </a:p>
          </p:txBody>
        </p:sp>
      </p:grpSp>
      <p:grpSp>
        <p:nvGrpSpPr>
          <p:cNvPr id="144" name="Half Step Labels"/>
          <p:cNvGrpSpPr/>
          <p:nvPr/>
        </p:nvGrpSpPr>
        <p:grpSpPr>
          <a:xfrm>
            <a:off x="2519681" y="5022076"/>
            <a:ext cx="3543300" cy="1446550"/>
            <a:chOff x="2519681" y="5022076"/>
            <a:chExt cx="3543300" cy="1446550"/>
          </a:xfrm>
        </p:grpSpPr>
        <p:sp>
          <p:nvSpPr>
            <p:cNvPr id="60" name="TextBox 59"/>
            <p:cNvSpPr txBox="1"/>
            <p:nvPr/>
          </p:nvSpPr>
          <p:spPr>
            <a:xfrm>
              <a:off x="4203700" y="5030430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BLUE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3700" y="5373291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PINK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03700" y="5728414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YELLOW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03700" y="6071275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ORANGE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19681" y="5022076"/>
              <a:ext cx="167131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HALF </a:t>
              </a:r>
              <a:r>
                <a:rPr lang="en-US" dirty="0"/>
                <a:t>STEP</a:t>
              </a:r>
              <a:br>
                <a:rPr lang="en-US" dirty="0"/>
              </a:br>
              <a:r>
                <a:rPr lang="en-US" sz="1400" dirty="0" smtClean="0"/>
                <a:t>One, or two phases</a:t>
              </a:r>
              <a:r>
                <a:rPr lang="en-US" sz="1400" dirty="0"/>
                <a:t/>
              </a:r>
              <a:br>
                <a:rPr lang="en-US" sz="1400" dirty="0"/>
              </a:br>
              <a:r>
                <a:rPr lang="en-US" sz="1400" dirty="0"/>
                <a:t>at a </a:t>
              </a:r>
              <a:r>
                <a:rPr lang="en-US" sz="1400" dirty="0" smtClean="0"/>
                <a:t>time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 smtClean="0"/>
                <a:t>Smallest step angle</a:t>
              </a:r>
              <a:br>
                <a:rPr lang="en-US" sz="1400" dirty="0" smtClean="0"/>
              </a:br>
              <a:r>
                <a:rPr lang="en-US" sz="1400" dirty="0" smtClean="0"/>
                <a:t>Medium torque</a:t>
              </a:r>
              <a:endParaRPr lang="en-US" sz="1400" dirty="0"/>
            </a:p>
          </p:txBody>
        </p:sp>
      </p:grpSp>
      <p:grpSp>
        <p:nvGrpSpPr>
          <p:cNvPr id="138" name="Wave Drive Lines"/>
          <p:cNvGrpSpPr/>
          <p:nvPr/>
        </p:nvGrpSpPr>
        <p:grpSpPr>
          <a:xfrm>
            <a:off x="6057900" y="2377440"/>
            <a:ext cx="3512820" cy="1226820"/>
            <a:chOff x="6057900" y="2377440"/>
            <a:chExt cx="3512820" cy="1226820"/>
          </a:xfrm>
        </p:grpSpPr>
        <p:sp>
          <p:nvSpPr>
            <p:cNvPr id="35" name="Freeform 34"/>
            <p:cNvSpPr/>
            <p:nvPr/>
          </p:nvSpPr>
          <p:spPr>
            <a:xfrm>
              <a:off x="6057900" y="2377440"/>
              <a:ext cx="3509010" cy="182880"/>
            </a:xfrm>
            <a:custGeom>
              <a:avLst/>
              <a:gdLst>
                <a:gd name="connsiteX0" fmla="*/ 0 w 3509010"/>
                <a:gd name="connsiteY0" fmla="*/ 3810 h 182880"/>
                <a:gd name="connsiteX1" fmla="*/ 445770 w 3509010"/>
                <a:gd name="connsiteY1" fmla="*/ 3810 h 182880"/>
                <a:gd name="connsiteX2" fmla="*/ 445770 w 3509010"/>
                <a:gd name="connsiteY2" fmla="*/ 182880 h 182880"/>
                <a:gd name="connsiteX3" fmla="*/ 1764030 w 3509010"/>
                <a:gd name="connsiteY3" fmla="*/ 182880 h 182880"/>
                <a:gd name="connsiteX4" fmla="*/ 1764030 w 3509010"/>
                <a:gd name="connsiteY4" fmla="*/ 0 h 182880"/>
                <a:gd name="connsiteX5" fmla="*/ 2198370 w 3509010"/>
                <a:gd name="connsiteY5" fmla="*/ 0 h 182880"/>
                <a:gd name="connsiteX6" fmla="*/ 2198370 w 3509010"/>
                <a:gd name="connsiteY6" fmla="*/ 182880 h 182880"/>
                <a:gd name="connsiteX7" fmla="*/ 3509010 w 3509010"/>
                <a:gd name="connsiteY7" fmla="*/ 1828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09010" h="182880">
                  <a:moveTo>
                    <a:pt x="0" y="3810"/>
                  </a:moveTo>
                  <a:lnTo>
                    <a:pt x="445770" y="3810"/>
                  </a:lnTo>
                  <a:lnTo>
                    <a:pt x="445770" y="182880"/>
                  </a:lnTo>
                  <a:lnTo>
                    <a:pt x="1764030" y="182880"/>
                  </a:lnTo>
                  <a:lnTo>
                    <a:pt x="1764030" y="0"/>
                  </a:lnTo>
                  <a:lnTo>
                    <a:pt x="2198370" y="0"/>
                  </a:lnTo>
                  <a:lnTo>
                    <a:pt x="2198370" y="182880"/>
                  </a:lnTo>
                  <a:lnTo>
                    <a:pt x="3509010" y="182880"/>
                  </a:ln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6061710" y="2735580"/>
              <a:ext cx="3509010" cy="171450"/>
            </a:xfrm>
            <a:custGeom>
              <a:avLst/>
              <a:gdLst>
                <a:gd name="connsiteX0" fmla="*/ 0 w 3509010"/>
                <a:gd name="connsiteY0" fmla="*/ 171450 h 171450"/>
                <a:gd name="connsiteX1" fmla="*/ 441960 w 3509010"/>
                <a:gd name="connsiteY1" fmla="*/ 171450 h 171450"/>
                <a:gd name="connsiteX2" fmla="*/ 441960 w 3509010"/>
                <a:gd name="connsiteY2" fmla="*/ 0 h 171450"/>
                <a:gd name="connsiteX3" fmla="*/ 880110 w 3509010"/>
                <a:gd name="connsiteY3" fmla="*/ 0 h 171450"/>
                <a:gd name="connsiteX4" fmla="*/ 880110 w 3509010"/>
                <a:gd name="connsiteY4" fmla="*/ 171450 h 171450"/>
                <a:gd name="connsiteX5" fmla="*/ 2194560 w 3509010"/>
                <a:gd name="connsiteY5" fmla="*/ 171450 h 171450"/>
                <a:gd name="connsiteX6" fmla="*/ 2194560 w 3509010"/>
                <a:gd name="connsiteY6" fmla="*/ 0 h 171450"/>
                <a:gd name="connsiteX7" fmla="*/ 2632710 w 3509010"/>
                <a:gd name="connsiteY7" fmla="*/ 0 h 171450"/>
                <a:gd name="connsiteX8" fmla="*/ 2632710 w 3509010"/>
                <a:gd name="connsiteY8" fmla="*/ 171450 h 171450"/>
                <a:gd name="connsiteX9" fmla="*/ 3509010 w 3509010"/>
                <a:gd name="connsiteY9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9010" h="171450">
                  <a:moveTo>
                    <a:pt x="0" y="171450"/>
                  </a:moveTo>
                  <a:lnTo>
                    <a:pt x="441960" y="171450"/>
                  </a:lnTo>
                  <a:lnTo>
                    <a:pt x="441960" y="0"/>
                  </a:lnTo>
                  <a:lnTo>
                    <a:pt x="880110" y="0"/>
                  </a:lnTo>
                  <a:lnTo>
                    <a:pt x="880110" y="171450"/>
                  </a:lnTo>
                  <a:lnTo>
                    <a:pt x="2194560" y="171450"/>
                  </a:lnTo>
                  <a:lnTo>
                    <a:pt x="2194560" y="0"/>
                  </a:lnTo>
                  <a:lnTo>
                    <a:pt x="2632710" y="0"/>
                  </a:lnTo>
                  <a:lnTo>
                    <a:pt x="2632710" y="171450"/>
                  </a:lnTo>
                  <a:lnTo>
                    <a:pt x="3509010" y="171450"/>
                  </a:lnTo>
                </a:path>
              </a:pathLst>
            </a:cu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6061710" y="3086100"/>
              <a:ext cx="3505200" cy="179070"/>
            </a:xfrm>
            <a:custGeom>
              <a:avLst/>
              <a:gdLst>
                <a:gd name="connsiteX0" fmla="*/ 0 w 3505200"/>
                <a:gd name="connsiteY0" fmla="*/ 175260 h 179070"/>
                <a:gd name="connsiteX1" fmla="*/ 880110 w 3505200"/>
                <a:gd name="connsiteY1" fmla="*/ 175260 h 179070"/>
                <a:gd name="connsiteX2" fmla="*/ 880110 w 3505200"/>
                <a:gd name="connsiteY2" fmla="*/ 0 h 179070"/>
                <a:gd name="connsiteX3" fmla="*/ 1314450 w 3505200"/>
                <a:gd name="connsiteY3" fmla="*/ 0 h 179070"/>
                <a:gd name="connsiteX4" fmla="*/ 1314450 w 3505200"/>
                <a:gd name="connsiteY4" fmla="*/ 179070 h 179070"/>
                <a:gd name="connsiteX5" fmla="*/ 2628900 w 3505200"/>
                <a:gd name="connsiteY5" fmla="*/ 179070 h 179070"/>
                <a:gd name="connsiteX6" fmla="*/ 2628900 w 3505200"/>
                <a:gd name="connsiteY6" fmla="*/ 0 h 179070"/>
                <a:gd name="connsiteX7" fmla="*/ 3070860 w 3505200"/>
                <a:gd name="connsiteY7" fmla="*/ 0 h 179070"/>
                <a:gd name="connsiteX8" fmla="*/ 3070860 w 3505200"/>
                <a:gd name="connsiteY8" fmla="*/ 179070 h 179070"/>
                <a:gd name="connsiteX9" fmla="*/ 3505200 w 3505200"/>
                <a:gd name="connsiteY9" fmla="*/ 17907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5200" h="179070">
                  <a:moveTo>
                    <a:pt x="0" y="175260"/>
                  </a:moveTo>
                  <a:lnTo>
                    <a:pt x="880110" y="175260"/>
                  </a:lnTo>
                  <a:lnTo>
                    <a:pt x="880110" y="0"/>
                  </a:lnTo>
                  <a:lnTo>
                    <a:pt x="1314450" y="0"/>
                  </a:lnTo>
                  <a:lnTo>
                    <a:pt x="1314450" y="179070"/>
                  </a:lnTo>
                  <a:lnTo>
                    <a:pt x="2628900" y="179070"/>
                  </a:lnTo>
                  <a:lnTo>
                    <a:pt x="2628900" y="0"/>
                  </a:lnTo>
                  <a:lnTo>
                    <a:pt x="3070860" y="0"/>
                  </a:lnTo>
                  <a:lnTo>
                    <a:pt x="3070860" y="179070"/>
                  </a:lnTo>
                  <a:lnTo>
                    <a:pt x="3505200" y="179070"/>
                  </a:ln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6061710" y="3440430"/>
              <a:ext cx="3505200" cy="163830"/>
            </a:xfrm>
            <a:custGeom>
              <a:avLst/>
              <a:gdLst>
                <a:gd name="connsiteX0" fmla="*/ 0 w 3505200"/>
                <a:gd name="connsiteY0" fmla="*/ 163830 h 163830"/>
                <a:gd name="connsiteX1" fmla="*/ 1318260 w 3505200"/>
                <a:gd name="connsiteY1" fmla="*/ 163830 h 163830"/>
                <a:gd name="connsiteX2" fmla="*/ 1318260 w 3505200"/>
                <a:gd name="connsiteY2" fmla="*/ 0 h 163830"/>
                <a:gd name="connsiteX3" fmla="*/ 1752600 w 3505200"/>
                <a:gd name="connsiteY3" fmla="*/ 0 h 163830"/>
                <a:gd name="connsiteX4" fmla="*/ 1752600 w 3505200"/>
                <a:gd name="connsiteY4" fmla="*/ 163830 h 163830"/>
                <a:gd name="connsiteX5" fmla="*/ 3067050 w 3505200"/>
                <a:gd name="connsiteY5" fmla="*/ 163830 h 163830"/>
                <a:gd name="connsiteX6" fmla="*/ 3067050 w 3505200"/>
                <a:gd name="connsiteY6" fmla="*/ 0 h 163830"/>
                <a:gd name="connsiteX7" fmla="*/ 3505200 w 3505200"/>
                <a:gd name="connsiteY7" fmla="*/ 0 h 163830"/>
                <a:gd name="connsiteX8" fmla="*/ 3505200 w 3505200"/>
                <a:gd name="connsiteY8" fmla="*/ 163830 h 16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5200" h="163830">
                  <a:moveTo>
                    <a:pt x="0" y="163830"/>
                  </a:moveTo>
                  <a:lnTo>
                    <a:pt x="1318260" y="163830"/>
                  </a:lnTo>
                  <a:lnTo>
                    <a:pt x="1318260" y="0"/>
                  </a:lnTo>
                  <a:lnTo>
                    <a:pt x="1752600" y="0"/>
                  </a:lnTo>
                  <a:lnTo>
                    <a:pt x="1752600" y="163830"/>
                  </a:lnTo>
                  <a:lnTo>
                    <a:pt x="3067050" y="163830"/>
                  </a:lnTo>
                  <a:lnTo>
                    <a:pt x="3067050" y="0"/>
                  </a:lnTo>
                  <a:lnTo>
                    <a:pt x="3505200" y="0"/>
                  </a:lnTo>
                  <a:lnTo>
                    <a:pt x="3505200" y="163830"/>
                  </a:lnTo>
                </a:path>
              </a:pathLst>
            </a:cu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Full Step Lines"/>
          <p:cNvGrpSpPr/>
          <p:nvPr/>
        </p:nvGrpSpPr>
        <p:grpSpPr>
          <a:xfrm>
            <a:off x="6061710" y="3790950"/>
            <a:ext cx="3509010" cy="1230630"/>
            <a:chOff x="6061710" y="3790950"/>
            <a:chExt cx="3509010" cy="1230630"/>
          </a:xfrm>
        </p:grpSpPr>
        <p:sp>
          <p:nvSpPr>
            <p:cNvPr id="76" name="Freeform 75"/>
            <p:cNvSpPr/>
            <p:nvPr/>
          </p:nvSpPr>
          <p:spPr>
            <a:xfrm>
              <a:off x="6061710" y="4145280"/>
              <a:ext cx="3505200" cy="179070"/>
            </a:xfrm>
            <a:custGeom>
              <a:avLst/>
              <a:gdLst>
                <a:gd name="connsiteX0" fmla="*/ 0 w 3505200"/>
                <a:gd name="connsiteY0" fmla="*/ 0 h 179070"/>
                <a:gd name="connsiteX1" fmla="*/ 880110 w 3505200"/>
                <a:gd name="connsiteY1" fmla="*/ 0 h 179070"/>
                <a:gd name="connsiteX2" fmla="*/ 880110 w 3505200"/>
                <a:gd name="connsiteY2" fmla="*/ 179070 h 179070"/>
                <a:gd name="connsiteX3" fmla="*/ 1756410 w 3505200"/>
                <a:gd name="connsiteY3" fmla="*/ 179070 h 179070"/>
                <a:gd name="connsiteX4" fmla="*/ 1756410 w 3505200"/>
                <a:gd name="connsiteY4" fmla="*/ 3810 h 179070"/>
                <a:gd name="connsiteX5" fmla="*/ 2628900 w 3505200"/>
                <a:gd name="connsiteY5" fmla="*/ 3810 h 179070"/>
                <a:gd name="connsiteX6" fmla="*/ 2628900 w 3505200"/>
                <a:gd name="connsiteY6" fmla="*/ 179070 h 179070"/>
                <a:gd name="connsiteX7" fmla="*/ 3505200 w 3505200"/>
                <a:gd name="connsiteY7" fmla="*/ 17907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05200" h="179070">
                  <a:moveTo>
                    <a:pt x="0" y="0"/>
                  </a:moveTo>
                  <a:lnTo>
                    <a:pt x="880110" y="0"/>
                  </a:lnTo>
                  <a:lnTo>
                    <a:pt x="880110" y="179070"/>
                  </a:lnTo>
                  <a:lnTo>
                    <a:pt x="1756410" y="179070"/>
                  </a:lnTo>
                  <a:lnTo>
                    <a:pt x="1756410" y="3810"/>
                  </a:lnTo>
                  <a:lnTo>
                    <a:pt x="2628900" y="3810"/>
                  </a:lnTo>
                  <a:lnTo>
                    <a:pt x="2628900" y="179070"/>
                  </a:lnTo>
                  <a:lnTo>
                    <a:pt x="3505200" y="179070"/>
                  </a:lnTo>
                </a:path>
              </a:pathLst>
            </a:cu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6061710" y="4499610"/>
              <a:ext cx="3505200" cy="175260"/>
            </a:xfrm>
            <a:custGeom>
              <a:avLst/>
              <a:gdLst>
                <a:gd name="connsiteX0" fmla="*/ 0 w 3505200"/>
                <a:gd name="connsiteY0" fmla="*/ 175260 h 175260"/>
                <a:gd name="connsiteX1" fmla="*/ 441960 w 3505200"/>
                <a:gd name="connsiteY1" fmla="*/ 175260 h 175260"/>
                <a:gd name="connsiteX2" fmla="*/ 441960 w 3505200"/>
                <a:gd name="connsiteY2" fmla="*/ 0 h 175260"/>
                <a:gd name="connsiteX3" fmla="*/ 1314450 w 3505200"/>
                <a:gd name="connsiteY3" fmla="*/ 0 h 175260"/>
                <a:gd name="connsiteX4" fmla="*/ 1314450 w 3505200"/>
                <a:gd name="connsiteY4" fmla="*/ 175260 h 175260"/>
                <a:gd name="connsiteX5" fmla="*/ 2190750 w 3505200"/>
                <a:gd name="connsiteY5" fmla="*/ 175260 h 175260"/>
                <a:gd name="connsiteX6" fmla="*/ 2190750 w 3505200"/>
                <a:gd name="connsiteY6" fmla="*/ 3810 h 175260"/>
                <a:gd name="connsiteX7" fmla="*/ 3070860 w 3505200"/>
                <a:gd name="connsiteY7" fmla="*/ 3810 h 175260"/>
                <a:gd name="connsiteX8" fmla="*/ 3070860 w 3505200"/>
                <a:gd name="connsiteY8" fmla="*/ 175260 h 175260"/>
                <a:gd name="connsiteX9" fmla="*/ 3505200 w 3505200"/>
                <a:gd name="connsiteY9" fmla="*/ 1752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5200" h="175260">
                  <a:moveTo>
                    <a:pt x="0" y="175260"/>
                  </a:moveTo>
                  <a:lnTo>
                    <a:pt x="441960" y="175260"/>
                  </a:lnTo>
                  <a:lnTo>
                    <a:pt x="441960" y="0"/>
                  </a:lnTo>
                  <a:lnTo>
                    <a:pt x="1314450" y="0"/>
                  </a:lnTo>
                  <a:lnTo>
                    <a:pt x="1314450" y="175260"/>
                  </a:lnTo>
                  <a:lnTo>
                    <a:pt x="2190750" y="175260"/>
                  </a:lnTo>
                  <a:lnTo>
                    <a:pt x="2190750" y="3810"/>
                  </a:lnTo>
                  <a:lnTo>
                    <a:pt x="3070860" y="3810"/>
                  </a:lnTo>
                  <a:lnTo>
                    <a:pt x="3070860" y="175260"/>
                  </a:lnTo>
                  <a:lnTo>
                    <a:pt x="3505200" y="175260"/>
                  </a:ln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6061710" y="4850130"/>
              <a:ext cx="3509010" cy="171450"/>
            </a:xfrm>
            <a:custGeom>
              <a:avLst/>
              <a:gdLst>
                <a:gd name="connsiteX0" fmla="*/ 0 w 3509010"/>
                <a:gd name="connsiteY0" fmla="*/ 163830 h 171450"/>
                <a:gd name="connsiteX1" fmla="*/ 880110 w 3509010"/>
                <a:gd name="connsiteY1" fmla="*/ 163830 h 171450"/>
                <a:gd name="connsiteX2" fmla="*/ 880110 w 3509010"/>
                <a:gd name="connsiteY2" fmla="*/ 0 h 171450"/>
                <a:gd name="connsiteX3" fmla="*/ 1756410 w 3509010"/>
                <a:gd name="connsiteY3" fmla="*/ 0 h 171450"/>
                <a:gd name="connsiteX4" fmla="*/ 1756410 w 3509010"/>
                <a:gd name="connsiteY4" fmla="*/ 171450 h 171450"/>
                <a:gd name="connsiteX5" fmla="*/ 2632710 w 3509010"/>
                <a:gd name="connsiteY5" fmla="*/ 171450 h 171450"/>
                <a:gd name="connsiteX6" fmla="*/ 2632710 w 3509010"/>
                <a:gd name="connsiteY6" fmla="*/ 3810 h 171450"/>
                <a:gd name="connsiteX7" fmla="*/ 3509010 w 3509010"/>
                <a:gd name="connsiteY7" fmla="*/ 381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09010" h="171450">
                  <a:moveTo>
                    <a:pt x="0" y="163830"/>
                  </a:moveTo>
                  <a:lnTo>
                    <a:pt x="880110" y="163830"/>
                  </a:lnTo>
                  <a:lnTo>
                    <a:pt x="880110" y="0"/>
                  </a:lnTo>
                  <a:lnTo>
                    <a:pt x="1756410" y="0"/>
                  </a:lnTo>
                  <a:lnTo>
                    <a:pt x="1756410" y="171450"/>
                  </a:lnTo>
                  <a:lnTo>
                    <a:pt x="2632710" y="171450"/>
                  </a:lnTo>
                  <a:lnTo>
                    <a:pt x="2632710" y="3810"/>
                  </a:lnTo>
                  <a:lnTo>
                    <a:pt x="3509010" y="3810"/>
                  </a:lnTo>
                </a:path>
              </a:pathLst>
            </a:cu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6065520" y="3790950"/>
              <a:ext cx="3505200" cy="179070"/>
            </a:xfrm>
            <a:custGeom>
              <a:avLst/>
              <a:gdLst>
                <a:gd name="connsiteX0" fmla="*/ 0 w 3505200"/>
                <a:gd name="connsiteY0" fmla="*/ 0 h 179070"/>
                <a:gd name="connsiteX1" fmla="*/ 434340 w 3505200"/>
                <a:gd name="connsiteY1" fmla="*/ 0 h 179070"/>
                <a:gd name="connsiteX2" fmla="*/ 434340 w 3505200"/>
                <a:gd name="connsiteY2" fmla="*/ 175260 h 179070"/>
                <a:gd name="connsiteX3" fmla="*/ 1310640 w 3505200"/>
                <a:gd name="connsiteY3" fmla="*/ 175260 h 179070"/>
                <a:gd name="connsiteX4" fmla="*/ 1310640 w 3505200"/>
                <a:gd name="connsiteY4" fmla="*/ 0 h 179070"/>
                <a:gd name="connsiteX5" fmla="*/ 2190750 w 3505200"/>
                <a:gd name="connsiteY5" fmla="*/ 0 h 179070"/>
                <a:gd name="connsiteX6" fmla="*/ 2190750 w 3505200"/>
                <a:gd name="connsiteY6" fmla="*/ 179070 h 179070"/>
                <a:gd name="connsiteX7" fmla="*/ 3067050 w 3505200"/>
                <a:gd name="connsiteY7" fmla="*/ 179070 h 179070"/>
                <a:gd name="connsiteX8" fmla="*/ 3067050 w 3505200"/>
                <a:gd name="connsiteY8" fmla="*/ 3810 h 179070"/>
                <a:gd name="connsiteX9" fmla="*/ 3505200 w 3505200"/>
                <a:gd name="connsiteY9" fmla="*/ 3810 h 179070"/>
                <a:gd name="connsiteX10" fmla="*/ 3505200 w 3505200"/>
                <a:gd name="connsiteY10" fmla="*/ 381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05200" h="179070">
                  <a:moveTo>
                    <a:pt x="0" y="0"/>
                  </a:moveTo>
                  <a:lnTo>
                    <a:pt x="434340" y="0"/>
                  </a:lnTo>
                  <a:lnTo>
                    <a:pt x="434340" y="175260"/>
                  </a:lnTo>
                  <a:lnTo>
                    <a:pt x="1310640" y="175260"/>
                  </a:lnTo>
                  <a:lnTo>
                    <a:pt x="1310640" y="0"/>
                  </a:lnTo>
                  <a:lnTo>
                    <a:pt x="2190750" y="0"/>
                  </a:lnTo>
                  <a:lnTo>
                    <a:pt x="2190750" y="179070"/>
                  </a:lnTo>
                  <a:lnTo>
                    <a:pt x="3067050" y="179070"/>
                  </a:lnTo>
                  <a:lnTo>
                    <a:pt x="3067050" y="3810"/>
                  </a:lnTo>
                  <a:lnTo>
                    <a:pt x="3505200" y="3810"/>
                  </a:lnTo>
                  <a:lnTo>
                    <a:pt x="3505200" y="3810"/>
                  </a:ln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Half Step Lines"/>
          <p:cNvGrpSpPr/>
          <p:nvPr/>
        </p:nvGrpSpPr>
        <p:grpSpPr>
          <a:xfrm>
            <a:off x="6061710" y="5200650"/>
            <a:ext cx="3509010" cy="1242060"/>
            <a:chOff x="6061710" y="5200650"/>
            <a:chExt cx="3509010" cy="1242060"/>
          </a:xfrm>
        </p:grpSpPr>
        <p:sp>
          <p:nvSpPr>
            <p:cNvPr id="84" name="Freeform 83"/>
            <p:cNvSpPr/>
            <p:nvPr/>
          </p:nvSpPr>
          <p:spPr>
            <a:xfrm>
              <a:off x="6065520" y="5200650"/>
              <a:ext cx="3505200" cy="182880"/>
            </a:xfrm>
            <a:custGeom>
              <a:avLst/>
              <a:gdLst>
                <a:gd name="connsiteX0" fmla="*/ 0 w 3505200"/>
                <a:gd name="connsiteY0" fmla="*/ 0 h 182880"/>
                <a:gd name="connsiteX1" fmla="*/ 876300 w 3505200"/>
                <a:gd name="connsiteY1" fmla="*/ 0 h 182880"/>
                <a:gd name="connsiteX2" fmla="*/ 876300 w 3505200"/>
                <a:gd name="connsiteY2" fmla="*/ 182880 h 182880"/>
                <a:gd name="connsiteX3" fmla="*/ 3067050 w 3505200"/>
                <a:gd name="connsiteY3" fmla="*/ 182880 h 182880"/>
                <a:gd name="connsiteX4" fmla="*/ 3067050 w 3505200"/>
                <a:gd name="connsiteY4" fmla="*/ 3810 h 182880"/>
                <a:gd name="connsiteX5" fmla="*/ 3505200 w 3505200"/>
                <a:gd name="connsiteY5" fmla="*/ 381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00" h="182880">
                  <a:moveTo>
                    <a:pt x="0" y="0"/>
                  </a:moveTo>
                  <a:lnTo>
                    <a:pt x="876300" y="0"/>
                  </a:lnTo>
                  <a:lnTo>
                    <a:pt x="876300" y="182880"/>
                  </a:lnTo>
                  <a:lnTo>
                    <a:pt x="3067050" y="182880"/>
                  </a:lnTo>
                  <a:lnTo>
                    <a:pt x="3067050" y="3810"/>
                  </a:lnTo>
                  <a:lnTo>
                    <a:pt x="3505200" y="3810"/>
                  </a:ln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6061710" y="5558790"/>
              <a:ext cx="3509010" cy="179070"/>
            </a:xfrm>
            <a:custGeom>
              <a:avLst/>
              <a:gdLst>
                <a:gd name="connsiteX0" fmla="*/ 0 w 3509010"/>
                <a:gd name="connsiteY0" fmla="*/ 175260 h 179070"/>
                <a:gd name="connsiteX1" fmla="*/ 441960 w 3509010"/>
                <a:gd name="connsiteY1" fmla="*/ 175260 h 179070"/>
                <a:gd name="connsiteX2" fmla="*/ 441960 w 3509010"/>
                <a:gd name="connsiteY2" fmla="*/ 0 h 179070"/>
                <a:gd name="connsiteX3" fmla="*/ 1756410 w 3509010"/>
                <a:gd name="connsiteY3" fmla="*/ 0 h 179070"/>
                <a:gd name="connsiteX4" fmla="*/ 1756410 w 3509010"/>
                <a:gd name="connsiteY4" fmla="*/ 179070 h 179070"/>
                <a:gd name="connsiteX5" fmla="*/ 3509010 w 3509010"/>
                <a:gd name="connsiteY5" fmla="*/ 17907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9010" h="179070">
                  <a:moveTo>
                    <a:pt x="0" y="175260"/>
                  </a:moveTo>
                  <a:lnTo>
                    <a:pt x="441960" y="175260"/>
                  </a:lnTo>
                  <a:lnTo>
                    <a:pt x="441960" y="0"/>
                  </a:lnTo>
                  <a:lnTo>
                    <a:pt x="1756410" y="0"/>
                  </a:lnTo>
                  <a:lnTo>
                    <a:pt x="1756410" y="179070"/>
                  </a:lnTo>
                  <a:lnTo>
                    <a:pt x="3509010" y="179070"/>
                  </a:lnTo>
                </a:path>
              </a:pathLst>
            </a:cu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6061710" y="5909310"/>
              <a:ext cx="3509010" cy="175260"/>
            </a:xfrm>
            <a:custGeom>
              <a:avLst/>
              <a:gdLst>
                <a:gd name="connsiteX0" fmla="*/ 0 w 3509010"/>
                <a:gd name="connsiteY0" fmla="*/ 171450 h 175260"/>
                <a:gd name="connsiteX1" fmla="*/ 1318260 w 3509010"/>
                <a:gd name="connsiteY1" fmla="*/ 171450 h 175260"/>
                <a:gd name="connsiteX2" fmla="*/ 1318260 w 3509010"/>
                <a:gd name="connsiteY2" fmla="*/ 0 h 175260"/>
                <a:gd name="connsiteX3" fmla="*/ 2628900 w 3509010"/>
                <a:gd name="connsiteY3" fmla="*/ 0 h 175260"/>
                <a:gd name="connsiteX4" fmla="*/ 2628900 w 3509010"/>
                <a:gd name="connsiteY4" fmla="*/ 175260 h 175260"/>
                <a:gd name="connsiteX5" fmla="*/ 3509010 w 3509010"/>
                <a:gd name="connsiteY5" fmla="*/ 1752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9010" h="175260">
                  <a:moveTo>
                    <a:pt x="0" y="171450"/>
                  </a:moveTo>
                  <a:lnTo>
                    <a:pt x="1318260" y="171450"/>
                  </a:lnTo>
                  <a:lnTo>
                    <a:pt x="1318260" y="0"/>
                  </a:lnTo>
                  <a:lnTo>
                    <a:pt x="2628900" y="0"/>
                  </a:lnTo>
                  <a:lnTo>
                    <a:pt x="2628900" y="175260"/>
                  </a:lnTo>
                  <a:lnTo>
                    <a:pt x="3509010" y="175260"/>
                  </a:ln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6061710" y="6267450"/>
              <a:ext cx="3509010" cy="175260"/>
            </a:xfrm>
            <a:custGeom>
              <a:avLst/>
              <a:gdLst>
                <a:gd name="connsiteX0" fmla="*/ 0 w 3509010"/>
                <a:gd name="connsiteY0" fmla="*/ 175260 h 175260"/>
                <a:gd name="connsiteX1" fmla="*/ 2190750 w 3509010"/>
                <a:gd name="connsiteY1" fmla="*/ 175260 h 175260"/>
                <a:gd name="connsiteX2" fmla="*/ 2190750 w 3509010"/>
                <a:gd name="connsiteY2" fmla="*/ 0 h 175260"/>
                <a:gd name="connsiteX3" fmla="*/ 3509010 w 3509010"/>
                <a:gd name="connsiteY3" fmla="*/ 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9010" h="175260">
                  <a:moveTo>
                    <a:pt x="0" y="175260"/>
                  </a:moveTo>
                  <a:lnTo>
                    <a:pt x="2190750" y="175260"/>
                  </a:lnTo>
                  <a:lnTo>
                    <a:pt x="2190750" y="0"/>
                  </a:lnTo>
                  <a:lnTo>
                    <a:pt x="3509010" y="0"/>
                  </a:lnTo>
                </a:path>
              </a:pathLst>
            </a:cu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515035" y="1771412"/>
            <a:ext cx="169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33" name="Freeform 132"/>
          <p:cNvSpPr/>
          <p:nvPr/>
        </p:nvSpPr>
        <p:spPr>
          <a:xfrm rot="16200000">
            <a:off x="6010283" y="-1788285"/>
            <a:ext cx="45719" cy="7068434"/>
          </a:xfrm>
          <a:custGeom>
            <a:avLst/>
            <a:gdLst>
              <a:gd name="connsiteX0" fmla="*/ 0 w 162560"/>
              <a:gd name="connsiteY0" fmla="*/ 0 h 4236720"/>
              <a:gd name="connsiteX1" fmla="*/ 0 w 162560"/>
              <a:gd name="connsiteY1" fmla="*/ 4236720 h 4236720"/>
              <a:gd name="connsiteX2" fmla="*/ 162560 w 162560"/>
              <a:gd name="connsiteY2" fmla="*/ 4236720 h 4236720"/>
              <a:gd name="connsiteX0" fmla="*/ 0 w 0"/>
              <a:gd name="connsiteY0" fmla="*/ 0 h 4236720"/>
              <a:gd name="connsiteX1" fmla="*/ 0 w 0"/>
              <a:gd name="connsiteY1" fmla="*/ 4236720 h 42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236720">
                <a:moveTo>
                  <a:pt x="0" y="0"/>
                </a:moveTo>
                <a:lnTo>
                  <a:pt x="0" y="4236720"/>
                </a:lnTo>
              </a:path>
            </a:pathLst>
          </a:cu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Wave Drive Ones"/>
          <p:cNvGrpSpPr/>
          <p:nvPr/>
        </p:nvGrpSpPr>
        <p:grpSpPr>
          <a:xfrm>
            <a:off x="6252356" y="2329949"/>
            <a:ext cx="3139888" cy="1149931"/>
            <a:chOff x="6252356" y="2329949"/>
            <a:chExt cx="3139888" cy="1149931"/>
          </a:xfrm>
        </p:grpSpPr>
        <p:sp>
          <p:nvSpPr>
            <p:cNvPr id="152" name="Blue 1"/>
            <p:cNvSpPr/>
            <p:nvPr/>
          </p:nvSpPr>
          <p:spPr>
            <a:xfrm>
              <a:off x="6252356" y="232994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Blue 1"/>
            <p:cNvSpPr/>
            <p:nvPr/>
          </p:nvSpPr>
          <p:spPr>
            <a:xfrm>
              <a:off x="8007364" y="232994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Blue 1"/>
            <p:cNvSpPr/>
            <p:nvPr/>
          </p:nvSpPr>
          <p:spPr>
            <a:xfrm>
              <a:off x="6683917" y="265800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Blue 1"/>
            <p:cNvSpPr/>
            <p:nvPr/>
          </p:nvSpPr>
          <p:spPr>
            <a:xfrm>
              <a:off x="8438925" y="265800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Blue 1"/>
            <p:cNvSpPr/>
            <p:nvPr/>
          </p:nvSpPr>
          <p:spPr>
            <a:xfrm>
              <a:off x="7117624" y="301560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Blue 1"/>
            <p:cNvSpPr/>
            <p:nvPr/>
          </p:nvSpPr>
          <p:spPr>
            <a:xfrm>
              <a:off x="8872632" y="301560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Blue 1"/>
            <p:cNvSpPr/>
            <p:nvPr/>
          </p:nvSpPr>
          <p:spPr>
            <a:xfrm>
              <a:off x="7564528" y="336583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Blue 1"/>
            <p:cNvSpPr/>
            <p:nvPr/>
          </p:nvSpPr>
          <p:spPr>
            <a:xfrm>
              <a:off x="9319536" y="336583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Full Step Ones"/>
          <p:cNvGrpSpPr/>
          <p:nvPr/>
        </p:nvGrpSpPr>
        <p:grpSpPr>
          <a:xfrm>
            <a:off x="6247956" y="3735196"/>
            <a:ext cx="3133884" cy="1158868"/>
            <a:chOff x="6247956" y="3735196"/>
            <a:chExt cx="3133884" cy="1158868"/>
          </a:xfrm>
        </p:grpSpPr>
        <p:sp>
          <p:nvSpPr>
            <p:cNvPr id="183" name="Blue 1"/>
            <p:cNvSpPr/>
            <p:nvPr/>
          </p:nvSpPr>
          <p:spPr>
            <a:xfrm>
              <a:off x="6252356" y="373519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Blue 1"/>
            <p:cNvSpPr/>
            <p:nvPr/>
          </p:nvSpPr>
          <p:spPr>
            <a:xfrm>
              <a:off x="9309132" y="373519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Blue 1"/>
            <p:cNvSpPr/>
            <p:nvPr/>
          </p:nvSpPr>
          <p:spPr>
            <a:xfrm>
              <a:off x="7565013" y="373519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Blue 1"/>
            <p:cNvSpPr/>
            <p:nvPr/>
          </p:nvSpPr>
          <p:spPr>
            <a:xfrm>
              <a:off x="8003164" y="373519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Blue 1"/>
            <p:cNvSpPr/>
            <p:nvPr/>
          </p:nvSpPr>
          <p:spPr>
            <a:xfrm>
              <a:off x="6247956" y="408283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Blue 1"/>
            <p:cNvSpPr/>
            <p:nvPr/>
          </p:nvSpPr>
          <p:spPr>
            <a:xfrm>
              <a:off x="6686107" y="408283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Blue 1"/>
            <p:cNvSpPr/>
            <p:nvPr/>
          </p:nvSpPr>
          <p:spPr>
            <a:xfrm>
              <a:off x="6681596" y="443921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Blue 1"/>
            <p:cNvSpPr/>
            <p:nvPr/>
          </p:nvSpPr>
          <p:spPr>
            <a:xfrm>
              <a:off x="7119747" y="443921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Blue 1"/>
            <p:cNvSpPr/>
            <p:nvPr/>
          </p:nvSpPr>
          <p:spPr>
            <a:xfrm>
              <a:off x="8004773" y="407992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Blue 1"/>
            <p:cNvSpPr/>
            <p:nvPr/>
          </p:nvSpPr>
          <p:spPr>
            <a:xfrm>
              <a:off x="8442924" y="407992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Blue 1"/>
            <p:cNvSpPr/>
            <p:nvPr/>
          </p:nvSpPr>
          <p:spPr>
            <a:xfrm>
              <a:off x="8431130" y="4442761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Blue 1"/>
            <p:cNvSpPr/>
            <p:nvPr/>
          </p:nvSpPr>
          <p:spPr>
            <a:xfrm>
              <a:off x="8869281" y="4442761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Blue 1"/>
            <p:cNvSpPr/>
            <p:nvPr/>
          </p:nvSpPr>
          <p:spPr>
            <a:xfrm>
              <a:off x="7124633" y="477191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Blue 1"/>
            <p:cNvSpPr/>
            <p:nvPr/>
          </p:nvSpPr>
          <p:spPr>
            <a:xfrm>
              <a:off x="7562784" y="477191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Blue 1"/>
            <p:cNvSpPr/>
            <p:nvPr/>
          </p:nvSpPr>
          <p:spPr>
            <a:xfrm>
              <a:off x="8865706" y="4780017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lue 1"/>
            <p:cNvSpPr/>
            <p:nvPr/>
          </p:nvSpPr>
          <p:spPr>
            <a:xfrm>
              <a:off x="9303857" y="4780017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Half Step Ones"/>
          <p:cNvGrpSpPr/>
          <p:nvPr/>
        </p:nvGrpSpPr>
        <p:grpSpPr>
          <a:xfrm>
            <a:off x="6243069" y="5140253"/>
            <a:ext cx="3156598" cy="1173137"/>
            <a:chOff x="6243069" y="5140253"/>
            <a:chExt cx="3156598" cy="1173137"/>
          </a:xfrm>
        </p:grpSpPr>
        <p:sp>
          <p:nvSpPr>
            <p:cNvPr id="199" name="Blue 1"/>
            <p:cNvSpPr/>
            <p:nvPr/>
          </p:nvSpPr>
          <p:spPr>
            <a:xfrm>
              <a:off x="6243069" y="514210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Blue 1"/>
            <p:cNvSpPr/>
            <p:nvPr/>
          </p:nvSpPr>
          <p:spPr>
            <a:xfrm>
              <a:off x="6681220" y="514210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Blue 1"/>
            <p:cNvSpPr/>
            <p:nvPr/>
          </p:nvSpPr>
          <p:spPr>
            <a:xfrm>
              <a:off x="6688977" y="5505575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Blue 1"/>
            <p:cNvSpPr/>
            <p:nvPr/>
          </p:nvSpPr>
          <p:spPr>
            <a:xfrm>
              <a:off x="7127128" y="5505575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Blue 1"/>
            <p:cNvSpPr/>
            <p:nvPr/>
          </p:nvSpPr>
          <p:spPr>
            <a:xfrm>
              <a:off x="7568453" y="5505575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Blue 1"/>
            <p:cNvSpPr/>
            <p:nvPr/>
          </p:nvSpPr>
          <p:spPr>
            <a:xfrm>
              <a:off x="9302782" y="514025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Blue 1"/>
            <p:cNvSpPr/>
            <p:nvPr/>
          </p:nvSpPr>
          <p:spPr>
            <a:xfrm>
              <a:off x="7556568" y="5852317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Blue 1"/>
            <p:cNvSpPr/>
            <p:nvPr/>
          </p:nvSpPr>
          <p:spPr>
            <a:xfrm>
              <a:off x="7994719" y="5852317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Blue 1"/>
            <p:cNvSpPr/>
            <p:nvPr/>
          </p:nvSpPr>
          <p:spPr>
            <a:xfrm>
              <a:off x="8436044" y="5852317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Blue 1"/>
            <p:cNvSpPr/>
            <p:nvPr/>
          </p:nvSpPr>
          <p:spPr>
            <a:xfrm>
              <a:off x="8447483" y="619934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Blue 1"/>
            <p:cNvSpPr/>
            <p:nvPr/>
          </p:nvSpPr>
          <p:spPr>
            <a:xfrm>
              <a:off x="8885634" y="619934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Blue 1"/>
            <p:cNvSpPr/>
            <p:nvPr/>
          </p:nvSpPr>
          <p:spPr>
            <a:xfrm>
              <a:off x="9326959" y="619934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210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5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Adruino</a:t>
            </a:r>
            <a:r>
              <a:rPr lang="en-US" dirty="0" smtClean="0"/>
              <a:t> Stepper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047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Yeah, it’s there,</a:t>
            </a:r>
          </a:p>
          <a:p>
            <a:pPr marL="0" indent="0">
              <a:buNone/>
            </a:pPr>
            <a:r>
              <a:rPr lang="en-US" dirty="0" smtClean="0"/>
              <a:t>Nah, it’s not great.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make it work with the 28BYJ-48, but it only supports Full Stepping, and it lacks other features</a:t>
            </a:r>
          </a:p>
        </p:txBody>
      </p:sp>
      <p:pic>
        <p:nvPicPr>
          <p:cNvPr id="1026" name="Picture 2" descr="C:\Users\brets\AppData\Local\Temp\SNAGHTML6f62c7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37" y="1675449"/>
            <a:ext cx="6395624" cy="32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15176" y="5205746"/>
            <a:ext cx="6051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https://www.arduino.cc/en/Reference/Stepper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569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</a:t>
            </a:r>
            <a:r>
              <a:rPr lang="en-US" cap="small" dirty="0" err="1" smtClean="0"/>
              <a:t>ccel</a:t>
            </a:r>
            <a:r>
              <a:rPr lang="en-US" dirty="0" err="1" smtClean="0"/>
              <a:t>S</a:t>
            </a:r>
            <a:r>
              <a:rPr lang="en-US" cap="small" dirty="0" err="1" smtClean="0"/>
              <a:t>tepper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047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Yeah, it’s there,</a:t>
            </a:r>
          </a:p>
          <a:p>
            <a:pPr marL="0" indent="0">
              <a:buNone/>
            </a:pPr>
            <a:r>
              <a:rPr lang="en-US" dirty="0" smtClean="0"/>
              <a:t>Nah, it’s not great.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make it work with the 28BYJ-48, but it only supports Full Stepping, and it lacks other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6562" y="5205746"/>
            <a:ext cx="60083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hlinkClick r:id="rId2"/>
              </a:rPr>
              <a:t>http://aka.ms/AccelStepper</a:t>
            </a:r>
            <a:endParaRPr lang="en-US" sz="4000" dirty="0"/>
          </a:p>
        </p:txBody>
      </p:sp>
      <p:pic>
        <p:nvPicPr>
          <p:cNvPr id="2050" name="Picture 2" descr="C:\Users\brets\AppData\Local\Temp\SNAGHTML6f864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176" y="1825625"/>
            <a:ext cx="6223384" cy="3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07480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9593</TotalTime>
  <Words>178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Consolas</vt:lpstr>
      <vt:lpstr>OCR A Extended</vt:lpstr>
      <vt:lpstr>Segoe UI Black</vt:lpstr>
      <vt:lpstr>Segoe UI Light</vt:lpstr>
      <vt:lpstr>Azure DevOps Theme</vt:lpstr>
      <vt:lpstr>Driving the 28BYJ-48 Stepper motor and ULN2003 Board with an Arudino</vt:lpstr>
      <vt:lpstr>Overview video</vt:lpstr>
      <vt:lpstr>HOOKING IT ALL UP</vt:lpstr>
      <vt:lpstr>HOOKING IT ALL UP</vt:lpstr>
      <vt:lpstr>Stepping methods</vt:lpstr>
      <vt:lpstr>Adruino Stepper Library</vt:lpstr>
      <vt:lpstr>AccelStepper Library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283</cp:revision>
  <dcterms:created xsi:type="dcterms:W3CDTF">2014-08-25T15:37:49Z</dcterms:created>
  <dcterms:modified xsi:type="dcterms:W3CDTF">2016-03-23T23:46:24Z</dcterms:modified>
</cp:coreProperties>
</file>