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7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 autoAdjust="0"/>
    <p:restoredTop sz="95765" autoAdjust="0"/>
  </p:normalViewPr>
  <p:slideViewPr>
    <p:cSldViewPr snapToGrid="0" snapToObjects="1">
      <p:cViewPr varScale="1">
        <p:scale>
          <a:sx n="78" d="100"/>
          <a:sy n="78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6174A-72AC-DE48-B3D6-6AE76057A7D4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84BB-FFC2-924A-8C53-F2DB185E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84BB-FFC2-924A-8C53-F2DB185E5C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7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24675-A818-BD4E-AFD7-105110411CE3}" type="datetimeFigureOut">
              <a:rPr lang="en-US" smtClean="0"/>
              <a:t>12-09-11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python-history.blogspot.ca/2009/01/brief-timeline-of-pyth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215" y="2268485"/>
            <a:ext cx="7772400" cy="216318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friendly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95" y="4493664"/>
            <a:ext cx="6400800" cy="1752600"/>
          </a:xfrm>
        </p:spPr>
        <p:txBody>
          <a:bodyPr/>
          <a:lstStyle/>
          <a:p>
            <a:r>
              <a:rPr lang="en-US" dirty="0" smtClean="0"/>
              <a:t>Presented to you by:</a:t>
            </a:r>
          </a:p>
          <a:p>
            <a:r>
              <a:rPr lang="en-US" dirty="0" err="1" smtClean="0"/>
              <a:t>Nahim</a:t>
            </a:r>
            <a:r>
              <a:rPr lang="en-US" dirty="0" smtClean="0"/>
              <a:t> Nasser</a:t>
            </a:r>
          </a:p>
          <a:p>
            <a:r>
              <a:rPr lang="en-US" dirty="0" smtClean="0"/>
              <a:t>Shah </a:t>
            </a:r>
            <a:r>
              <a:rPr lang="en-US" dirty="0" smtClean="0"/>
              <a:t>Warraich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62" y="526576"/>
            <a:ext cx="6172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510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a = {‘a’:item1, ‘b’:item2,’c’:item3}</a:t>
            </a:r>
          </a:p>
          <a:p>
            <a:pPr lvl="1"/>
            <a:r>
              <a:rPr lang="en-US" dirty="0" smtClean="0"/>
              <a:t>a[‘a’] </a:t>
            </a:r>
            <a:r>
              <a:rPr lang="en-US" dirty="0" smtClean="0">
                <a:sym typeface="Wingdings"/>
              </a:rPr>
              <a:t> item1</a:t>
            </a:r>
          </a:p>
          <a:p>
            <a:pPr lvl="1"/>
            <a:r>
              <a:rPr lang="en-US" dirty="0" err="1" smtClean="0">
                <a:sym typeface="Wingdings"/>
              </a:rPr>
              <a:t>a.keys</a:t>
            </a:r>
            <a:r>
              <a:rPr lang="en-US" dirty="0" smtClean="0">
                <a:sym typeface="Wingdings"/>
              </a:rPr>
              <a:t>()  [‘a’, ‘b’, ‘c’]</a:t>
            </a:r>
          </a:p>
          <a:p>
            <a:pPr lvl="1"/>
            <a:r>
              <a:rPr lang="en-US" dirty="0" err="1" smtClean="0">
                <a:sym typeface="Wingdings"/>
              </a:rPr>
              <a:t>a.values</a:t>
            </a:r>
            <a:r>
              <a:rPr lang="en-US" dirty="0" smtClean="0">
                <a:sym typeface="Wingdings"/>
              </a:rPr>
              <a:t>()  [item1, item2, item3]</a:t>
            </a:r>
          </a:p>
          <a:p>
            <a:pPr lvl="1"/>
            <a:r>
              <a:rPr lang="en-US" dirty="0" smtClean="0">
                <a:sym typeface="Wingdings"/>
              </a:rPr>
              <a:t>‘a’ in a – Indexed search. </a:t>
            </a:r>
          </a:p>
          <a:p>
            <a:r>
              <a:rPr lang="en-US" dirty="0" smtClean="0">
                <a:sym typeface="Wingdings"/>
              </a:rPr>
              <a:t>Sets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 = set([1,1,1,3,4])</a:t>
            </a:r>
          </a:p>
          <a:p>
            <a:pPr lvl="1"/>
            <a:r>
              <a:rPr lang="en-US" dirty="0" smtClean="0">
                <a:sym typeface="Wingdings"/>
              </a:rPr>
              <a:t>a  set([1,3,4])</a:t>
            </a:r>
          </a:p>
          <a:p>
            <a:pPr lvl="1"/>
            <a:r>
              <a:rPr lang="en-US" dirty="0" smtClean="0">
                <a:sym typeface="Wingdings"/>
              </a:rPr>
              <a:t>Union</a:t>
            </a:r>
            <a:r>
              <a:rPr lang="en-US" smtClean="0">
                <a:sym typeface="Wingdings"/>
              </a:rPr>
              <a:t>, intersection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5724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comparative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808"/>
            <a:ext cx="8432404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Non-scripting languages (Java, C#, C++)</a:t>
            </a:r>
          </a:p>
          <a:p>
            <a:pPr marL="0" indent="0" algn="ctr">
              <a:buNone/>
            </a:pPr>
            <a:endParaRPr lang="en-US" dirty="0" smtClean="0"/>
          </a:p>
          <a:p>
            <a:pPr lvl="1"/>
            <a:r>
              <a:rPr lang="en-US" dirty="0" smtClean="0"/>
              <a:t>Python will generally run slower</a:t>
            </a:r>
          </a:p>
          <a:p>
            <a:pPr lvl="1"/>
            <a:r>
              <a:rPr lang="en-US" dirty="0" smtClean="0"/>
              <a:t>Much quicker to build</a:t>
            </a:r>
          </a:p>
          <a:p>
            <a:pPr lvl="1"/>
            <a:r>
              <a:rPr lang="en-US" dirty="0" smtClean="0"/>
              <a:t>Python can be a ‘glue’ language. Develop components in java; combine them using python.</a:t>
            </a:r>
          </a:p>
          <a:p>
            <a:pPr lvl="1"/>
            <a:r>
              <a:rPr lang="en-US" dirty="0" smtClean="0"/>
              <a:t>Can build binaries.</a:t>
            </a:r>
          </a:p>
        </p:txBody>
      </p:sp>
    </p:spTree>
    <p:extLst>
      <p:ext uri="{BB962C8B-B14F-4D97-AF65-F5344CB8AC3E}">
        <p14:creationId xmlns:p14="http://schemas.microsoft.com/office/powerpoint/2010/main" val="417406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692"/>
            <a:ext cx="8229600" cy="556499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PHP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A world of commonalities</a:t>
            </a:r>
          </a:p>
          <a:p>
            <a:r>
              <a:rPr lang="en-US" dirty="0" smtClean="0"/>
              <a:t>PHP has</a:t>
            </a:r>
          </a:p>
          <a:p>
            <a:pPr lvl="1"/>
            <a:r>
              <a:rPr lang="en-US" dirty="0" smtClean="0"/>
              <a:t>Curly braces</a:t>
            </a:r>
          </a:p>
          <a:p>
            <a:pPr lvl="1"/>
            <a:r>
              <a:rPr lang="en-US" dirty="0" smtClean="0"/>
              <a:t>Built-in function library has a wide variety of naming conventions.</a:t>
            </a:r>
          </a:p>
          <a:p>
            <a:pPr lvl="1"/>
            <a:r>
              <a:rPr lang="en-US" dirty="0" smtClean="0"/>
              <a:t>Weak type system</a:t>
            </a:r>
          </a:p>
          <a:p>
            <a:pPr lvl="1"/>
            <a:r>
              <a:rPr lang="en-US" dirty="0" smtClean="0"/>
              <a:t>Dictionary keys are iterated in the same order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Embeddable in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0066"/>
            <a:ext cx="8229600" cy="5414088"/>
          </a:xfrm>
        </p:spPr>
        <p:txBody>
          <a:bodyPr/>
          <a:lstStyle/>
          <a:p>
            <a:r>
              <a:rPr lang="en-US" dirty="0" smtClean="0"/>
              <a:t>Python has:</a:t>
            </a:r>
          </a:p>
          <a:p>
            <a:pPr lvl="1"/>
            <a:r>
              <a:rPr lang="en-US" dirty="0" smtClean="0"/>
              <a:t>Indentation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Rules for capturing typos; reading an undefined variable.</a:t>
            </a:r>
          </a:p>
          <a:p>
            <a:pPr lvl="1"/>
            <a:r>
              <a:rPr lang="en-US" dirty="0" smtClean="0"/>
              <a:t>Orthogonal syntax</a:t>
            </a:r>
          </a:p>
          <a:p>
            <a:pPr lvl="1"/>
            <a:r>
              <a:rPr lang="en-US" dirty="0" smtClean="0"/>
              <a:t>Almost all objects are references, explicitly use deep copy</a:t>
            </a:r>
          </a:p>
          <a:p>
            <a:pPr lvl="1"/>
            <a:r>
              <a:rPr lang="en-US" dirty="0" smtClean="0"/>
              <a:t>Structured exception handling. In PHP5 but most standard functions still don</a:t>
            </a:r>
            <a:r>
              <a:rPr lang="fr-FR" dirty="0" smtClean="0"/>
              <a:t>’</a:t>
            </a:r>
            <a:r>
              <a:rPr lang="en-US" dirty="0" smtClean="0"/>
              <a:t>t use exceptions.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9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3138"/>
            <a:ext cx="8229600" cy="5922636"/>
          </a:xfrm>
        </p:spPr>
        <p:txBody>
          <a:bodyPr/>
          <a:lstStyle/>
          <a:p>
            <a:r>
              <a:rPr lang="en-US" dirty="0" smtClean="0"/>
              <a:t>Web development frameworks</a:t>
            </a:r>
          </a:p>
          <a:p>
            <a:pPr lvl="1"/>
            <a:r>
              <a:rPr lang="en-US" dirty="0" smtClean="0"/>
              <a:t>Web development built into the core framework for 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smtClean="0"/>
              <a:t>Python as add-on libraries and hence flexibility.</a:t>
            </a:r>
          </a:p>
          <a:p>
            <a:pPr lvl="1"/>
            <a:r>
              <a:rPr lang="en-US" dirty="0" smtClean="0"/>
              <a:t>Too many choices can be bewildering, quick to get started with </a:t>
            </a:r>
            <a:r>
              <a:rPr lang="en-US" dirty="0" err="1" smtClean="0"/>
              <a:t>php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8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276923"/>
          </a:xfrm>
        </p:spPr>
        <p:txBody>
          <a:bodyPr>
            <a:normAutofit/>
          </a:bodyPr>
          <a:lstStyle/>
          <a:p>
            <a:r>
              <a:rPr lang="en-US" dirty="0" smtClean="0"/>
              <a:t>High level, garbage collected, dynamic typing</a:t>
            </a:r>
          </a:p>
          <a:p>
            <a:r>
              <a:rPr lang="en-US" i="1" dirty="0" smtClean="0"/>
              <a:t>Ruby has greater depth in OO</a:t>
            </a:r>
          </a:p>
          <a:p>
            <a:r>
              <a:rPr lang="en-US" dirty="0" smtClean="0"/>
              <a:t>Fewer lines of code</a:t>
            </a:r>
          </a:p>
          <a:p>
            <a:r>
              <a:rPr lang="en-US" dirty="0" smtClean="0"/>
              <a:t>Lambda and blocks</a:t>
            </a:r>
          </a:p>
          <a:p>
            <a:r>
              <a:rPr lang="en-US" dirty="0" smtClean="0"/>
              <a:t>Rails</a:t>
            </a:r>
          </a:p>
          <a:p>
            <a:r>
              <a:rPr lang="en-US" dirty="0" smtClean="0"/>
              <a:t>Python has a much bigger community – a universe of modules.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35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http://</a:t>
            </a:r>
            <a:r>
              <a:rPr lang="en-US" dirty="0" err="1"/>
              <a:t>www.python.org</a:t>
            </a:r>
            <a:r>
              <a:rPr lang="en-US" dirty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/wiki/Python_(</a:t>
            </a:r>
            <a:r>
              <a:rPr lang="en-US" dirty="0" err="1"/>
              <a:t>programming_language</a:t>
            </a:r>
            <a:r>
              <a:rPr lang="en-US" dirty="0"/>
              <a:t>)</a:t>
            </a:r>
          </a:p>
          <a:p>
            <a:r>
              <a:rPr lang="en-US" dirty="0"/>
              <a:t>http://</a:t>
            </a:r>
            <a:r>
              <a:rPr lang="en-US" dirty="0" err="1"/>
              <a:t>pythoncard.sourceforge.net</a:t>
            </a:r>
            <a:r>
              <a:rPr lang="en-US" dirty="0"/>
              <a:t>/</a:t>
            </a:r>
            <a:r>
              <a:rPr lang="en-US" dirty="0" err="1"/>
              <a:t>what_is_python.html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page.mi.fu-berlin.de</a:t>
            </a:r>
            <a:r>
              <a:rPr lang="en-US" dirty="0"/>
              <a:t>/</a:t>
            </a:r>
            <a:r>
              <a:rPr lang="en-US" dirty="0" err="1"/>
              <a:t>prechelt</a:t>
            </a:r>
            <a:r>
              <a:rPr lang="en-US" dirty="0"/>
              <a:t>/</a:t>
            </a:r>
            <a:r>
              <a:rPr lang="en-US" dirty="0" err="1"/>
              <a:t>Biblio</a:t>
            </a:r>
            <a:r>
              <a:rPr lang="en-US" dirty="0"/>
              <a:t>/</a:t>
            </a:r>
            <a:r>
              <a:rPr lang="en-US" dirty="0" err="1"/>
              <a:t>jccpprtTR.pdf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www.python.org</a:t>
            </a:r>
            <a:r>
              <a:rPr lang="en-US" dirty="0"/>
              <a:t>/doc/essays/</a:t>
            </a:r>
            <a:r>
              <a:rPr lang="en-US" dirty="0" err="1"/>
              <a:t>comparisons.html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PythonVsPhp</a:t>
            </a:r>
            <a:endParaRPr lang="en-US" dirty="0"/>
          </a:p>
          <a:p>
            <a:r>
              <a:rPr lang="en-US" dirty="0"/>
              <a:t>http://c2.com/</a:t>
            </a:r>
            <a:r>
              <a:rPr lang="en-US" dirty="0" err="1"/>
              <a:t>cgi</a:t>
            </a:r>
            <a:r>
              <a:rPr lang="en-US" dirty="0"/>
              <a:t>/</a:t>
            </a:r>
            <a:r>
              <a:rPr lang="en-US" dirty="0" err="1"/>
              <a:t>wiki?PythonVsRuby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www.udemy.com</a:t>
            </a:r>
            <a:r>
              <a:rPr lang="en-US" dirty="0"/>
              <a:t>/blog/modern-language-wars/</a:t>
            </a:r>
          </a:p>
        </p:txBody>
      </p:sp>
    </p:spTree>
    <p:extLst>
      <p:ext uri="{BB962C8B-B14F-4D97-AF65-F5344CB8AC3E}">
        <p14:creationId xmlns:p14="http://schemas.microsoft.com/office/powerpoint/2010/main" val="160211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00" y="173910"/>
            <a:ext cx="7149583" cy="5362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0200" y="5439463"/>
            <a:ext cx="68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Conceived in the late 1980’s, implementation began in 1989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4"/>
              </a:rPr>
              <a:t>Brief Timeline of 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11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90" y="39936"/>
            <a:ext cx="8229600" cy="1143000"/>
          </a:xfrm>
        </p:spPr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91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agile, interpreted high-level programming language</a:t>
            </a:r>
          </a:p>
          <a:p>
            <a:r>
              <a:rPr lang="en-US" dirty="0" smtClean="0"/>
              <a:t>Based on the following programming paradigms: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Imperative</a:t>
            </a:r>
          </a:p>
          <a:p>
            <a:pPr lvl="1"/>
            <a:r>
              <a:rPr lang="en-US" dirty="0" smtClean="0"/>
              <a:t>Functional</a:t>
            </a:r>
          </a:p>
          <a:p>
            <a:r>
              <a:rPr lang="en-US" dirty="0" smtClean="0"/>
              <a:t>Design philosophy emphasizes code readability.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7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Python?</a:t>
            </a:r>
            <a:br>
              <a:rPr lang="en-US" dirty="0" smtClean="0"/>
            </a:br>
            <a:r>
              <a:rPr lang="en-US" dirty="0" smtClean="0"/>
              <a:t>Because its Agile.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0331"/>
            <a:ext cx="8478982" cy="4428191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xcellent for beginners, yet superb for experts</a:t>
            </a:r>
          </a:p>
          <a:p>
            <a:r>
              <a:rPr lang="en-US" dirty="0"/>
              <a:t>H</a:t>
            </a:r>
            <a:r>
              <a:rPr lang="en-US" dirty="0" smtClean="0"/>
              <a:t>ighly scalable, suitable for large projects as well as small ones</a:t>
            </a:r>
          </a:p>
          <a:p>
            <a:r>
              <a:rPr lang="en-US" dirty="0"/>
              <a:t>R</a:t>
            </a:r>
            <a:r>
              <a:rPr lang="en-US" dirty="0" smtClean="0"/>
              <a:t>apid development</a:t>
            </a:r>
          </a:p>
          <a:p>
            <a:r>
              <a:rPr lang="en-US" dirty="0"/>
              <a:t>P</a:t>
            </a:r>
            <a:r>
              <a:rPr lang="en-US" dirty="0" smtClean="0"/>
              <a:t>ortable, cross-platform</a:t>
            </a:r>
          </a:p>
          <a:p>
            <a:r>
              <a:rPr lang="en-US" dirty="0"/>
              <a:t>E</a:t>
            </a:r>
            <a:r>
              <a:rPr lang="en-US" dirty="0" smtClean="0"/>
              <a:t>mbeddable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72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4971"/>
            <a:ext cx="8229600" cy="4265390"/>
          </a:xfrm>
        </p:spPr>
        <p:txBody>
          <a:bodyPr/>
          <a:lstStyle/>
          <a:p>
            <a:r>
              <a:rPr lang="en-US" dirty="0" smtClean="0"/>
              <a:t>Easily extensible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stable and mature</a:t>
            </a:r>
          </a:p>
          <a:p>
            <a:r>
              <a:rPr lang="en-US" dirty="0" smtClean="0"/>
              <a:t>powerful standard libs</a:t>
            </a:r>
          </a:p>
          <a:p>
            <a:r>
              <a:rPr lang="en-US" dirty="0" smtClean="0"/>
              <a:t>wealth of 3rd party packages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98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to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Performance issues.</a:t>
            </a:r>
          </a:p>
          <a:p>
            <a:pPr lvl="1"/>
            <a:r>
              <a:rPr lang="en-US" dirty="0" smtClean="0"/>
              <a:t>Not the best for memory intensive tasks.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nterpreted language &amp; is slow compared to C/C++ or java.</a:t>
            </a:r>
          </a:p>
          <a:p>
            <a:pPr lvl="1"/>
            <a:r>
              <a:rPr lang="en-US" dirty="0" smtClean="0"/>
              <a:t>Not good for high-</a:t>
            </a:r>
            <a:r>
              <a:rPr lang="en-US" dirty="0" smtClean="0"/>
              <a:t>graphic, </a:t>
            </a:r>
            <a:r>
              <a:rPr lang="en-US" dirty="0" smtClean="0"/>
              <a:t>3d </a:t>
            </a:r>
            <a:r>
              <a:rPr lang="en-US" dirty="0" smtClean="0"/>
              <a:t>game programming </a:t>
            </a:r>
            <a:r>
              <a:rPr lang="en-US" dirty="0" smtClean="0"/>
              <a:t>that takes up a lot of CPU.</a:t>
            </a:r>
          </a:p>
          <a:p>
            <a:r>
              <a:rPr lang="en-US" dirty="0" smtClean="0"/>
              <a:t>Its constantly evolving, with constant evolution there is little substantial documentation available for the language compared to PHP or Java.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7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= “</a:t>
            </a:r>
            <a:r>
              <a:rPr lang="en-US" dirty="0"/>
              <a:t>h</a:t>
            </a:r>
            <a:r>
              <a:rPr lang="en-US" dirty="0" smtClean="0"/>
              <a:t>ello world”</a:t>
            </a:r>
          </a:p>
          <a:p>
            <a:pPr lvl="1"/>
            <a:r>
              <a:rPr lang="en-US" dirty="0" smtClean="0"/>
              <a:t>b = ‘hello world’</a:t>
            </a:r>
          </a:p>
          <a:p>
            <a:pPr lvl="1"/>
            <a:r>
              <a:rPr lang="en-US" dirty="0" smtClean="0"/>
              <a:t>c = ‘ ”hello world” ‘</a:t>
            </a:r>
          </a:p>
          <a:p>
            <a:pPr lvl="1"/>
            <a:r>
              <a:rPr lang="en-US" dirty="0" smtClean="0"/>
              <a:t>d = “ %.4f”%5.3094538</a:t>
            </a:r>
          </a:p>
          <a:p>
            <a:pPr lvl="1"/>
            <a:r>
              <a:rPr lang="en-US" dirty="0" smtClean="0"/>
              <a:t>e = “%s , %s” % (‘hello’, ‘world’)</a:t>
            </a:r>
          </a:p>
          <a:p>
            <a:pPr lvl="1"/>
            <a:r>
              <a:rPr lang="en-US" dirty="0" smtClean="0"/>
              <a:t>“hello “ + “world”</a:t>
            </a:r>
          </a:p>
          <a:p>
            <a:pPr lvl="1"/>
            <a:r>
              <a:rPr lang="en-US" dirty="0" smtClean="0"/>
              <a:t>a[:5] </a:t>
            </a:r>
            <a:r>
              <a:rPr lang="en-US" dirty="0" smtClean="0">
                <a:sym typeface="Wingdings"/>
              </a:rPr>
              <a:t> “hello”</a:t>
            </a:r>
          </a:p>
          <a:p>
            <a:pPr lvl="1"/>
            <a:r>
              <a:rPr lang="en-US" dirty="0" smtClean="0">
                <a:sym typeface="Wingdings"/>
              </a:rPr>
              <a:t>a[6:]  “world”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7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379"/>
            <a:ext cx="8229600" cy="5096166"/>
          </a:xfrm>
        </p:spPr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a = 123</a:t>
            </a:r>
          </a:p>
          <a:p>
            <a:pPr lvl="1"/>
            <a:r>
              <a:rPr lang="en-US" dirty="0" smtClean="0"/>
              <a:t>b = </a:t>
            </a:r>
            <a:r>
              <a:rPr lang="en-US" dirty="0" err="1" smtClean="0"/>
              <a:t>int</a:t>
            </a:r>
            <a:r>
              <a:rPr lang="en-US" dirty="0" smtClean="0"/>
              <a:t>(“234”)</a:t>
            </a:r>
          </a:p>
          <a:p>
            <a:pPr lvl="1"/>
            <a:r>
              <a:rPr lang="en-US" dirty="0" smtClean="0"/>
              <a:t>c = </a:t>
            </a:r>
            <a:r>
              <a:rPr lang="en-US" dirty="0" err="1" smtClean="0"/>
              <a:t>int</a:t>
            </a:r>
            <a:r>
              <a:rPr lang="en-US" dirty="0" smtClean="0"/>
              <a:t>(343.53)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a = 232.42</a:t>
            </a:r>
          </a:p>
          <a:p>
            <a:pPr lvl="1"/>
            <a:r>
              <a:rPr lang="en-US" dirty="0" smtClean="0"/>
              <a:t>b= float(232)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2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09" y="376379"/>
            <a:ext cx="6559544" cy="5788894"/>
          </a:xfrm>
        </p:spPr>
        <p:txBody>
          <a:bodyPr numCol="1">
            <a:normAutofit fontScale="85000" lnSpcReduction="20000"/>
          </a:bodyPr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L = [ item1 , item2 , item3, item4]</a:t>
            </a:r>
          </a:p>
          <a:p>
            <a:pPr lvl="1"/>
            <a:r>
              <a:rPr lang="en-US" dirty="0" err="1" smtClean="0"/>
              <a:t>Lc</a:t>
            </a:r>
            <a:r>
              <a:rPr lang="en-US" dirty="0" smtClean="0"/>
              <a:t> = L1 + L2</a:t>
            </a:r>
          </a:p>
          <a:p>
            <a:pPr lvl="1"/>
            <a:r>
              <a:rPr lang="en-US" dirty="0" smtClean="0"/>
              <a:t>L[1]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item2</a:t>
            </a:r>
          </a:p>
          <a:p>
            <a:pPr lvl="1"/>
            <a:r>
              <a:rPr lang="en-US" dirty="0" smtClean="0"/>
              <a:t>L[:2] </a:t>
            </a:r>
            <a:r>
              <a:rPr lang="en-US" dirty="0" smtClean="0">
                <a:sym typeface="Wingdings"/>
              </a:rPr>
              <a:t> [item1 , item2]</a:t>
            </a:r>
          </a:p>
          <a:p>
            <a:pPr lvl="1"/>
            <a:r>
              <a:rPr lang="en-US" dirty="0" smtClean="0">
                <a:sym typeface="Wingdings"/>
              </a:rPr>
              <a:t>L[10:15]  []</a:t>
            </a:r>
          </a:p>
          <a:p>
            <a:pPr lvl="1"/>
            <a:r>
              <a:rPr lang="en-US" dirty="0" smtClean="0">
                <a:sym typeface="Wingdings"/>
              </a:rPr>
              <a:t>L[-1] = item3</a:t>
            </a:r>
          </a:p>
          <a:p>
            <a:pPr lvl="1"/>
            <a:r>
              <a:rPr lang="en-US" dirty="0" smtClean="0">
                <a:sym typeface="Wingdings"/>
              </a:rPr>
              <a:t>Functions: </a:t>
            </a:r>
          </a:p>
          <a:p>
            <a:pPr lvl="2"/>
            <a:r>
              <a:rPr lang="en-US" dirty="0" smtClean="0">
                <a:sym typeface="Wingdings"/>
              </a:rPr>
              <a:t>append(x)</a:t>
            </a:r>
          </a:p>
          <a:p>
            <a:pPr lvl="2"/>
            <a:r>
              <a:rPr lang="en-US" dirty="0" smtClean="0">
                <a:sym typeface="Wingdings"/>
              </a:rPr>
              <a:t>extend(L)</a:t>
            </a:r>
          </a:p>
          <a:p>
            <a:pPr lvl="2"/>
            <a:r>
              <a:rPr lang="en-US" dirty="0" smtClean="0">
                <a:sym typeface="Wingdings"/>
              </a:rPr>
              <a:t>insert(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x)</a:t>
            </a:r>
          </a:p>
          <a:p>
            <a:pPr lvl="2"/>
            <a:r>
              <a:rPr lang="en-US" dirty="0" smtClean="0">
                <a:sym typeface="Wingdings"/>
              </a:rPr>
              <a:t>remove(x)</a:t>
            </a:r>
          </a:p>
          <a:p>
            <a:pPr lvl="2"/>
            <a:r>
              <a:rPr lang="en-US" dirty="0" smtClean="0">
                <a:sym typeface="Wingdings"/>
              </a:rPr>
              <a:t>pop([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])</a:t>
            </a:r>
          </a:p>
          <a:p>
            <a:pPr lvl="2"/>
            <a:r>
              <a:rPr lang="en-US" dirty="0" smtClean="0">
                <a:sym typeface="Wingdings"/>
              </a:rPr>
              <a:t>index(x)</a:t>
            </a:r>
          </a:p>
          <a:p>
            <a:pPr lvl="2"/>
            <a:r>
              <a:rPr lang="en-US" dirty="0" smtClean="0">
                <a:sym typeface="Wingdings"/>
              </a:rPr>
              <a:t>count(x)</a:t>
            </a:r>
          </a:p>
          <a:p>
            <a:pPr lvl="2"/>
            <a:r>
              <a:rPr lang="en-US" dirty="0" smtClean="0">
                <a:sym typeface="Wingdings"/>
              </a:rPr>
              <a:t>sort()</a:t>
            </a:r>
          </a:p>
          <a:p>
            <a:pPr lvl="2"/>
            <a:r>
              <a:rPr lang="en-US" dirty="0" smtClean="0">
                <a:sym typeface="Wingdings"/>
              </a:rPr>
              <a:t>reverse()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749</Words>
  <Application>Microsoft Macintosh PowerPoint</Application>
  <PresentationFormat>On-screen Show (4:3)</PresentationFormat>
  <Paragraphs>122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 friendly introduction</vt:lpstr>
      <vt:lpstr>PowerPoint Presentation</vt:lpstr>
      <vt:lpstr>Core features</vt:lpstr>
      <vt:lpstr>Why Python? Because its Agile.</vt:lpstr>
      <vt:lpstr>PowerPoint Presentation</vt:lpstr>
      <vt:lpstr>Why not to use Python?</vt:lpstr>
      <vt:lpstr>Data Structures</vt:lpstr>
      <vt:lpstr>PowerPoint Presentation</vt:lpstr>
      <vt:lpstr>PowerPoint Presentation</vt:lpstr>
      <vt:lpstr>PowerPoint Presentation</vt:lpstr>
      <vt:lpstr>A comparative study</vt:lpstr>
      <vt:lpstr>PowerPoint Presentation</vt:lpstr>
      <vt:lpstr>PowerPoint Presentation</vt:lpstr>
      <vt:lpstr>PowerPoint Presentation</vt:lpstr>
      <vt:lpstr>Python vs Ruby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a friendly introduction</dc:title>
  <dc:creator>Shahjahan Warraich</dc:creator>
  <cp:lastModifiedBy>Shahjahan Warraich</cp:lastModifiedBy>
  <cp:revision>28</cp:revision>
  <dcterms:created xsi:type="dcterms:W3CDTF">2012-09-06T02:44:41Z</dcterms:created>
  <dcterms:modified xsi:type="dcterms:W3CDTF">2012-09-13T13:16:00Z</dcterms:modified>
</cp:coreProperties>
</file>