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20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6174A-72AC-DE48-B3D6-6AE76057A7D4}" type="datetimeFigureOut">
              <a:rPr lang="en-US" smtClean="0"/>
              <a:t>12-09-05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E84BB-FFC2-924A-8C53-F2DB185E5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4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84BB-FFC2-924A-8C53-F2DB185E5C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93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4675-A818-BD4E-AFD7-105110411CE3}" type="datetimeFigureOut">
              <a:rPr lang="en-US" smtClean="0"/>
              <a:t>12-09-05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C1BC-AFCF-3649-88D7-F9F69665E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7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4675-A818-BD4E-AFD7-105110411CE3}" type="datetimeFigureOut">
              <a:rPr lang="en-US" smtClean="0"/>
              <a:t>12-09-05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C1BC-AFCF-3649-88D7-F9F69665E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4675-A818-BD4E-AFD7-105110411CE3}" type="datetimeFigureOut">
              <a:rPr lang="en-US" smtClean="0"/>
              <a:t>12-09-05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C1BC-AFCF-3649-88D7-F9F69665E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7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4675-A818-BD4E-AFD7-105110411CE3}" type="datetimeFigureOut">
              <a:rPr lang="en-US" smtClean="0"/>
              <a:t>12-09-05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C1BC-AFCF-3649-88D7-F9F69665E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7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4675-A818-BD4E-AFD7-105110411CE3}" type="datetimeFigureOut">
              <a:rPr lang="en-US" smtClean="0"/>
              <a:t>12-09-05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C1BC-AFCF-3649-88D7-F9F69665E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0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4675-A818-BD4E-AFD7-105110411CE3}" type="datetimeFigureOut">
              <a:rPr lang="en-US" smtClean="0"/>
              <a:t>12-09-05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C1BC-AFCF-3649-88D7-F9F69665E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1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4675-A818-BD4E-AFD7-105110411CE3}" type="datetimeFigureOut">
              <a:rPr lang="en-US" smtClean="0"/>
              <a:t>12-09-05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C1BC-AFCF-3649-88D7-F9F69665E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5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4675-A818-BD4E-AFD7-105110411CE3}" type="datetimeFigureOut">
              <a:rPr lang="en-US" smtClean="0"/>
              <a:t>12-09-05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C1BC-AFCF-3649-88D7-F9F69665E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0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4675-A818-BD4E-AFD7-105110411CE3}" type="datetimeFigureOut">
              <a:rPr lang="en-US" smtClean="0"/>
              <a:t>12-09-05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C1BC-AFCF-3649-88D7-F9F69665E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7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4675-A818-BD4E-AFD7-105110411CE3}" type="datetimeFigureOut">
              <a:rPr lang="en-US" smtClean="0"/>
              <a:t>12-09-05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C1BC-AFCF-3649-88D7-F9F69665E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8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4675-A818-BD4E-AFD7-105110411CE3}" type="datetimeFigureOut">
              <a:rPr lang="en-US" smtClean="0"/>
              <a:t>12-09-05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C1BC-AFCF-3649-88D7-F9F69665E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0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24675-A818-BD4E-AFD7-105110411CE3}" type="datetimeFigureOut">
              <a:rPr lang="en-US" smtClean="0"/>
              <a:t>12-09-05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8C1BC-AFCF-3649-88D7-F9F69665E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1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python-history.blogspot.ca/2009/01/brief-timeline-of-python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215" y="2268485"/>
            <a:ext cx="7772400" cy="2163183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friendly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795" y="4493664"/>
            <a:ext cx="6400800" cy="1752600"/>
          </a:xfrm>
        </p:spPr>
        <p:txBody>
          <a:bodyPr/>
          <a:lstStyle/>
          <a:p>
            <a:r>
              <a:rPr lang="en-US" dirty="0" smtClean="0"/>
              <a:t>Presented to you by:</a:t>
            </a:r>
          </a:p>
          <a:p>
            <a:r>
              <a:rPr lang="en-US" dirty="0" err="1" smtClean="0"/>
              <a:t>Nahim</a:t>
            </a:r>
            <a:r>
              <a:rPr lang="en-US" dirty="0" smtClean="0"/>
              <a:t> Nasser</a:t>
            </a:r>
          </a:p>
          <a:p>
            <a:r>
              <a:rPr lang="en-US" dirty="0" smtClean="0"/>
              <a:t>Shahjahan Warraich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62" y="526576"/>
            <a:ext cx="6172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2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5106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Dictionaries</a:t>
            </a:r>
          </a:p>
          <a:p>
            <a:pPr lvl="1"/>
            <a:r>
              <a:rPr lang="en-US" dirty="0" smtClean="0"/>
              <a:t>a = {‘a’:item1, ‘b’:item2,’c’:item3}</a:t>
            </a:r>
          </a:p>
          <a:p>
            <a:pPr lvl="1"/>
            <a:r>
              <a:rPr lang="en-US" dirty="0" smtClean="0"/>
              <a:t>a[‘a’] </a:t>
            </a:r>
            <a:r>
              <a:rPr lang="en-US" dirty="0" smtClean="0">
                <a:sym typeface="Wingdings"/>
              </a:rPr>
              <a:t> item1</a:t>
            </a:r>
          </a:p>
          <a:p>
            <a:pPr lvl="1"/>
            <a:r>
              <a:rPr lang="en-US" dirty="0" err="1" smtClean="0">
                <a:sym typeface="Wingdings"/>
              </a:rPr>
              <a:t>a.keys</a:t>
            </a:r>
            <a:r>
              <a:rPr lang="en-US" dirty="0" smtClean="0">
                <a:sym typeface="Wingdings"/>
              </a:rPr>
              <a:t>()  [‘a’, ‘b’, ‘c’]</a:t>
            </a:r>
          </a:p>
          <a:p>
            <a:pPr lvl="1"/>
            <a:r>
              <a:rPr lang="en-US" dirty="0" err="1" smtClean="0">
                <a:sym typeface="Wingdings"/>
              </a:rPr>
              <a:t>a.values</a:t>
            </a:r>
            <a:r>
              <a:rPr lang="en-US" dirty="0" smtClean="0">
                <a:sym typeface="Wingdings"/>
              </a:rPr>
              <a:t>()  [item1, item2, item3]</a:t>
            </a:r>
          </a:p>
          <a:p>
            <a:pPr lvl="1"/>
            <a:r>
              <a:rPr lang="en-US" dirty="0" smtClean="0">
                <a:sym typeface="Wingdings"/>
              </a:rPr>
              <a:t>‘a’ in a – Indexed search. </a:t>
            </a:r>
          </a:p>
          <a:p>
            <a:r>
              <a:rPr lang="en-US" dirty="0" smtClean="0">
                <a:sym typeface="Wingdings"/>
              </a:rPr>
              <a:t>Sets</a:t>
            </a:r>
            <a:endParaRPr lang="en-US" dirty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a = set([1,1,1,3,4])</a:t>
            </a:r>
          </a:p>
          <a:p>
            <a:pPr lvl="1"/>
            <a:r>
              <a:rPr lang="en-US" dirty="0" smtClean="0">
                <a:sym typeface="Wingdings"/>
              </a:rPr>
              <a:t>a  set([1,3,4])</a:t>
            </a:r>
          </a:p>
          <a:p>
            <a:pPr lvl="1"/>
            <a:r>
              <a:rPr lang="en-US" dirty="0" smtClean="0">
                <a:sym typeface="Wingdings"/>
              </a:rPr>
              <a:t>Union</a:t>
            </a:r>
            <a:r>
              <a:rPr lang="en-US" smtClean="0">
                <a:sym typeface="Wingdings"/>
              </a:rPr>
              <a:t>, intersection</a:t>
            </a: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05724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200" y="173910"/>
            <a:ext cx="7149583" cy="53621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0200" y="5439463"/>
            <a:ext cx="687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Conceived in the late 1980’s, implementation began in 1989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hlinkClick r:id="rId4"/>
              </a:rPr>
              <a:t>Brief Timeline of Python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711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90" y="39936"/>
            <a:ext cx="8229600" cy="1143000"/>
          </a:xfrm>
        </p:spPr>
        <p:txBody>
          <a:bodyPr/>
          <a:lstStyle/>
          <a:p>
            <a:r>
              <a:rPr lang="en-US" dirty="0" smtClean="0"/>
              <a:t>Core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6916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 agile, interpreted high-level programming language</a:t>
            </a:r>
          </a:p>
          <a:p>
            <a:r>
              <a:rPr lang="en-US" dirty="0" smtClean="0"/>
              <a:t>Based on the following programming paradigms:</a:t>
            </a:r>
          </a:p>
          <a:p>
            <a:pPr lvl="1"/>
            <a:r>
              <a:rPr lang="en-US" dirty="0" smtClean="0"/>
              <a:t>Object-oriented</a:t>
            </a:r>
          </a:p>
          <a:p>
            <a:pPr lvl="1"/>
            <a:r>
              <a:rPr lang="en-US" dirty="0" smtClean="0"/>
              <a:t>Imperative</a:t>
            </a:r>
          </a:p>
          <a:p>
            <a:pPr lvl="1"/>
            <a:r>
              <a:rPr lang="en-US" dirty="0" smtClean="0"/>
              <a:t>Functional</a:t>
            </a:r>
          </a:p>
          <a:p>
            <a:r>
              <a:rPr lang="en-US" dirty="0" smtClean="0"/>
              <a:t>Design philosophy emphasizes code readability.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07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Python?</a:t>
            </a:r>
            <a:br>
              <a:rPr lang="en-US" dirty="0" smtClean="0"/>
            </a:br>
            <a:r>
              <a:rPr lang="en-US" dirty="0" smtClean="0"/>
              <a:t>Because its Agile.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5656"/>
            <a:ext cx="8478982" cy="368761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</a:t>
            </a:r>
            <a:r>
              <a:rPr lang="en-US" dirty="0" smtClean="0"/>
              <a:t>xcellent for beginners, yet superb for experts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ighly scalable, suitable for large projects as well as small ones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apid development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ortable, cross-platform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mbeddable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272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8728"/>
            <a:ext cx="8229600" cy="3278908"/>
          </a:xfrm>
        </p:spPr>
        <p:txBody>
          <a:bodyPr/>
          <a:lstStyle/>
          <a:p>
            <a:pPr lvl="1"/>
            <a:r>
              <a:rPr lang="en-US" dirty="0"/>
              <a:t>E</a:t>
            </a:r>
            <a:r>
              <a:rPr lang="en-US" dirty="0" smtClean="0"/>
              <a:t>asily extensible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bject-oriented</a:t>
            </a:r>
          </a:p>
          <a:p>
            <a:pPr lvl="1"/>
            <a:r>
              <a:rPr lang="en-US" dirty="0" smtClean="0"/>
              <a:t>stable and mature</a:t>
            </a:r>
          </a:p>
          <a:p>
            <a:pPr lvl="1"/>
            <a:r>
              <a:rPr lang="en-US" dirty="0" smtClean="0"/>
              <a:t>powerful standard libs</a:t>
            </a:r>
          </a:p>
          <a:p>
            <a:pPr lvl="1"/>
            <a:r>
              <a:rPr lang="en-US" dirty="0" smtClean="0"/>
              <a:t>wealth of 3rd party packages</a:t>
            </a:r>
          </a:p>
        </p:txBody>
      </p:sp>
    </p:spTree>
    <p:extLst>
      <p:ext uri="{BB962C8B-B14F-4D97-AF65-F5344CB8AC3E}">
        <p14:creationId xmlns:p14="http://schemas.microsoft.com/office/powerpoint/2010/main" val="299998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to use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Performance issues.</a:t>
            </a:r>
          </a:p>
          <a:p>
            <a:pPr lvl="1"/>
            <a:r>
              <a:rPr lang="en-US" dirty="0" smtClean="0"/>
              <a:t>Not the best for memory intensive tasks.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nterpreted language &amp; is slow compared to C/C++ or java.</a:t>
            </a:r>
          </a:p>
          <a:p>
            <a:pPr lvl="1"/>
            <a:r>
              <a:rPr lang="en-US" dirty="0" smtClean="0"/>
              <a:t>Not good for high-graphic 3d game that takes up a lot of CPU.</a:t>
            </a:r>
          </a:p>
          <a:p>
            <a:r>
              <a:rPr lang="en-US" dirty="0" smtClean="0"/>
              <a:t>Its constantly evolving, with constant evolution there is little substantial documentation available for the language compared to PHP or Java.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727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Strings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= “</a:t>
            </a:r>
            <a:r>
              <a:rPr lang="en-US" dirty="0"/>
              <a:t>h</a:t>
            </a:r>
            <a:r>
              <a:rPr lang="en-US" dirty="0" smtClean="0"/>
              <a:t>ello world”</a:t>
            </a:r>
          </a:p>
          <a:p>
            <a:pPr lvl="1"/>
            <a:r>
              <a:rPr lang="en-US" dirty="0" smtClean="0"/>
              <a:t>b = ‘hello world’</a:t>
            </a:r>
          </a:p>
          <a:p>
            <a:pPr lvl="1"/>
            <a:r>
              <a:rPr lang="en-US" dirty="0" smtClean="0"/>
              <a:t>c = ‘ ”hello world” ‘</a:t>
            </a:r>
          </a:p>
          <a:p>
            <a:pPr lvl="1"/>
            <a:r>
              <a:rPr lang="en-US" dirty="0" smtClean="0"/>
              <a:t>d = “ %.4f”%5.3094538</a:t>
            </a:r>
          </a:p>
          <a:p>
            <a:pPr lvl="1"/>
            <a:r>
              <a:rPr lang="en-US" dirty="0" smtClean="0"/>
              <a:t>e = “%s , %s” % (‘hello’, ‘world’)</a:t>
            </a:r>
          </a:p>
          <a:p>
            <a:pPr lvl="1"/>
            <a:r>
              <a:rPr lang="en-US" dirty="0" smtClean="0"/>
              <a:t>“hello “ + “world”</a:t>
            </a:r>
          </a:p>
          <a:p>
            <a:pPr lvl="1"/>
            <a:r>
              <a:rPr lang="en-US" dirty="0" smtClean="0"/>
              <a:t>a[:5] </a:t>
            </a:r>
            <a:r>
              <a:rPr lang="en-US" dirty="0" smtClean="0">
                <a:sym typeface="Wingdings"/>
              </a:rPr>
              <a:t> “hello”</a:t>
            </a:r>
          </a:p>
          <a:p>
            <a:pPr lvl="1"/>
            <a:r>
              <a:rPr lang="en-US" dirty="0" smtClean="0">
                <a:sym typeface="Wingdings"/>
              </a:rPr>
              <a:t>a[6:]  “world”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7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4379"/>
            <a:ext cx="8229600" cy="5096166"/>
          </a:xfrm>
        </p:spPr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a = 123</a:t>
            </a:r>
          </a:p>
          <a:p>
            <a:pPr lvl="1"/>
            <a:r>
              <a:rPr lang="en-US" dirty="0" smtClean="0"/>
              <a:t>b = </a:t>
            </a:r>
            <a:r>
              <a:rPr lang="en-US" dirty="0" err="1" smtClean="0"/>
              <a:t>int</a:t>
            </a:r>
            <a:r>
              <a:rPr lang="en-US" dirty="0" smtClean="0"/>
              <a:t>(“234”)</a:t>
            </a:r>
          </a:p>
          <a:p>
            <a:pPr lvl="1"/>
            <a:r>
              <a:rPr lang="en-US" dirty="0" smtClean="0"/>
              <a:t>c = </a:t>
            </a:r>
            <a:r>
              <a:rPr lang="en-US" dirty="0" err="1" smtClean="0"/>
              <a:t>int</a:t>
            </a:r>
            <a:r>
              <a:rPr lang="en-US" dirty="0" smtClean="0"/>
              <a:t>(343.53)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Floats</a:t>
            </a:r>
          </a:p>
          <a:p>
            <a:pPr lvl="1"/>
            <a:r>
              <a:rPr lang="en-US" dirty="0" smtClean="0"/>
              <a:t>a = 232.42</a:t>
            </a:r>
          </a:p>
          <a:p>
            <a:pPr lvl="1"/>
            <a:r>
              <a:rPr lang="en-US" dirty="0" smtClean="0"/>
              <a:t>b= float(232)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527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109" y="376379"/>
            <a:ext cx="6559544" cy="5788894"/>
          </a:xfrm>
        </p:spPr>
        <p:txBody>
          <a:bodyPr numCol="1">
            <a:normAutofit fontScale="85000" lnSpcReduction="20000"/>
          </a:bodyPr>
          <a:lstStyle/>
          <a:p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L = [ item1 , item2 , item3, item4]</a:t>
            </a:r>
          </a:p>
          <a:p>
            <a:pPr lvl="1"/>
            <a:r>
              <a:rPr lang="en-US" dirty="0" err="1" smtClean="0"/>
              <a:t>Lc</a:t>
            </a:r>
            <a:r>
              <a:rPr lang="en-US" dirty="0" smtClean="0"/>
              <a:t> = L1 + L2</a:t>
            </a:r>
          </a:p>
          <a:p>
            <a:pPr lvl="1"/>
            <a:r>
              <a:rPr lang="en-US" dirty="0" smtClean="0"/>
              <a:t>L[1]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item2</a:t>
            </a:r>
          </a:p>
          <a:p>
            <a:pPr lvl="1"/>
            <a:r>
              <a:rPr lang="en-US" dirty="0" smtClean="0"/>
              <a:t>L[:2] </a:t>
            </a:r>
            <a:r>
              <a:rPr lang="en-US" dirty="0" smtClean="0">
                <a:sym typeface="Wingdings"/>
              </a:rPr>
              <a:t> [item1 , item2]</a:t>
            </a:r>
          </a:p>
          <a:p>
            <a:pPr lvl="1"/>
            <a:r>
              <a:rPr lang="en-US" dirty="0" smtClean="0">
                <a:sym typeface="Wingdings"/>
              </a:rPr>
              <a:t>L[10:15]  []</a:t>
            </a:r>
          </a:p>
          <a:p>
            <a:pPr lvl="1"/>
            <a:r>
              <a:rPr lang="en-US" dirty="0" smtClean="0">
                <a:sym typeface="Wingdings"/>
              </a:rPr>
              <a:t>L[-1] = item3</a:t>
            </a:r>
          </a:p>
          <a:p>
            <a:pPr lvl="1"/>
            <a:r>
              <a:rPr lang="en-US" dirty="0" smtClean="0">
                <a:sym typeface="Wingdings"/>
              </a:rPr>
              <a:t>Functions: </a:t>
            </a:r>
          </a:p>
          <a:p>
            <a:pPr lvl="2"/>
            <a:r>
              <a:rPr lang="en-US" dirty="0" smtClean="0">
                <a:sym typeface="Wingdings"/>
              </a:rPr>
              <a:t>append(x)</a:t>
            </a:r>
          </a:p>
          <a:p>
            <a:pPr lvl="2"/>
            <a:r>
              <a:rPr lang="en-US" dirty="0" smtClean="0">
                <a:sym typeface="Wingdings"/>
              </a:rPr>
              <a:t>extend(L)</a:t>
            </a:r>
          </a:p>
          <a:p>
            <a:pPr lvl="2"/>
            <a:r>
              <a:rPr lang="en-US" dirty="0" smtClean="0">
                <a:sym typeface="Wingdings"/>
              </a:rPr>
              <a:t>insert(</a:t>
            </a:r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, x)</a:t>
            </a:r>
          </a:p>
          <a:p>
            <a:pPr lvl="2"/>
            <a:r>
              <a:rPr lang="en-US" dirty="0" smtClean="0">
                <a:sym typeface="Wingdings"/>
              </a:rPr>
              <a:t>remove(x)</a:t>
            </a:r>
          </a:p>
          <a:p>
            <a:pPr lvl="2"/>
            <a:r>
              <a:rPr lang="en-US" dirty="0" smtClean="0">
                <a:sym typeface="Wingdings"/>
              </a:rPr>
              <a:t>pop([</a:t>
            </a:r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])</a:t>
            </a:r>
          </a:p>
          <a:p>
            <a:pPr lvl="2"/>
            <a:r>
              <a:rPr lang="en-US" dirty="0" smtClean="0">
                <a:sym typeface="Wingdings"/>
              </a:rPr>
              <a:t>index(x)</a:t>
            </a:r>
          </a:p>
          <a:p>
            <a:pPr lvl="2"/>
            <a:r>
              <a:rPr lang="en-US" dirty="0" smtClean="0">
                <a:sym typeface="Wingdings"/>
              </a:rPr>
              <a:t>count(x)</a:t>
            </a:r>
          </a:p>
          <a:p>
            <a:pPr lvl="2"/>
            <a:r>
              <a:rPr lang="en-US" dirty="0" smtClean="0">
                <a:sym typeface="Wingdings"/>
              </a:rPr>
              <a:t>sort()</a:t>
            </a:r>
          </a:p>
          <a:p>
            <a:pPr lvl="2"/>
            <a:r>
              <a:rPr lang="en-US" dirty="0" smtClean="0">
                <a:sym typeface="Wingdings"/>
              </a:rPr>
              <a:t>reverse()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40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456</Words>
  <Application>Microsoft Macintosh PowerPoint</Application>
  <PresentationFormat>On-screen Show (4:3)</PresentationFormat>
  <Paragraphs>76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 friendly introduction</vt:lpstr>
      <vt:lpstr>PowerPoint Presentation</vt:lpstr>
      <vt:lpstr>Core features</vt:lpstr>
      <vt:lpstr>Why Python? Because its Agile.</vt:lpstr>
      <vt:lpstr>PowerPoint Presentation</vt:lpstr>
      <vt:lpstr>Why not to use Python?</vt:lpstr>
      <vt:lpstr>Data Structures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Python, a friendly introduction</dc:title>
  <dc:creator>Shahjahan Warraich</dc:creator>
  <cp:lastModifiedBy>Shahjahan Warraich</cp:lastModifiedBy>
  <cp:revision>13</cp:revision>
  <dcterms:created xsi:type="dcterms:W3CDTF">2012-09-06T02:44:41Z</dcterms:created>
  <dcterms:modified xsi:type="dcterms:W3CDTF">2012-09-06T07:36:43Z</dcterms:modified>
</cp:coreProperties>
</file>