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5" r:id="rId2"/>
    <p:sldId id="256" r:id="rId3"/>
    <p:sldId id="310" r:id="rId4"/>
    <p:sldId id="260" r:id="rId5"/>
    <p:sldId id="346" r:id="rId6"/>
    <p:sldId id="257" r:id="rId7"/>
    <p:sldId id="270" r:id="rId8"/>
    <p:sldId id="273" r:id="rId9"/>
    <p:sldId id="272" r:id="rId10"/>
    <p:sldId id="262" r:id="rId11"/>
    <p:sldId id="263" r:id="rId12"/>
    <p:sldId id="264" r:id="rId13"/>
    <p:sldId id="261" r:id="rId14"/>
    <p:sldId id="258" r:id="rId15"/>
    <p:sldId id="269" r:id="rId16"/>
    <p:sldId id="299" r:id="rId17"/>
    <p:sldId id="302" r:id="rId18"/>
    <p:sldId id="301" r:id="rId19"/>
    <p:sldId id="300" r:id="rId20"/>
    <p:sldId id="268" r:id="rId21"/>
    <p:sldId id="265" r:id="rId22"/>
    <p:sldId id="266" r:id="rId23"/>
    <p:sldId id="321" r:id="rId24"/>
    <p:sldId id="324" r:id="rId25"/>
    <p:sldId id="267" r:id="rId26"/>
    <p:sldId id="274" r:id="rId27"/>
    <p:sldId id="306" r:id="rId28"/>
    <p:sldId id="278" r:id="rId29"/>
    <p:sldId id="275" r:id="rId30"/>
    <p:sldId id="276" r:id="rId31"/>
    <p:sldId id="279" r:id="rId32"/>
    <p:sldId id="282" r:id="rId33"/>
    <p:sldId id="281" r:id="rId34"/>
    <p:sldId id="280" r:id="rId35"/>
    <p:sldId id="288" r:id="rId36"/>
    <p:sldId id="311" r:id="rId37"/>
    <p:sldId id="293" r:id="rId38"/>
    <p:sldId id="295" r:id="rId39"/>
    <p:sldId id="313" r:id="rId40"/>
    <p:sldId id="296" r:id="rId41"/>
    <p:sldId id="307" r:id="rId42"/>
    <p:sldId id="315" r:id="rId43"/>
    <p:sldId id="316" r:id="rId44"/>
    <p:sldId id="297" r:id="rId45"/>
    <p:sldId id="325" r:id="rId46"/>
    <p:sldId id="312" r:id="rId47"/>
    <p:sldId id="314" r:id="rId48"/>
    <p:sldId id="308" r:id="rId49"/>
    <p:sldId id="326" r:id="rId50"/>
    <p:sldId id="292" r:id="rId51"/>
    <p:sldId id="285" r:id="rId52"/>
    <p:sldId id="287" r:id="rId53"/>
    <p:sldId id="286" r:id="rId54"/>
    <p:sldId id="289" r:id="rId55"/>
    <p:sldId id="291" r:id="rId56"/>
    <p:sldId id="303" r:id="rId57"/>
    <p:sldId id="304" r:id="rId58"/>
    <p:sldId id="327" r:id="rId59"/>
    <p:sldId id="318" r:id="rId60"/>
    <p:sldId id="319" r:id="rId61"/>
    <p:sldId id="320" r:id="rId62"/>
    <p:sldId id="331" r:id="rId63"/>
    <p:sldId id="332" r:id="rId64"/>
    <p:sldId id="333" r:id="rId65"/>
    <p:sldId id="334" r:id="rId66"/>
    <p:sldId id="336" r:id="rId67"/>
    <p:sldId id="337" r:id="rId68"/>
    <p:sldId id="338" r:id="rId69"/>
    <p:sldId id="339" r:id="rId70"/>
    <p:sldId id="340" r:id="rId71"/>
    <p:sldId id="342" r:id="rId72"/>
    <p:sldId id="343" r:id="rId73"/>
    <p:sldId id="344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8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8023" y="1784792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4061" y="1997965"/>
            <a:ext cx="3329729" cy="459718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5877" y="1138461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049049" y="3724111"/>
            <a:ext cx="653761" cy="422012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157961" y="4146123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990723" y="339640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20" name="Cross 19"/>
          <p:cNvSpPr/>
          <p:nvPr/>
        </p:nvSpPr>
        <p:spPr>
          <a:xfrm>
            <a:off x="505250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497844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8023" y="2594376"/>
            <a:ext cx="1761269" cy="23296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10918" y="2768055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0918" y="3823968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Cross 20"/>
          <p:cNvSpPr/>
          <p:nvPr/>
        </p:nvSpPr>
        <p:spPr>
          <a:xfrm>
            <a:off x="5841772" y="2971725"/>
            <a:ext cx="1013460" cy="35619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-28364</a:t>
            </a:r>
          </a:p>
        </p:txBody>
      </p:sp>
      <p:sp>
        <p:nvSpPr>
          <p:cNvPr id="24" name="Cross 23"/>
          <p:cNvSpPr/>
          <p:nvPr/>
        </p:nvSpPr>
        <p:spPr>
          <a:xfrm>
            <a:off x="5320462" y="5014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Cross 24"/>
          <p:cNvSpPr/>
          <p:nvPr/>
        </p:nvSpPr>
        <p:spPr>
          <a:xfrm>
            <a:off x="6363088" y="491057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6" name="Cross 25"/>
          <p:cNvSpPr/>
          <p:nvPr/>
        </p:nvSpPr>
        <p:spPr>
          <a:xfrm>
            <a:off x="5967416" y="3560255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5586327" y="457451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5512265" y="241808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287168" y="5536930"/>
            <a:ext cx="554604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31" name="Cross 30"/>
          <p:cNvSpPr/>
          <p:nvPr/>
        </p:nvSpPr>
        <p:spPr>
          <a:xfrm>
            <a:off x="6081671" y="590561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Cross 31"/>
          <p:cNvSpPr/>
          <p:nvPr/>
        </p:nvSpPr>
        <p:spPr>
          <a:xfrm>
            <a:off x="6474143" y="2581936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Cross 32"/>
          <p:cNvSpPr/>
          <p:nvPr/>
        </p:nvSpPr>
        <p:spPr>
          <a:xfrm>
            <a:off x="6423824" y="5383189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32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6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6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9448" y="3103985"/>
            <a:ext cx="1310789" cy="1324067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625" y="1564065"/>
            <a:ext cx="7976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421429" y="222915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7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465104" y="4310459"/>
            <a:ext cx="1475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33146" y="1313038"/>
            <a:ext cx="1249405" cy="1322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2" name="Isosceles Triangle 21"/>
          <p:cNvSpPr/>
          <p:nvPr/>
        </p:nvSpPr>
        <p:spPr>
          <a:xfrm>
            <a:off x="4782656" y="1313039"/>
            <a:ext cx="1597606" cy="1322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50237" y="3026405"/>
            <a:ext cx="1716532" cy="1010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24" name="Hexagon 23"/>
          <p:cNvSpPr/>
          <p:nvPr/>
        </p:nvSpPr>
        <p:spPr>
          <a:xfrm>
            <a:off x="3602526" y="4428051"/>
            <a:ext cx="1531911" cy="13205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22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5"/>
            <a:ext cx="3452488" cy="669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1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232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... 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2" idx="3"/>
            <a:endCxn id="14" idx="1"/>
          </p:cNvCxnSpPr>
          <p:nvPr/>
        </p:nvCxnSpPr>
        <p:spPr>
          <a:xfrm>
            <a:off x="2225832" y="3017659"/>
            <a:ext cx="3504547" cy="5416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3"/>
            <a:endCxn id="17" idx="1"/>
          </p:cNvCxnSpPr>
          <p:nvPr/>
        </p:nvCxnSpPr>
        <p:spPr>
          <a:xfrm>
            <a:off x="2225832" y="3017659"/>
            <a:ext cx="4481394" cy="686671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3"/>
            <a:endCxn id="16" idx="1"/>
          </p:cNvCxnSpPr>
          <p:nvPr/>
        </p:nvCxnSpPr>
        <p:spPr>
          <a:xfrm>
            <a:off x="2225832" y="3017659"/>
            <a:ext cx="3593423" cy="141081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7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4978" y="5900968"/>
            <a:ext cx="286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8" idx="3"/>
            <a:endCxn id="14" idx="1"/>
          </p:cNvCxnSpPr>
          <p:nvPr/>
        </p:nvCxnSpPr>
        <p:spPr>
          <a:xfrm flipV="1">
            <a:off x="3224867" y="3071819"/>
            <a:ext cx="2505512" cy="61711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2"/>
          </p:cNvCxnSpPr>
          <p:nvPr/>
        </p:nvCxnSpPr>
        <p:spPr>
          <a:xfrm>
            <a:off x="3224867" y="3688931"/>
            <a:ext cx="3752366" cy="179253"/>
          </a:xfrm>
          <a:prstGeom prst="curvedConnector4">
            <a:avLst>
              <a:gd name="adj1" fmla="val 46402"/>
              <a:gd name="adj2" fmla="val 227529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16" idx="1"/>
          </p:cNvCxnSpPr>
          <p:nvPr/>
        </p:nvCxnSpPr>
        <p:spPr>
          <a:xfrm>
            <a:off x="3224867" y="3688931"/>
            <a:ext cx="2594388" cy="739547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339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* m </a:t>
            </a:r>
          </a:p>
        </p:txBody>
      </p: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3004561" y="4428478"/>
            <a:ext cx="2814694" cy="500361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5695" y="6347718"/>
            <a:ext cx="26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m ^ n = |B| ^ |A|</a:t>
            </a:r>
          </a:p>
        </p:txBody>
      </p:sp>
      <p:cxnSp>
        <p:nvCxnSpPr>
          <p:cNvPr id="25" name="Curved Connector 24"/>
          <p:cNvCxnSpPr>
            <a:stCxn id="13" idx="3"/>
            <a:endCxn id="15" idx="1"/>
          </p:cNvCxnSpPr>
          <p:nvPr/>
        </p:nvCxnSpPr>
        <p:spPr>
          <a:xfrm flipV="1">
            <a:off x="3004561" y="3758947"/>
            <a:ext cx="2814694" cy="116989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4" idx="1"/>
          </p:cNvCxnSpPr>
          <p:nvPr/>
        </p:nvCxnSpPr>
        <p:spPr>
          <a:xfrm flipV="1">
            <a:off x="3004561" y="3071819"/>
            <a:ext cx="2725818" cy="185702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7" idx="1"/>
          </p:cNvCxnSpPr>
          <p:nvPr/>
        </p:nvCxnSpPr>
        <p:spPr>
          <a:xfrm flipV="1">
            <a:off x="3004561" y="3704330"/>
            <a:ext cx="3702665" cy="1224509"/>
          </a:xfrm>
          <a:prstGeom prst="curvedConnector3">
            <a:avLst>
              <a:gd name="adj1" fmla="val 69546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823" y="1784792"/>
            <a:ext cx="287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|Boolean| = 2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4061" y="1997965"/>
            <a:ext cx="3329729" cy="459718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8851" y="1138461"/>
            <a:ext cx="252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|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| = 2^32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049049" y="3724111"/>
            <a:ext cx="653761" cy="422012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157961" y="4146123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990723" y="339640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20" name="Cross 19"/>
          <p:cNvSpPr/>
          <p:nvPr/>
        </p:nvSpPr>
        <p:spPr>
          <a:xfrm>
            <a:off x="505250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497844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8023" y="2594376"/>
            <a:ext cx="1761269" cy="23296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10918" y="2768055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0918" y="3823968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Cross 20"/>
          <p:cNvSpPr/>
          <p:nvPr/>
        </p:nvSpPr>
        <p:spPr>
          <a:xfrm>
            <a:off x="5841772" y="2971725"/>
            <a:ext cx="1013460" cy="35619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-28364</a:t>
            </a:r>
          </a:p>
        </p:txBody>
      </p:sp>
      <p:sp>
        <p:nvSpPr>
          <p:cNvPr id="24" name="Cross 23"/>
          <p:cNvSpPr/>
          <p:nvPr/>
        </p:nvSpPr>
        <p:spPr>
          <a:xfrm>
            <a:off x="5320462" y="5014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Cross 24"/>
          <p:cNvSpPr/>
          <p:nvPr/>
        </p:nvSpPr>
        <p:spPr>
          <a:xfrm>
            <a:off x="6363088" y="491057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6" name="Cross 25"/>
          <p:cNvSpPr/>
          <p:nvPr/>
        </p:nvSpPr>
        <p:spPr>
          <a:xfrm>
            <a:off x="5967416" y="3560255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5586327" y="457451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5512265" y="241808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287168" y="5536930"/>
            <a:ext cx="554604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31" name="Cross 30"/>
          <p:cNvSpPr/>
          <p:nvPr/>
        </p:nvSpPr>
        <p:spPr>
          <a:xfrm>
            <a:off x="6081671" y="590561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Cross 31"/>
          <p:cNvSpPr/>
          <p:nvPr/>
        </p:nvSpPr>
        <p:spPr>
          <a:xfrm>
            <a:off x="6474143" y="2581936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Cross 32"/>
          <p:cNvSpPr/>
          <p:nvPr/>
        </p:nvSpPr>
        <p:spPr>
          <a:xfrm>
            <a:off x="6423824" y="5383189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6" y="3017657"/>
            <a:ext cx="3504547" cy="541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9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43" y="4049638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6" y="4481196"/>
            <a:ext cx="1519223" cy="1741490"/>
          </a:xfrm>
          <a:prstGeom prst="curvedConnector2">
            <a:avLst/>
          </a:prstGeom>
          <a:ln>
            <a:solidFill>
              <a:srgbClr val="FF0000">
                <a:alpha val="46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97918" y="2092980"/>
            <a:ext cx="12282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Shape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97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56589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8964" y="2980129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2" idx="3"/>
            <a:endCxn id="23" idx="1"/>
          </p:cNvCxnSpPr>
          <p:nvPr/>
        </p:nvCxnSpPr>
        <p:spPr>
          <a:xfrm>
            <a:off x="3739907" y="3425958"/>
            <a:ext cx="191905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19" idx="1"/>
          </p:cNvCxnSpPr>
          <p:nvPr/>
        </p:nvCxnSpPr>
        <p:spPr>
          <a:xfrm>
            <a:off x="3739907" y="4515299"/>
            <a:ext cx="1919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69578" y="2796151"/>
            <a:ext cx="2286961" cy="2321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78818" y="4056770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78818" y="2967429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97918" y="2092980"/>
            <a:ext cx="12282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Shape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97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56589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8964" y="2980129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2" idx="3"/>
            <a:endCxn id="23" idx="1"/>
          </p:cNvCxnSpPr>
          <p:nvPr/>
        </p:nvCxnSpPr>
        <p:spPr>
          <a:xfrm>
            <a:off x="3739907" y="3425958"/>
            <a:ext cx="191905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19" idx="1"/>
          </p:cNvCxnSpPr>
          <p:nvPr/>
        </p:nvCxnSpPr>
        <p:spPr>
          <a:xfrm>
            <a:off x="3739907" y="4515299"/>
            <a:ext cx="1919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69578" y="2796151"/>
            <a:ext cx="2286961" cy="2931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78818" y="4056770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78818" y="2967429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8818" y="5117430"/>
            <a:ext cx="2061089" cy="458528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3" name="Curved Connector 12"/>
          <p:cNvCxnSpPr>
            <a:stCxn id="12" idx="3"/>
            <a:endCxn id="14" idx="4"/>
          </p:cNvCxnSpPr>
          <p:nvPr/>
        </p:nvCxnSpPr>
        <p:spPr>
          <a:xfrm>
            <a:off x="3739907" y="5346694"/>
            <a:ext cx="1215467" cy="814275"/>
          </a:xfrm>
          <a:prstGeom prst="curvedConnector3">
            <a:avLst>
              <a:gd name="adj1" fmla="val 50000"/>
            </a:avLst>
          </a:prstGeom>
          <a:ln>
            <a:solidFill>
              <a:srgbClr val="FF0000">
                <a:alpha val="46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4955378" y="5572912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</p:spTree>
    <p:extLst>
      <p:ext uri="{BB962C8B-B14F-4D97-AF65-F5344CB8AC3E}">
        <p14:creationId xmlns:p14="http://schemas.microsoft.com/office/powerpoint/2010/main" val="2151036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6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/>
          <p:cNvSpPr/>
          <p:nvPr/>
        </p:nvSpPr>
        <p:spPr>
          <a:xfrm>
            <a:off x="3835350" y="2933943"/>
            <a:ext cx="1138282" cy="1977716"/>
          </a:xfrm>
          <a:prstGeom prst="lightningBol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1747892" y="955819"/>
            <a:ext cx="4478972" cy="43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315108" y="955820"/>
            <a:ext cx="191175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66963" y="1734128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315247" y="955820"/>
            <a:ext cx="201351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6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430662" y="614455"/>
            <a:ext cx="3017844" cy="6008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2110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2x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5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747892" y="4922240"/>
            <a:ext cx="1850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56883" y="2080770"/>
            <a:ext cx="3013461" cy="284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97944" y="2815943"/>
            <a:ext cx="730819" cy="2106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28763" y="2077664"/>
            <a:ext cx="715359" cy="69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7751" y="1785382"/>
            <a:ext cx="2836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|Nothing| = 0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74875" y="3042684"/>
            <a:ext cx="1080000" cy="108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24658" y="1785382"/>
            <a:ext cx="211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|Unit| = 1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34193" y="3247521"/>
            <a:ext cx="540000" cy="54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3940" y="32202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29821" y="794332"/>
            <a:ext cx="5516784" cy="5102068"/>
          </a:xfrm>
          <a:custGeom>
            <a:avLst/>
            <a:gdLst>
              <a:gd name="connsiteX0" fmla="*/ 0 w 5516784"/>
              <a:gd name="connsiteY0" fmla="*/ 3099584 h 5102068"/>
              <a:gd name="connsiteX1" fmla="*/ 1201676 w 5516784"/>
              <a:gd name="connsiteY1" fmla="*/ 5052185 h 5102068"/>
              <a:gd name="connsiteX2" fmla="*/ 2143899 w 5516784"/>
              <a:gd name="connsiteY2" fmla="*/ 1283528 h 5102068"/>
              <a:gd name="connsiteX3" fmla="*/ 2853980 w 5516784"/>
              <a:gd name="connsiteY3" fmla="*/ 3195166 h 5102068"/>
              <a:gd name="connsiteX4" fmla="*/ 3523095 w 5516784"/>
              <a:gd name="connsiteY4" fmla="*/ 368673 h 5102068"/>
              <a:gd name="connsiteX5" fmla="*/ 5516784 w 5516784"/>
              <a:gd name="connsiteY5" fmla="*/ 0 h 510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784" h="5102068">
                <a:moveTo>
                  <a:pt x="0" y="3099584"/>
                </a:moveTo>
                <a:cubicBezTo>
                  <a:pt x="422180" y="4227222"/>
                  <a:pt x="844360" y="5354861"/>
                  <a:pt x="1201676" y="5052185"/>
                </a:cubicBezTo>
                <a:cubicBezTo>
                  <a:pt x="1558992" y="4749509"/>
                  <a:pt x="1868515" y="1593031"/>
                  <a:pt x="2143899" y="1283528"/>
                </a:cubicBezTo>
                <a:cubicBezTo>
                  <a:pt x="2419283" y="974025"/>
                  <a:pt x="2624114" y="3347642"/>
                  <a:pt x="2853980" y="3195166"/>
                </a:cubicBezTo>
                <a:cubicBezTo>
                  <a:pt x="3083846" y="3042690"/>
                  <a:pt x="3079294" y="901201"/>
                  <a:pt x="3523095" y="368673"/>
                </a:cubicBezTo>
                <a:cubicBezTo>
                  <a:pt x="3966896" y="-163855"/>
                  <a:pt x="5245952" y="56894"/>
                  <a:pt x="55167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/>
          <p:cNvSpPr/>
          <p:nvPr/>
        </p:nvSpPr>
        <p:spPr>
          <a:xfrm rot="5400000">
            <a:off x="1587798" y="86384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0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01453" y="850186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615108" y="955819"/>
            <a:ext cx="4557135" cy="452202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50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334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15108" y="83653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15108" y="2799183"/>
            <a:ext cx="6240732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270985" y="2580710"/>
            <a:ext cx="2699488" cy="411381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9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42419" y="807809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94108" y="794154"/>
            <a:ext cx="2061966" cy="200502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42421" y="794154"/>
            <a:ext cx="1734234" cy="20186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2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1" y="474514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</a:t>
            </a:r>
            <a:r>
              <a:rPr lang="en-US" sz="3600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0" idx="3"/>
            <a:endCxn id="93" idx="0"/>
          </p:cNvCxnSpPr>
          <p:nvPr/>
        </p:nvCxnSpPr>
        <p:spPr>
          <a:xfrm>
            <a:off x="2874845" y="1393285"/>
            <a:ext cx="1715885" cy="5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9405" y="1162452"/>
            <a:ext cx="134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+ 2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01" idx="0"/>
            <a:endCxn id="49" idx="3"/>
          </p:cNvCxnSpPr>
          <p:nvPr/>
        </p:nvCxnSpPr>
        <p:spPr>
          <a:xfrm flipV="1">
            <a:off x="1544447" y="4115162"/>
            <a:ext cx="2489483" cy="103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1257" y="5149474"/>
            <a:ext cx="128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- </a:t>
            </a:r>
            <a:r>
              <a:rPr lang="en-US" sz="2400" dirty="0"/>
              <a:t>5</a:t>
            </a:r>
          </a:p>
        </p:txBody>
      </p:sp>
      <p:cxnSp>
        <p:nvCxnSpPr>
          <p:cNvPr id="103" name="Straight Arrow Connector 102"/>
          <p:cNvCxnSpPr>
            <a:stCxn id="105" idx="3"/>
            <a:endCxn id="37" idx="0"/>
          </p:cNvCxnSpPr>
          <p:nvPr/>
        </p:nvCxnSpPr>
        <p:spPr>
          <a:xfrm>
            <a:off x="1602463" y="2345249"/>
            <a:ext cx="3641988" cy="773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2770" y="2114416"/>
            <a:ext cx="91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1</a:t>
            </a:r>
            <a:endParaRPr lang="en-US" sz="2400" dirty="0"/>
          </a:p>
        </p:txBody>
      </p:sp>
      <p:cxnSp>
        <p:nvCxnSpPr>
          <p:cNvPr id="107" name="Straight Arrow Connector 106"/>
          <p:cNvCxnSpPr>
            <a:stCxn id="110" idx="3"/>
          </p:cNvCxnSpPr>
          <p:nvPr/>
        </p:nvCxnSpPr>
        <p:spPr>
          <a:xfrm flipV="1">
            <a:off x="2862931" y="3527010"/>
            <a:ext cx="3959404" cy="34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239" y="3636988"/>
            <a:ext cx="27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factorial(x) %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17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4902364" y="2219246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2273060" cy="58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3559" y="2108696"/>
            <a:ext cx="242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ncrement(1) == 2</a:t>
            </a:r>
          </a:p>
        </p:txBody>
      </p:sp>
      <p:sp>
        <p:nvSpPr>
          <p:cNvPr id="104" name="Oval 103"/>
          <p:cNvSpPr/>
          <p:nvPr/>
        </p:nvSpPr>
        <p:spPr>
          <a:xfrm>
            <a:off x="4144806" y="3008032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103" idx="3"/>
            <a:endCxn id="104" idx="2"/>
          </p:cNvCxnSpPr>
          <p:nvPr/>
        </p:nvCxnSpPr>
        <p:spPr>
          <a:xfrm>
            <a:off x="2636217" y="2339529"/>
            <a:ext cx="1508589" cy="844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9102" y="471119"/>
            <a:ext cx="320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|List[Unit]| </a:t>
            </a:r>
            <a:r>
              <a:rPr lang="en-US" sz="3600" b="1" dirty="0" smtClean="0">
                <a:solidFill>
                  <a:schemeClr val="accent4"/>
                </a:solidFill>
              </a:rPr>
              <a:t>= </a:t>
            </a:r>
            <a:r>
              <a:rPr lang="en-US" sz="3600" b="1" dirty="0" smtClean="0">
                <a:solidFill>
                  <a:schemeClr val="accent4"/>
                </a:solidFill>
              </a:rPr>
              <a:t>∞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5" y="2250180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Nil</a:t>
            </a:r>
          </a:p>
        </p:txBody>
      </p:sp>
      <p:sp>
        <p:nvSpPr>
          <p:cNvPr id="15" name="Cross 14"/>
          <p:cNvSpPr/>
          <p:nvPr/>
        </p:nvSpPr>
        <p:spPr>
          <a:xfrm>
            <a:off x="4564641" y="1933304"/>
            <a:ext cx="771856" cy="428933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4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) :: () :: () :: () :: () :: () </a:t>
            </a:r>
            <a:r>
              <a:rPr lang="en-US" dirty="0"/>
              <a:t>:: () :: Nil</a:t>
            </a:r>
          </a:p>
        </p:txBody>
      </p:sp>
      <p:sp>
        <p:nvSpPr>
          <p:cNvPr id="25" name="Cross 24"/>
          <p:cNvSpPr/>
          <p:nvPr/>
        </p:nvSpPr>
        <p:spPr>
          <a:xfrm>
            <a:off x="2601992" y="3339328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() :: Nil</a:t>
            </a:r>
          </a:p>
        </p:txBody>
      </p:sp>
      <p:sp>
        <p:nvSpPr>
          <p:cNvPr id="28" name="Cross 27"/>
          <p:cNvSpPr/>
          <p:nvPr/>
        </p:nvSpPr>
        <p:spPr>
          <a:xfrm>
            <a:off x="330966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925867" y="2714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336497" y="3339328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3253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increment</a:t>
            </a:r>
            <a:r>
              <a:rPr lang="en-US" sz="2400" dirty="0"/>
              <a:t>(</a:t>
            </a:r>
            <a:r>
              <a:rPr lang="en-US" sz="2400" dirty="0" err="1"/>
              <a:t>MinInt</a:t>
            </a:r>
            <a:r>
              <a:rPr lang="en-US" sz="2400" dirty="0"/>
              <a:t>) ==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increment(0) == 1</a:t>
            </a:r>
          </a:p>
          <a:p>
            <a:r>
              <a:rPr lang="mr-IN" sz="2400" dirty="0" smtClean="0"/>
              <a:t>…</a:t>
            </a:r>
            <a:endParaRPr lang="en-GB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ncrement</a:t>
            </a:r>
            <a:r>
              <a:rPr lang="en-US" sz="2400" dirty="0"/>
              <a:t>(</a:t>
            </a:r>
            <a:r>
              <a:rPr lang="en-US" sz="2400" dirty="0" err="1" smtClean="0"/>
              <a:t>MaxInt</a:t>
            </a:r>
            <a:r>
              <a:rPr lang="en-US" sz="2400" dirty="0"/>
              <a:t>) == 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81964" y="3149656"/>
            <a:ext cx="505251" cy="51887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2612" y="2472620"/>
            <a:ext cx="156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5" name="Multiply 104"/>
          <p:cNvSpPr/>
          <p:nvPr/>
        </p:nvSpPr>
        <p:spPr>
          <a:xfrm>
            <a:off x="4321701" y="328677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654089" y="2111140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3683769" y="3689117"/>
            <a:ext cx="669905" cy="61371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465954" y="2276669"/>
            <a:ext cx="2046318" cy="27684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5719182" y="2794486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3089878" cy="11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13559" y="2626950"/>
            <a:ext cx="242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ncrement(1) == 2</a:t>
            </a:r>
          </a:p>
        </p:txBody>
      </p:sp>
      <p:sp>
        <p:nvSpPr>
          <p:cNvPr id="110" name="Oval 109"/>
          <p:cNvSpPr/>
          <p:nvPr/>
        </p:nvSpPr>
        <p:spPr>
          <a:xfrm>
            <a:off x="5008804" y="3555872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/>
          <p:cNvCxnSpPr>
            <a:stCxn id="109" idx="3"/>
            <a:endCxn id="110" idx="2"/>
          </p:cNvCxnSpPr>
          <p:nvPr/>
        </p:nvCxnSpPr>
        <p:spPr>
          <a:xfrm>
            <a:off x="2636217" y="2857783"/>
            <a:ext cx="2372587" cy="891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582718" y="1291709"/>
            <a:ext cx="4456868" cy="5027697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149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test 1</a:t>
            </a:r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1705975" y="1814758"/>
            <a:ext cx="4013207" cy="11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109" idx="2"/>
          </p:cNvCxnSpPr>
          <p:nvPr/>
        </p:nvCxnSpPr>
        <p:spPr>
          <a:xfrm>
            <a:off x="1858375" y="4354486"/>
            <a:ext cx="3825273" cy="21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3559" y="2622931"/>
            <a:ext cx="149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r>
              <a:rPr lang="en-GB" sz="2400" dirty="0" smtClean="0"/>
              <a:t>nit test 2</a:t>
            </a:r>
            <a:endParaRPr lang="en-US" sz="24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365959" y="4123653"/>
            <a:ext cx="149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Unit test 3</a:t>
            </a:r>
            <a:endParaRPr lang="en-US" sz="2400" dirty="0" smtClean="0"/>
          </a:p>
        </p:txBody>
      </p:sp>
      <p:cxnSp>
        <p:nvCxnSpPr>
          <p:cNvPr id="110" name="Straight Arrow Connector 109"/>
          <p:cNvCxnSpPr>
            <a:stCxn id="103" idx="3"/>
            <a:endCxn id="108" idx="2"/>
          </p:cNvCxnSpPr>
          <p:nvPr/>
        </p:nvCxnSpPr>
        <p:spPr>
          <a:xfrm>
            <a:off x="1705975" y="2853764"/>
            <a:ext cx="3292437" cy="89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3063" y="501056"/>
            <a:ext cx="335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VIC =    -      = </a:t>
            </a:r>
            <a:endParaRPr lang="en-US" sz="3600" b="1" dirty="0"/>
          </a:p>
        </p:txBody>
      </p:sp>
      <p:sp>
        <p:nvSpPr>
          <p:cNvPr id="112" name="Multiply 111"/>
          <p:cNvSpPr/>
          <p:nvPr/>
        </p:nvSpPr>
        <p:spPr>
          <a:xfrm>
            <a:off x="5330869" y="715856"/>
            <a:ext cx="360000" cy="360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5976661" y="713584"/>
            <a:ext cx="360000" cy="360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954955" y="690456"/>
            <a:ext cx="396000" cy="396000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5683648" y="4378300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719182" y="2794486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998412" y="3550460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6801524" y="677756"/>
            <a:ext cx="396000" cy="396000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Multiply 115"/>
          <p:cNvSpPr/>
          <p:nvPr/>
        </p:nvSpPr>
        <p:spPr>
          <a:xfrm>
            <a:off x="6825000" y="713756"/>
            <a:ext cx="360000" cy="360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837789" y="3669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4827755" y="3657029"/>
            <a:ext cx="252000" cy="252000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1429" y="176763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94192" y="479273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7043" y="2820707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41021" y="35149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1648" y="2413962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06469" y="3273692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99232" y="6323756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92083" y="4351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6061" y="50459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76688" y="3944986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45759" y="251248"/>
            <a:ext cx="168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A’ =&gt; B’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3868" y="157679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5096" y="2361370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91833" y="124920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47106" y="924376"/>
            <a:ext cx="1133023" cy="17965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390096">
            <a:off x="3484137" y="4928508"/>
            <a:ext cx="2123075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more tests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6536999" y="455773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44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771234" y="422964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60997" y="4107565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9540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68469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8678" y="562542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692039" y="558665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46164" y="5967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698461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32255" y="618392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698461" y="51983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95373" y="54105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944965" y="494914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299276" y="605211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46061" y="6276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95352" y="570658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20023416">
            <a:off x="3303998" y="2139965"/>
            <a:ext cx="2178204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Smaller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1429" y="176763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648" y="2413962"/>
            <a:ext cx="2362385" cy="2703603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394192" y="479273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76688" y="3944986"/>
            <a:ext cx="2362385" cy="2703603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47106" y="924376"/>
            <a:ext cx="1133023" cy="1796523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87043" y="2820707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41021" y="35149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6469" y="3273692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99232" y="6323756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92083" y="4351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6061" y="50459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45759" y="251248"/>
            <a:ext cx="168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A’ =&gt; B’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3868" y="157679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5096" y="2361370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91833" y="124920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390096">
            <a:off x="3484137" y="4928508"/>
            <a:ext cx="2123075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More tests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6536999" y="455773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44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771234" y="422964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60997" y="4107565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9540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68469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8678" y="562542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692039" y="558665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46164" y="5967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698461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32255" y="618392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698461" y="51983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95373" y="54105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944965" y="494914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299276" y="605211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46061" y="6276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95352" y="570658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20023416">
            <a:off x="3294996" y="2101399"/>
            <a:ext cx="2352435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Smaller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3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7403" y="471119"/>
            <a:ext cx="229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|Any| </a:t>
            </a:r>
            <a:r>
              <a:rPr lang="en-US" sz="3600" b="1" dirty="0" smtClean="0">
                <a:solidFill>
                  <a:schemeClr val="accent4"/>
                </a:solidFill>
              </a:rPr>
              <a:t>= </a:t>
            </a:r>
            <a:r>
              <a:rPr lang="en-US" sz="3600" b="1" dirty="0" smtClean="0">
                <a:solidFill>
                  <a:schemeClr val="accent4"/>
                </a:solidFill>
              </a:rPr>
              <a:t>∞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1397000"/>
            <a:ext cx="8280400" cy="4978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8500" y="1727200"/>
            <a:ext cx="1485900" cy="508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500" y="2641600"/>
            <a:ext cx="1485900" cy="15621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8064A2"/>
                </a:solidFill>
              </a:rPr>
              <a:t>Int</a:t>
            </a:r>
            <a:endParaRPr lang="en-US" sz="2400" dirty="0" smtClean="0">
              <a:solidFill>
                <a:srgbClr val="8064A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7300" y="1727200"/>
            <a:ext cx="1485900" cy="3225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64A2"/>
                </a:solidFill>
              </a:rPr>
              <a:t>String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500" y="5194300"/>
            <a:ext cx="5067301" cy="876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64A2"/>
                </a:solidFill>
              </a:rPr>
              <a:t>List[Char]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13400" y="1739900"/>
            <a:ext cx="1485900" cy="9017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8064A2"/>
                </a:solidFill>
              </a:rPr>
              <a:t>FooBar</a:t>
            </a:r>
            <a:endParaRPr lang="en-US" sz="2400" dirty="0" smtClean="0">
              <a:solidFill>
                <a:srgbClr val="8064A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79901" y="2819400"/>
            <a:ext cx="2590800" cy="876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400" dirty="0" smtClean="0">
                <a:solidFill>
                  <a:srgbClr val="8064A2"/>
                </a:solidFill>
              </a:rPr>
              <a:t>…</a:t>
            </a:r>
            <a:endParaRPr lang="en-US" sz="2400" dirty="0" smtClean="0">
              <a:solidFill>
                <a:srgbClr val="8064A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801" y="4076700"/>
            <a:ext cx="2768600" cy="876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400" dirty="0" smtClean="0">
                <a:solidFill>
                  <a:srgbClr val="8064A2"/>
                </a:solidFill>
              </a:rPr>
              <a:t>…</a:t>
            </a:r>
            <a:endParaRPr lang="en-US" sz="2400" dirty="0" smtClean="0">
              <a:solidFill>
                <a:srgbClr val="8064A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45400" y="2235200"/>
            <a:ext cx="825500" cy="19939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2400" dirty="0" smtClean="0">
                <a:solidFill>
                  <a:srgbClr val="8064A2"/>
                </a:solidFill>
              </a:rPr>
              <a:t>…</a:t>
            </a:r>
            <a:endParaRPr lang="en-US" sz="2400" dirty="0" smtClean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4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53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</p:spTree>
    <p:extLst>
      <p:ext uri="{BB962C8B-B14F-4D97-AF65-F5344CB8AC3E}">
        <p14:creationId xmlns:p14="http://schemas.microsoft.com/office/powerpoint/2010/main" val="59124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  <a:p>
            <a:r>
              <a:rPr lang="en-US" sz="2400" dirty="0" smtClean="0"/>
              <a:t>Increment(1) ==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35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3672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err="1"/>
              <a:t>increment</a:t>
            </a:r>
            <a:r>
              <a:rPr lang="es-ES_tradnl" sz="1600" dirty="0"/>
              <a:t>(-2147483648) == -2147483647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(-2147483647) == -2147483646</a:t>
            </a:r>
            <a:br>
              <a:rPr lang="es-ES_tradnl" sz="1600" dirty="0"/>
            </a:br>
            <a:r>
              <a:rPr lang="es-ES_tradnl" sz="1600" dirty="0"/>
              <a:t>// ..</a:t>
            </a:r>
            <a:r>
              <a:rPr lang="es-ES_tradnl" sz="1600" dirty="0" smtClean="0"/>
              <a:t>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endParaRPr lang="en-GB" sz="1600" dirty="0" smtClean="0"/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/>
              <a:t/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(0) == 1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(1) == 2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(2) == 3</a:t>
            </a:r>
            <a:br>
              <a:rPr lang="es-ES_tradnl" sz="1600" dirty="0"/>
            </a:br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(2147483646) ==  2147483647</a:t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(2147483647) == -2147483648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11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22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Foo =&gt; 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2</a:t>
            </a:r>
            <a:endParaRPr lang="en-US" sz="2400" dirty="0"/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2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1" y="1788748"/>
            <a:ext cx="3154399" cy="33044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Cross 9"/>
          <p:cNvSpPr/>
          <p:nvPr/>
        </p:nvSpPr>
        <p:spPr>
          <a:xfrm>
            <a:off x="6076658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501240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Cross 15"/>
          <p:cNvSpPr/>
          <p:nvPr/>
        </p:nvSpPr>
        <p:spPr>
          <a:xfrm>
            <a:off x="6076658" y="372839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Cross 16"/>
          <p:cNvSpPr/>
          <p:nvPr/>
        </p:nvSpPr>
        <p:spPr>
          <a:xfrm>
            <a:off x="5159858" y="4070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886113" y="220813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5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9" y="1583925"/>
            <a:ext cx="3311956" cy="34546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1752" y="474514"/>
            <a:ext cx="4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SmallFoo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SmallBar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2" y="2208132"/>
            <a:ext cx="2089276" cy="19838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120151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30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016" y="159263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4599" y="1592636"/>
            <a:ext cx="30342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Option[Boolean]</a:t>
            </a:r>
          </a:p>
        </p:txBody>
      </p:sp>
      <p:sp>
        <p:nvSpPr>
          <p:cNvPr id="12" name="Cross 11"/>
          <p:cNvSpPr/>
          <p:nvPr/>
        </p:nvSpPr>
        <p:spPr>
          <a:xfrm>
            <a:off x="1846581" y="258025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536329" y="30062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5" name="Curved Connector 4"/>
          <p:cNvCxnSpPr>
            <a:stCxn id="12" idx="3"/>
            <a:endCxn id="38" idx="1"/>
          </p:cNvCxnSpPr>
          <p:nvPr/>
        </p:nvCxnSpPr>
        <p:spPr>
          <a:xfrm>
            <a:off x="2386595" y="2744110"/>
            <a:ext cx="3049131" cy="13127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3" idx="3"/>
            <a:endCxn id="38" idx="1"/>
          </p:cNvCxnSpPr>
          <p:nvPr/>
        </p:nvCxnSpPr>
        <p:spPr>
          <a:xfrm flipV="1">
            <a:off x="3076343" y="2875385"/>
            <a:ext cx="2359383" cy="2946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3"/>
            <a:endCxn id="45" idx="1"/>
          </p:cNvCxnSpPr>
          <p:nvPr/>
        </p:nvCxnSpPr>
        <p:spPr>
          <a:xfrm>
            <a:off x="2536329" y="3932062"/>
            <a:ext cx="2899397" cy="127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</p:cNvCxnSpPr>
          <p:nvPr/>
        </p:nvCxnSpPr>
        <p:spPr>
          <a:xfrm>
            <a:off x="2206750" y="4592332"/>
            <a:ext cx="3228976" cy="4585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46" idx="1"/>
          </p:cNvCxnSpPr>
          <p:nvPr/>
        </p:nvCxnSpPr>
        <p:spPr>
          <a:xfrm flipV="1">
            <a:off x="2865905" y="5050861"/>
            <a:ext cx="2569821" cy="96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5726" y="241685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35726" y="34863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Some(false)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35726" y="4592332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1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3490256"/>
            <a:ext cx="2266798" cy="21217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88919" y="1592636"/>
            <a:ext cx="1261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PosInt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700" y="1592636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6486" y="3290748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28" name="Curved Connector 27"/>
          <p:cNvCxnSpPr>
            <a:stCxn id="21" idx="3"/>
            <a:endCxn id="19" idx="1"/>
          </p:cNvCxnSpPr>
          <p:nvPr/>
        </p:nvCxnSpPr>
        <p:spPr>
          <a:xfrm flipV="1">
            <a:off x="2536329" y="3879642"/>
            <a:ext cx="2899397" cy="524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  <a:endCxn id="23" idx="1"/>
          </p:cNvCxnSpPr>
          <p:nvPr/>
        </p:nvCxnSpPr>
        <p:spPr>
          <a:xfrm>
            <a:off x="2206750" y="4592332"/>
            <a:ext cx="3228976" cy="4175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23" idx="1"/>
          </p:cNvCxnSpPr>
          <p:nvPr/>
        </p:nvCxnSpPr>
        <p:spPr>
          <a:xfrm flipV="1">
            <a:off x="2865905" y="5009896"/>
            <a:ext cx="2569821" cy="5063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5726" y="34211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35726" y="4551367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8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0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40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... 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7" idx="3"/>
            <a:endCxn id="19" idx="1"/>
          </p:cNvCxnSpPr>
          <p:nvPr/>
        </p:nvCxnSpPr>
        <p:spPr>
          <a:xfrm>
            <a:off x="3645995" y="1599848"/>
            <a:ext cx="2355869" cy="17851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23" idx="1"/>
          </p:cNvCxnSpPr>
          <p:nvPr/>
        </p:nvCxnSpPr>
        <p:spPr>
          <a:xfrm>
            <a:off x="3645995" y="1599848"/>
            <a:ext cx="2355869" cy="29154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50" y="3497996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565" y="1647474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979" y="1647474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8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... 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33" idx="3"/>
          </p:cNvCxnSpPr>
          <p:nvPr/>
        </p:nvCxnSpPr>
        <p:spPr>
          <a:xfrm>
            <a:off x="3645995" y="2281429"/>
            <a:ext cx="2355869" cy="110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6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52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2 *... 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34" idx="3"/>
          </p:cNvCxnSpPr>
          <p:nvPr/>
        </p:nvCxnSpPr>
        <p:spPr>
          <a:xfrm>
            <a:off x="3645995" y="2965303"/>
            <a:ext cx="2246629" cy="4197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3"/>
          </p:cNvCxnSpPr>
          <p:nvPr/>
        </p:nvCxnSpPr>
        <p:spPr>
          <a:xfrm>
            <a:off x="3645995" y="2965303"/>
            <a:ext cx="2355869" cy="15499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18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7536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419611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54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175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4906" y="281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3424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4059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84906" y="46820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84906" y="53000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8878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08018" y="74868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7841" y="1414693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17206" y="153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017206" y="2170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17206" y="280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17206" y="3419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7206" y="4054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17206" y="46770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17206" y="529508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7206" y="588296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3661337" y="3061837"/>
            <a:ext cx="2355869" cy="599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3"/>
          </p:cNvCxnSpPr>
          <p:nvPr/>
        </p:nvCxnSpPr>
        <p:spPr>
          <a:xfrm>
            <a:off x="3645995" y="3666002"/>
            <a:ext cx="2371211" cy="66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6" idx="1"/>
          </p:cNvCxnSpPr>
          <p:nvPr/>
        </p:nvCxnSpPr>
        <p:spPr>
          <a:xfrm>
            <a:off x="3645995" y="4301002"/>
            <a:ext cx="2371211" cy="61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42" idx="1"/>
          </p:cNvCxnSpPr>
          <p:nvPr/>
        </p:nvCxnSpPr>
        <p:spPr>
          <a:xfrm>
            <a:off x="3645995" y="1782201"/>
            <a:ext cx="2371211" cy="630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43" idx="1"/>
          </p:cNvCxnSpPr>
          <p:nvPr/>
        </p:nvCxnSpPr>
        <p:spPr>
          <a:xfrm>
            <a:off x="3645995" y="2417201"/>
            <a:ext cx="2371211" cy="630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7" idx="1"/>
          </p:cNvCxnSpPr>
          <p:nvPr/>
        </p:nvCxnSpPr>
        <p:spPr>
          <a:xfrm>
            <a:off x="3645995" y="4918384"/>
            <a:ext cx="2371211" cy="61800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48" idx="1"/>
          </p:cNvCxnSpPr>
          <p:nvPr/>
        </p:nvCxnSpPr>
        <p:spPr>
          <a:xfrm>
            <a:off x="3645995" y="5541304"/>
            <a:ext cx="2371211" cy="58296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47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7536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419611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54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175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4906" y="281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3424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4059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84906" y="46820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84906" y="53000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8878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08018" y="74868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7841" y="1414693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17206" y="153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017206" y="2170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17206" y="280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17206" y="3419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7206" y="4054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17206" y="46770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17206" y="529508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7206" y="588296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3661337" y="3061837"/>
            <a:ext cx="2355869" cy="599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3"/>
          </p:cNvCxnSpPr>
          <p:nvPr/>
        </p:nvCxnSpPr>
        <p:spPr>
          <a:xfrm>
            <a:off x="3645995" y="3666002"/>
            <a:ext cx="2371211" cy="66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3"/>
            <a:endCxn id="46" idx="1"/>
          </p:cNvCxnSpPr>
          <p:nvPr/>
        </p:nvCxnSpPr>
        <p:spPr>
          <a:xfrm>
            <a:off x="3645995" y="4301002"/>
            <a:ext cx="2371211" cy="61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3"/>
            <a:endCxn id="41" idx="1"/>
          </p:cNvCxnSpPr>
          <p:nvPr/>
        </p:nvCxnSpPr>
        <p:spPr>
          <a:xfrm flipV="1">
            <a:off x="3645995" y="1777283"/>
            <a:ext cx="2371211" cy="4351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42" idx="1"/>
          </p:cNvCxnSpPr>
          <p:nvPr/>
        </p:nvCxnSpPr>
        <p:spPr>
          <a:xfrm>
            <a:off x="3645995" y="1782201"/>
            <a:ext cx="2371211" cy="630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43" idx="1"/>
          </p:cNvCxnSpPr>
          <p:nvPr/>
        </p:nvCxnSpPr>
        <p:spPr>
          <a:xfrm>
            <a:off x="3645995" y="2417201"/>
            <a:ext cx="2371211" cy="630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7" idx="1"/>
          </p:cNvCxnSpPr>
          <p:nvPr/>
        </p:nvCxnSpPr>
        <p:spPr>
          <a:xfrm>
            <a:off x="3645995" y="4918384"/>
            <a:ext cx="2371211" cy="61800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48" idx="1"/>
          </p:cNvCxnSpPr>
          <p:nvPr/>
        </p:nvCxnSpPr>
        <p:spPr>
          <a:xfrm>
            <a:off x="3645995" y="5541304"/>
            <a:ext cx="2371211" cy="58296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43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7536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419611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54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175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84906" y="28109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3424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40597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84906" y="46820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84906" y="53000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8878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08018" y="74868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7841" y="1414693"/>
            <a:ext cx="2471628" cy="5108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17206" y="153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-2147483648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017206" y="2170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17206" y="2805983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17206" y="3419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17206" y="40547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17206" y="467708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17206" y="529508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7206" y="588296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2147483647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3661337" y="3061837"/>
            <a:ext cx="2355869" cy="599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3645995" y="2810901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1" idx="3"/>
            <a:endCxn id="44" idx="1"/>
          </p:cNvCxnSpPr>
          <p:nvPr/>
        </p:nvCxnSpPr>
        <p:spPr>
          <a:xfrm flipV="1">
            <a:off x="3645995" y="3661084"/>
            <a:ext cx="2371211" cy="18802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27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11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45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3448696"/>
            <a:ext cx="1164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</a:t>
            </a:r>
            <a:r>
              <a:rPr lang="en-US" sz="2800" dirty="0" smtClean="0">
                <a:solidFill>
                  <a:schemeClr val="accent2"/>
                </a:solidFill>
              </a:rPr>
              <a:t>(x) &gt; x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03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2100" y="3448696"/>
            <a:ext cx="141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</a:t>
            </a:r>
            <a:r>
              <a:rPr lang="en-GB" sz="2800" dirty="0" err="1" smtClean="0">
                <a:solidFill>
                  <a:schemeClr val="accent2"/>
                </a:solidFill>
              </a:rPr>
              <a:t>njective</a:t>
            </a:r>
            <a:endParaRPr lang="en-GB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5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215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3448696"/>
            <a:ext cx="1164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</a:t>
            </a:r>
            <a:r>
              <a:rPr lang="en-US" sz="2800" dirty="0" smtClean="0">
                <a:solidFill>
                  <a:schemeClr val="accent2"/>
                </a:solidFill>
              </a:rPr>
              <a:t>(x) &gt; x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756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3"/>
            <a:endCxn id="61" idx="1"/>
          </p:cNvCxnSpPr>
          <p:nvPr/>
        </p:nvCxnSpPr>
        <p:spPr>
          <a:xfrm>
            <a:off x="3645995" y="4466102"/>
            <a:ext cx="2269611" cy="616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67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3"/>
            <a:endCxn id="61" idx="1"/>
          </p:cNvCxnSpPr>
          <p:nvPr/>
        </p:nvCxnSpPr>
        <p:spPr>
          <a:xfrm>
            <a:off x="3645995" y="4466102"/>
            <a:ext cx="2269611" cy="616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60" idx="1"/>
          </p:cNvCxnSpPr>
          <p:nvPr/>
        </p:nvCxnSpPr>
        <p:spPr>
          <a:xfrm>
            <a:off x="3645995" y="3843802"/>
            <a:ext cx="2269611" cy="62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3"/>
            <a:endCxn id="59" idx="1"/>
          </p:cNvCxnSpPr>
          <p:nvPr/>
        </p:nvCxnSpPr>
        <p:spPr>
          <a:xfrm>
            <a:off x="3645995" y="3208802"/>
            <a:ext cx="2269611" cy="63359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58" idx="1"/>
          </p:cNvCxnSpPr>
          <p:nvPr/>
        </p:nvCxnSpPr>
        <p:spPr>
          <a:xfrm>
            <a:off x="3645995" y="2556901"/>
            <a:ext cx="2269611" cy="650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57" idx="1"/>
          </p:cNvCxnSpPr>
          <p:nvPr/>
        </p:nvCxnSpPr>
        <p:spPr>
          <a:xfrm>
            <a:off x="3645995" y="1921901"/>
            <a:ext cx="2269611" cy="63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48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5718" y="893304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541" y="1559311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680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4906" y="2315601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84906" y="2967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584906" y="36025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84906" y="422480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4906" y="4842804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4906" y="5430682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06418" y="891898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96241" y="1557905"/>
            <a:ext cx="2471628" cy="45620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15606" y="1679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15606" y="2314195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15606" y="2966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15606" y="36010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15606" y="422339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MaxInt</a:t>
            </a:r>
            <a:r>
              <a:rPr lang="en-US" dirty="0"/>
              <a:t> - 2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15606" y="4841398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15606" y="5429276"/>
            <a:ext cx="2061089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1" idx="3"/>
            <a:endCxn id="62" idx="1"/>
          </p:cNvCxnSpPr>
          <p:nvPr/>
        </p:nvCxnSpPr>
        <p:spPr>
          <a:xfrm>
            <a:off x="3645995" y="5084104"/>
            <a:ext cx="2269611" cy="5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3"/>
            <a:endCxn id="61" idx="1"/>
          </p:cNvCxnSpPr>
          <p:nvPr/>
        </p:nvCxnSpPr>
        <p:spPr>
          <a:xfrm>
            <a:off x="3645995" y="4466102"/>
            <a:ext cx="2269611" cy="616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60" idx="1"/>
          </p:cNvCxnSpPr>
          <p:nvPr/>
        </p:nvCxnSpPr>
        <p:spPr>
          <a:xfrm>
            <a:off x="3645995" y="3843802"/>
            <a:ext cx="2269611" cy="62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3"/>
            <a:endCxn id="59" idx="1"/>
          </p:cNvCxnSpPr>
          <p:nvPr/>
        </p:nvCxnSpPr>
        <p:spPr>
          <a:xfrm>
            <a:off x="3645995" y="3208802"/>
            <a:ext cx="2269611" cy="63359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58" idx="1"/>
          </p:cNvCxnSpPr>
          <p:nvPr/>
        </p:nvCxnSpPr>
        <p:spPr>
          <a:xfrm>
            <a:off x="3645995" y="2556901"/>
            <a:ext cx="2269611" cy="650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57" idx="1"/>
          </p:cNvCxnSpPr>
          <p:nvPr/>
        </p:nvCxnSpPr>
        <p:spPr>
          <a:xfrm>
            <a:off x="3645995" y="1921901"/>
            <a:ext cx="2269611" cy="63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56" idx="1"/>
          </p:cNvCxnSpPr>
          <p:nvPr/>
        </p:nvCxnSpPr>
        <p:spPr>
          <a:xfrm flipV="1">
            <a:off x="3645995" y="1920495"/>
            <a:ext cx="2269611" cy="375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8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3" name="Curved Down Arrow 12"/>
          <p:cNvSpPr/>
          <p:nvPr/>
        </p:nvSpPr>
        <p:spPr>
          <a:xfrm>
            <a:off x="1665957" y="1351802"/>
            <a:ext cx="595375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6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4" y="3497996"/>
            <a:ext cx="35845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 o f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3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107292</TotalTime>
  <Words>1291</Words>
  <Application>Microsoft Macintosh PowerPoint</Application>
  <PresentationFormat>On-screen Show (4:3)</PresentationFormat>
  <Paragraphs>550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144</cp:revision>
  <dcterms:created xsi:type="dcterms:W3CDTF">2018-05-11T17:52:35Z</dcterms:created>
  <dcterms:modified xsi:type="dcterms:W3CDTF">2018-12-04T21:38:47Z</dcterms:modified>
</cp:coreProperties>
</file>