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019" y="2373465"/>
            <a:ext cx="1584027" cy="1761438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5041" y="2669238"/>
            <a:ext cx="1172175" cy="584946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dirty="0" smtClean="0"/>
              <a:t>rue</a:t>
            </a:r>
          </a:p>
        </p:txBody>
      </p:sp>
      <p:sp>
        <p:nvSpPr>
          <p:cNvPr id="6" name="Oval 5"/>
          <p:cNvSpPr/>
          <p:nvPr/>
        </p:nvSpPr>
        <p:spPr>
          <a:xfrm>
            <a:off x="1395041" y="3354166"/>
            <a:ext cx="1172175" cy="58494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019" y="1674799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58682" y="1997965"/>
            <a:ext cx="2892756" cy="379179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7587" y="1321671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5107120" y="2926474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3" name="Cross 12"/>
          <p:cNvSpPr/>
          <p:nvPr/>
        </p:nvSpPr>
        <p:spPr>
          <a:xfrm>
            <a:off x="5687587" y="2782873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4" name="Cross 13"/>
          <p:cNvSpPr/>
          <p:nvPr/>
        </p:nvSpPr>
        <p:spPr>
          <a:xfrm>
            <a:off x="5839987" y="3729665"/>
            <a:ext cx="563135" cy="418893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713932" y="3351511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212577" y="4609930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Cross 19"/>
          <p:cNvSpPr/>
          <p:nvPr/>
        </p:nvSpPr>
        <p:spPr>
          <a:xfrm>
            <a:off x="5107120" y="4282220"/>
            <a:ext cx="381089" cy="32771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46" y="3497994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3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2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67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5326483" y="2293967"/>
            <a:ext cx="2286961" cy="34297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3" y="1715746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6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2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1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1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2" y="3017657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0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5" idx="1"/>
          </p:cNvCxnSpPr>
          <p:nvPr/>
        </p:nvCxnSpPr>
        <p:spPr>
          <a:xfrm flipV="1">
            <a:off x="2225832" y="3758946"/>
            <a:ext cx="3593423" cy="70609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6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8</cp:revision>
  <dcterms:created xsi:type="dcterms:W3CDTF">2018-05-11T17:52:35Z</dcterms:created>
  <dcterms:modified xsi:type="dcterms:W3CDTF">2018-05-11T19:33:31Z</dcterms:modified>
</cp:coreProperties>
</file>