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58" r:id="rId8"/>
    <p:sldId id="269" r:id="rId9"/>
    <p:sldId id="268" r:id="rId10"/>
    <p:sldId id="265" r:id="rId11"/>
    <p:sldId id="266" r:id="rId12"/>
    <p:sldId id="267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019" y="2373465"/>
            <a:ext cx="1584027" cy="1761438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5041" y="2669238"/>
            <a:ext cx="1172175" cy="58494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rue</a:t>
            </a:r>
          </a:p>
        </p:txBody>
      </p:sp>
      <p:sp>
        <p:nvSpPr>
          <p:cNvPr id="6" name="Oval 5"/>
          <p:cNvSpPr/>
          <p:nvPr/>
        </p:nvSpPr>
        <p:spPr>
          <a:xfrm>
            <a:off x="1395041" y="3354166"/>
            <a:ext cx="1172175" cy="584946"/>
          </a:xfrm>
          <a:prstGeom prst="ellipse">
            <a:avLst/>
          </a:prstGeom>
          <a:solidFill>
            <a:srgbClr val="FF6600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019" y="1674799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58682" y="1997965"/>
            <a:ext cx="2892756" cy="379179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587" y="1321671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5107120" y="2926474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3" name="Cross 12"/>
          <p:cNvSpPr/>
          <p:nvPr/>
        </p:nvSpPr>
        <p:spPr>
          <a:xfrm>
            <a:off x="5687587" y="2782873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4" name="Cross 13"/>
          <p:cNvSpPr/>
          <p:nvPr/>
        </p:nvSpPr>
        <p:spPr>
          <a:xfrm>
            <a:off x="5839987" y="3729665"/>
            <a:ext cx="563135" cy="418893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713932" y="3351511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212577" y="4609930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Cross 19"/>
          <p:cNvSpPr/>
          <p:nvPr/>
        </p:nvSpPr>
        <p:spPr>
          <a:xfrm>
            <a:off x="5107120" y="4282220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0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67" y="2853802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0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4" y="4481196"/>
            <a:ext cx="1519222" cy="17414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67" y="2853802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3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2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005762" y="1313039"/>
            <a:ext cx="1098204" cy="11584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2454313" y="1313039"/>
            <a:ext cx="1098204" cy="11584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99447" y="3103985"/>
            <a:ext cx="1098204" cy="1158435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3684452" y="4543925"/>
            <a:ext cx="1098204" cy="115843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 smtClean="0"/>
          </a:p>
        </p:txBody>
      </p:sp>
      <p:sp>
        <p:nvSpPr>
          <p:cNvPr id="13" name="Oval 12"/>
          <p:cNvSpPr/>
          <p:nvPr/>
        </p:nvSpPr>
        <p:spPr>
          <a:xfrm>
            <a:off x="7140385" y="2830894"/>
            <a:ext cx="1098204" cy="115843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 smtClean="0"/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04248" y="156406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161977" y="230669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3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192059" y="4217596"/>
            <a:ext cx="1857502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4" y="1291708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21167" y="645377"/>
            <a:ext cx="13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String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1" y="2250179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</a:p>
        </p:txBody>
      </p:sp>
      <p:sp>
        <p:nvSpPr>
          <p:cNvPr id="15" name="Cross 14"/>
          <p:cNvSpPr/>
          <p:nvPr/>
        </p:nvSpPr>
        <p:spPr>
          <a:xfrm>
            <a:off x="4786542" y="193330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“”</a:t>
            </a:r>
          </a:p>
        </p:txBody>
      </p:sp>
      <p:sp>
        <p:nvSpPr>
          <p:cNvPr id="16" name="Cross 15"/>
          <p:cNvSpPr/>
          <p:nvPr/>
        </p:nvSpPr>
        <p:spPr>
          <a:xfrm>
            <a:off x="4978782" y="2849735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“World”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2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“Really really </a:t>
            </a:r>
            <a:r>
              <a:rPr lang="mr-IN" dirty="0" smtClean="0"/>
              <a:t>…</a:t>
            </a:r>
            <a:r>
              <a:rPr lang="en-GB" dirty="0" smtClean="0"/>
              <a:t> really long String</a:t>
            </a:r>
            <a:r>
              <a:rPr lang="en-US" dirty="0" smtClean="0"/>
              <a:t>”</a:t>
            </a:r>
          </a:p>
        </p:txBody>
      </p:sp>
      <p:sp>
        <p:nvSpPr>
          <p:cNvPr id="25" name="Cross 24"/>
          <p:cNvSpPr/>
          <p:nvPr/>
        </p:nvSpPr>
        <p:spPr>
          <a:xfrm>
            <a:off x="2492745" y="3339327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 World”</a:t>
            </a:r>
          </a:p>
        </p:txBody>
      </p:sp>
      <p:sp>
        <p:nvSpPr>
          <p:cNvPr id="26" name="Cross 25"/>
          <p:cNvSpPr/>
          <p:nvPr/>
        </p:nvSpPr>
        <p:spPr>
          <a:xfrm>
            <a:off x="406338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4978782" y="3497765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3309661" y="5205934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5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1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46" y="3497994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66" y="2293968"/>
            <a:ext cx="1719705" cy="299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4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1" y="2293968"/>
            <a:ext cx="1719705" cy="299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49" y="2293968"/>
            <a:ext cx="1719705" cy="299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5" y="3497994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66" y="2293968"/>
            <a:ext cx="1719705" cy="299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4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1" y="2293968"/>
            <a:ext cx="1719705" cy="299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49" y="2293968"/>
            <a:ext cx="1719705" cy="299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5" y="3497994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4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66" y="2293968"/>
            <a:ext cx="1719705" cy="299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4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</a:t>
            </a:r>
            <a:r>
              <a:rPr lang="en-US" sz="2800" dirty="0" smtClean="0"/>
              <a:t>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49" y="2293968"/>
            <a:ext cx="1719705" cy="299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3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19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0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6"/>
            <a:ext cx="3452488" cy="66953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2" y="3017657"/>
            <a:ext cx="3504547" cy="541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6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39" y="4049635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67" y="2853802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144</Words>
  <Application>Microsoft Macintosh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20</cp:revision>
  <dcterms:created xsi:type="dcterms:W3CDTF">2018-05-11T17:52:35Z</dcterms:created>
  <dcterms:modified xsi:type="dcterms:W3CDTF">2018-05-15T15:03:23Z</dcterms:modified>
</cp:coreProperties>
</file>