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70" r:id="rId5"/>
    <p:sldId id="273" r:id="rId6"/>
    <p:sldId id="272" r:id="rId7"/>
    <p:sldId id="262" r:id="rId8"/>
    <p:sldId id="263" r:id="rId9"/>
    <p:sldId id="264" r:id="rId10"/>
    <p:sldId id="261" r:id="rId11"/>
    <p:sldId id="258" r:id="rId12"/>
    <p:sldId id="269" r:id="rId13"/>
    <p:sldId id="268" r:id="rId14"/>
    <p:sldId id="265" r:id="rId15"/>
    <p:sldId id="266" r:id="rId16"/>
    <p:sldId id="267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1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EE036-72E2-844D-8C18-950EBC902BCA}" type="datetimeFigureOut">
              <a:rPr lang="en-US" smtClean="0"/>
              <a:t>11/05/18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3E57-421C-5D45-A5D0-6F662B189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13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EE036-72E2-844D-8C18-950EBC902BCA}" type="datetimeFigureOut">
              <a:rPr lang="en-US" smtClean="0"/>
              <a:t>11/05/18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3E57-421C-5D45-A5D0-6F662B189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03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EE036-72E2-844D-8C18-950EBC902BCA}" type="datetimeFigureOut">
              <a:rPr lang="en-US" smtClean="0"/>
              <a:t>11/05/18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3E57-421C-5D45-A5D0-6F662B189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6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EE036-72E2-844D-8C18-950EBC902BCA}" type="datetimeFigureOut">
              <a:rPr lang="en-US" smtClean="0"/>
              <a:t>11/05/18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3E57-421C-5D45-A5D0-6F662B189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14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EE036-72E2-844D-8C18-950EBC902BCA}" type="datetimeFigureOut">
              <a:rPr lang="en-US" smtClean="0"/>
              <a:t>11/05/18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3E57-421C-5D45-A5D0-6F662B189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00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EE036-72E2-844D-8C18-950EBC902BCA}" type="datetimeFigureOut">
              <a:rPr lang="en-US" smtClean="0"/>
              <a:t>11/05/18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3E57-421C-5D45-A5D0-6F662B189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841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EE036-72E2-844D-8C18-950EBC902BCA}" type="datetimeFigureOut">
              <a:rPr lang="en-US" smtClean="0"/>
              <a:t>11/05/18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3E57-421C-5D45-A5D0-6F662B189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61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EE036-72E2-844D-8C18-950EBC902BCA}" type="datetimeFigureOut">
              <a:rPr lang="en-US" smtClean="0"/>
              <a:t>11/05/18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3E57-421C-5D45-A5D0-6F662B189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33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EE036-72E2-844D-8C18-950EBC902BCA}" type="datetimeFigureOut">
              <a:rPr lang="en-US" smtClean="0"/>
              <a:t>11/05/18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3E57-421C-5D45-A5D0-6F662B189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03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EE036-72E2-844D-8C18-950EBC902BCA}" type="datetimeFigureOut">
              <a:rPr lang="en-US" smtClean="0"/>
              <a:t>11/05/18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3E57-421C-5D45-A5D0-6F662B189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963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EE036-72E2-844D-8C18-950EBC902BCA}" type="datetimeFigureOut">
              <a:rPr lang="en-US" smtClean="0"/>
              <a:t>11/05/18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3E57-421C-5D45-A5D0-6F662B189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44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EE036-72E2-844D-8C18-950EBC902BCA}" type="datetimeFigureOut">
              <a:rPr lang="en-US" smtClean="0"/>
              <a:t>11/05/18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E3E57-421C-5D45-A5D0-6F662B189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43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188023" y="2373467"/>
            <a:ext cx="1761269" cy="2236464"/>
          </a:xfrm>
          <a:prstGeom prst="ellipse">
            <a:avLst/>
          </a:prstGeom>
          <a:solidFill>
            <a:schemeClr val="bg1">
              <a:alpha val="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395044" y="2513959"/>
            <a:ext cx="1308978" cy="93719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r>
              <a:rPr lang="en-US" dirty="0" smtClean="0"/>
              <a:t>rue</a:t>
            </a:r>
          </a:p>
        </p:txBody>
      </p:sp>
      <p:sp>
        <p:nvSpPr>
          <p:cNvPr id="6" name="Oval 5"/>
          <p:cNvSpPr/>
          <p:nvPr/>
        </p:nvSpPr>
        <p:spPr>
          <a:xfrm>
            <a:off x="1415530" y="3516778"/>
            <a:ext cx="1308978" cy="937197"/>
          </a:xfrm>
          <a:prstGeom prst="ellipse">
            <a:avLst/>
          </a:prstGeom>
          <a:solidFill>
            <a:srgbClr val="FF6600"/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False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8023" y="1511692"/>
            <a:ext cx="1761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8064A2"/>
                </a:solidFill>
              </a:rPr>
              <a:t>Boolean</a:t>
            </a:r>
            <a:endParaRPr lang="en-US" sz="3600" b="1" dirty="0">
              <a:solidFill>
                <a:srgbClr val="8064A2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658682" y="1997965"/>
            <a:ext cx="2892756" cy="3791795"/>
          </a:xfrm>
          <a:prstGeom prst="ellipse">
            <a:avLst/>
          </a:prstGeom>
          <a:solidFill>
            <a:schemeClr val="bg1">
              <a:alpha val="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687587" y="1188526"/>
            <a:ext cx="715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>
                <a:solidFill>
                  <a:schemeClr val="accent4"/>
                </a:solidFill>
              </a:rPr>
              <a:t>Int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sp>
        <p:nvSpPr>
          <p:cNvPr id="14" name="Cross 13"/>
          <p:cNvSpPr/>
          <p:nvPr/>
        </p:nvSpPr>
        <p:spPr>
          <a:xfrm>
            <a:off x="5839991" y="3729667"/>
            <a:ext cx="653761" cy="552555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456</a:t>
            </a:r>
          </a:p>
        </p:txBody>
      </p:sp>
      <p:sp>
        <p:nvSpPr>
          <p:cNvPr id="18" name="Cross 17"/>
          <p:cNvSpPr/>
          <p:nvPr/>
        </p:nvSpPr>
        <p:spPr>
          <a:xfrm>
            <a:off x="6713936" y="3351513"/>
            <a:ext cx="381089" cy="327711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9" name="Cross 18"/>
          <p:cNvSpPr/>
          <p:nvPr/>
        </p:nvSpPr>
        <p:spPr>
          <a:xfrm>
            <a:off x="6212581" y="4609931"/>
            <a:ext cx="381089" cy="327711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0" name="Cross 19"/>
          <p:cNvSpPr/>
          <p:nvPr/>
        </p:nvSpPr>
        <p:spPr>
          <a:xfrm>
            <a:off x="5107124" y="4282222"/>
            <a:ext cx="381089" cy="327711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2" name="Cross 21"/>
          <p:cNvSpPr/>
          <p:nvPr/>
        </p:nvSpPr>
        <p:spPr>
          <a:xfrm>
            <a:off x="5033062" y="3022558"/>
            <a:ext cx="455151" cy="328956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</a:p>
        </p:txBody>
      </p:sp>
      <p:sp>
        <p:nvSpPr>
          <p:cNvPr id="23" name="Cross 22"/>
          <p:cNvSpPr/>
          <p:nvPr/>
        </p:nvSpPr>
        <p:spPr>
          <a:xfrm>
            <a:off x="5757430" y="2513959"/>
            <a:ext cx="455151" cy="328956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0048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599448" y="3103985"/>
            <a:ext cx="1310789" cy="1324067"/>
          </a:xfrm>
          <a:prstGeom prst="ellipse">
            <a:avLst/>
          </a:prstGeom>
          <a:solidFill>
            <a:schemeClr val="tx2"/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A</a:t>
            </a:r>
          </a:p>
        </p:txBody>
      </p:sp>
      <p:sp>
        <p:nvSpPr>
          <p:cNvPr id="14" name="Right Arrow 13"/>
          <p:cNvSpPr/>
          <p:nvPr/>
        </p:nvSpPr>
        <p:spPr>
          <a:xfrm rot="19365763">
            <a:off x="1429007" y="2372727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4080625" y="1564065"/>
            <a:ext cx="797623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2403700">
            <a:off x="6421429" y="2229155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297716">
            <a:off x="1953267" y="4309337"/>
            <a:ext cx="1314875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9854906">
            <a:off x="5465104" y="4310459"/>
            <a:ext cx="1475437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533146" y="1313038"/>
            <a:ext cx="1249405" cy="132229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B</a:t>
            </a:r>
            <a:endParaRPr lang="en-US" sz="3600" dirty="0"/>
          </a:p>
        </p:txBody>
      </p:sp>
      <p:sp>
        <p:nvSpPr>
          <p:cNvPr id="22" name="Isosceles Triangle 21"/>
          <p:cNvSpPr/>
          <p:nvPr/>
        </p:nvSpPr>
        <p:spPr>
          <a:xfrm>
            <a:off x="4782656" y="1313039"/>
            <a:ext cx="1597606" cy="1322292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</a:t>
            </a:r>
            <a:endParaRPr lang="en-US" sz="3600" dirty="0"/>
          </a:p>
        </p:txBody>
      </p:sp>
      <p:sp>
        <p:nvSpPr>
          <p:cNvPr id="23" name="Rectangle 22"/>
          <p:cNvSpPr/>
          <p:nvPr/>
        </p:nvSpPr>
        <p:spPr>
          <a:xfrm>
            <a:off x="7050237" y="3026405"/>
            <a:ext cx="1716532" cy="10106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E</a:t>
            </a:r>
            <a:endParaRPr lang="en-US" sz="3600" dirty="0"/>
          </a:p>
        </p:txBody>
      </p:sp>
      <p:sp>
        <p:nvSpPr>
          <p:cNvPr id="24" name="Hexagon 23"/>
          <p:cNvSpPr/>
          <p:nvPr/>
        </p:nvSpPr>
        <p:spPr>
          <a:xfrm>
            <a:off x="3602526" y="4428051"/>
            <a:ext cx="1531911" cy="1320516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77747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29862" y="2293970"/>
            <a:ext cx="2266798" cy="331805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6" name="Oval 5"/>
          <p:cNvSpPr/>
          <p:nvPr/>
        </p:nvSpPr>
        <p:spPr>
          <a:xfrm>
            <a:off x="5326487" y="2293968"/>
            <a:ext cx="2286961" cy="342972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1410934" y="1715747"/>
            <a:ext cx="2085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Input / Domain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23842" y="1715747"/>
            <a:ext cx="2613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Output / Codomain</a:t>
            </a:r>
          </a:p>
        </p:txBody>
      </p:sp>
      <p:sp>
        <p:nvSpPr>
          <p:cNvPr id="2" name="Cross 1"/>
          <p:cNvSpPr/>
          <p:nvPr/>
        </p:nvSpPr>
        <p:spPr>
          <a:xfrm>
            <a:off x="1685818" y="2853804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a1</a:t>
            </a:r>
            <a:endParaRPr lang="en-US" dirty="0"/>
          </a:p>
        </p:txBody>
      </p:sp>
      <p:sp>
        <p:nvSpPr>
          <p:cNvPr id="8" name="Cross 7"/>
          <p:cNvSpPr/>
          <p:nvPr/>
        </p:nvSpPr>
        <p:spPr>
          <a:xfrm>
            <a:off x="2684853" y="3525076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a2</a:t>
            </a:r>
            <a:endParaRPr lang="en-US" dirty="0"/>
          </a:p>
        </p:txBody>
      </p:sp>
      <p:sp>
        <p:nvSpPr>
          <p:cNvPr id="12" name="Cross 11"/>
          <p:cNvSpPr/>
          <p:nvPr/>
        </p:nvSpPr>
        <p:spPr>
          <a:xfrm>
            <a:off x="1826753" y="4264623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a3</a:t>
            </a:r>
            <a:endParaRPr lang="en-US" dirty="0"/>
          </a:p>
        </p:txBody>
      </p:sp>
      <p:sp>
        <p:nvSpPr>
          <p:cNvPr id="13" name="Cross 12"/>
          <p:cNvSpPr/>
          <p:nvPr/>
        </p:nvSpPr>
        <p:spPr>
          <a:xfrm>
            <a:off x="2464547" y="4764984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</a:t>
            </a:r>
            <a:endParaRPr lang="en-US" dirty="0"/>
          </a:p>
        </p:txBody>
      </p:sp>
      <p:sp>
        <p:nvSpPr>
          <p:cNvPr id="14" name="Cross 13"/>
          <p:cNvSpPr/>
          <p:nvPr/>
        </p:nvSpPr>
        <p:spPr>
          <a:xfrm>
            <a:off x="5730379" y="2907964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b1</a:t>
            </a:r>
            <a:endParaRPr lang="en-US" dirty="0"/>
          </a:p>
        </p:txBody>
      </p:sp>
      <p:sp>
        <p:nvSpPr>
          <p:cNvPr id="15" name="Cross 14"/>
          <p:cNvSpPr/>
          <p:nvPr/>
        </p:nvSpPr>
        <p:spPr>
          <a:xfrm>
            <a:off x="5819255" y="3595092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b2</a:t>
            </a:r>
            <a:endParaRPr lang="en-US" dirty="0"/>
          </a:p>
        </p:txBody>
      </p:sp>
      <p:sp>
        <p:nvSpPr>
          <p:cNvPr id="16" name="Cross 15"/>
          <p:cNvSpPr/>
          <p:nvPr/>
        </p:nvSpPr>
        <p:spPr>
          <a:xfrm>
            <a:off x="5819255" y="4264623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b3</a:t>
            </a:r>
            <a:endParaRPr lang="en-US" dirty="0"/>
          </a:p>
        </p:txBody>
      </p:sp>
      <p:sp>
        <p:nvSpPr>
          <p:cNvPr id="17" name="Cross 16"/>
          <p:cNvSpPr/>
          <p:nvPr/>
        </p:nvSpPr>
        <p:spPr>
          <a:xfrm>
            <a:off x="6707226" y="3540475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bm</a:t>
            </a:r>
            <a:endParaRPr lang="en-US" dirty="0"/>
          </a:p>
        </p:txBody>
      </p:sp>
      <p:cxnSp>
        <p:nvCxnSpPr>
          <p:cNvPr id="18" name="Curved Connector 17"/>
          <p:cNvCxnSpPr>
            <a:stCxn id="2" idx="3"/>
            <a:endCxn id="15" idx="1"/>
          </p:cNvCxnSpPr>
          <p:nvPr/>
        </p:nvCxnSpPr>
        <p:spPr>
          <a:xfrm>
            <a:off x="2225836" y="3017660"/>
            <a:ext cx="3593423" cy="741289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8" idx="3"/>
            <a:endCxn id="17" idx="0"/>
          </p:cNvCxnSpPr>
          <p:nvPr/>
        </p:nvCxnSpPr>
        <p:spPr>
          <a:xfrm flipV="1">
            <a:off x="3224867" y="3540475"/>
            <a:ext cx="3752366" cy="148457"/>
          </a:xfrm>
          <a:prstGeom prst="curvedConnector4">
            <a:avLst>
              <a:gd name="adj1" fmla="val 46402"/>
              <a:gd name="adj2" fmla="val 26435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12" idx="3"/>
            <a:endCxn id="14" idx="1"/>
          </p:cNvCxnSpPr>
          <p:nvPr/>
        </p:nvCxnSpPr>
        <p:spPr>
          <a:xfrm flipV="1">
            <a:off x="2366767" y="3071822"/>
            <a:ext cx="3363612" cy="1356657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3" idx="3"/>
            <a:endCxn id="16" idx="1"/>
          </p:cNvCxnSpPr>
          <p:nvPr/>
        </p:nvCxnSpPr>
        <p:spPr>
          <a:xfrm flipV="1">
            <a:off x="3004561" y="4428477"/>
            <a:ext cx="2814694" cy="500363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149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29862" y="2293970"/>
            <a:ext cx="2266798" cy="331805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6" name="Oval 5"/>
          <p:cNvSpPr/>
          <p:nvPr/>
        </p:nvSpPr>
        <p:spPr>
          <a:xfrm>
            <a:off x="5326487" y="2293968"/>
            <a:ext cx="2286961" cy="342972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1410934" y="1715747"/>
            <a:ext cx="2085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Input / Domain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23842" y="1715747"/>
            <a:ext cx="2613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Output / Codomain</a:t>
            </a:r>
          </a:p>
        </p:txBody>
      </p:sp>
      <p:sp>
        <p:nvSpPr>
          <p:cNvPr id="2" name="Cross 1"/>
          <p:cNvSpPr/>
          <p:nvPr/>
        </p:nvSpPr>
        <p:spPr>
          <a:xfrm>
            <a:off x="1685818" y="2853804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a1</a:t>
            </a:r>
            <a:endParaRPr lang="en-US" dirty="0"/>
          </a:p>
        </p:txBody>
      </p:sp>
      <p:sp>
        <p:nvSpPr>
          <p:cNvPr id="8" name="Cross 7"/>
          <p:cNvSpPr/>
          <p:nvPr/>
        </p:nvSpPr>
        <p:spPr>
          <a:xfrm>
            <a:off x="2684853" y="3525076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a2</a:t>
            </a:r>
            <a:endParaRPr lang="en-US" dirty="0"/>
          </a:p>
        </p:txBody>
      </p:sp>
      <p:sp>
        <p:nvSpPr>
          <p:cNvPr id="12" name="Cross 11"/>
          <p:cNvSpPr/>
          <p:nvPr/>
        </p:nvSpPr>
        <p:spPr>
          <a:xfrm>
            <a:off x="1826753" y="4264623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a3</a:t>
            </a:r>
            <a:endParaRPr lang="en-US" dirty="0"/>
          </a:p>
        </p:txBody>
      </p:sp>
      <p:sp>
        <p:nvSpPr>
          <p:cNvPr id="13" name="Cross 12"/>
          <p:cNvSpPr/>
          <p:nvPr/>
        </p:nvSpPr>
        <p:spPr>
          <a:xfrm>
            <a:off x="2464547" y="4764984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</a:t>
            </a:r>
            <a:endParaRPr lang="en-US" dirty="0"/>
          </a:p>
        </p:txBody>
      </p:sp>
      <p:sp>
        <p:nvSpPr>
          <p:cNvPr id="14" name="Cross 13"/>
          <p:cNvSpPr/>
          <p:nvPr/>
        </p:nvSpPr>
        <p:spPr>
          <a:xfrm>
            <a:off x="5730379" y="2907964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b1</a:t>
            </a:r>
            <a:endParaRPr lang="en-US" dirty="0"/>
          </a:p>
        </p:txBody>
      </p:sp>
      <p:sp>
        <p:nvSpPr>
          <p:cNvPr id="15" name="Cross 14"/>
          <p:cNvSpPr/>
          <p:nvPr/>
        </p:nvSpPr>
        <p:spPr>
          <a:xfrm>
            <a:off x="5819255" y="3595092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b2</a:t>
            </a:r>
            <a:endParaRPr lang="en-US" dirty="0"/>
          </a:p>
        </p:txBody>
      </p:sp>
      <p:sp>
        <p:nvSpPr>
          <p:cNvPr id="16" name="Cross 15"/>
          <p:cNvSpPr/>
          <p:nvPr/>
        </p:nvSpPr>
        <p:spPr>
          <a:xfrm>
            <a:off x="5819255" y="4264623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b3</a:t>
            </a:r>
            <a:endParaRPr lang="en-US" dirty="0"/>
          </a:p>
        </p:txBody>
      </p:sp>
      <p:sp>
        <p:nvSpPr>
          <p:cNvPr id="17" name="Cross 16"/>
          <p:cNvSpPr/>
          <p:nvPr/>
        </p:nvSpPr>
        <p:spPr>
          <a:xfrm>
            <a:off x="6707226" y="3540475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bm</a:t>
            </a:r>
            <a:endParaRPr lang="en-US" dirty="0"/>
          </a:p>
        </p:txBody>
      </p:sp>
      <p:cxnSp>
        <p:nvCxnSpPr>
          <p:cNvPr id="18" name="Curved Connector 17"/>
          <p:cNvCxnSpPr>
            <a:stCxn id="2" idx="3"/>
            <a:endCxn id="15" idx="1"/>
          </p:cNvCxnSpPr>
          <p:nvPr/>
        </p:nvCxnSpPr>
        <p:spPr>
          <a:xfrm>
            <a:off x="2225836" y="3017660"/>
            <a:ext cx="3593423" cy="741289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8" idx="3"/>
            <a:endCxn id="15" idx="1"/>
          </p:cNvCxnSpPr>
          <p:nvPr/>
        </p:nvCxnSpPr>
        <p:spPr>
          <a:xfrm>
            <a:off x="3224867" y="3688931"/>
            <a:ext cx="2594388" cy="7001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12" idx="3"/>
            <a:endCxn id="15" idx="1"/>
          </p:cNvCxnSpPr>
          <p:nvPr/>
        </p:nvCxnSpPr>
        <p:spPr>
          <a:xfrm flipV="1">
            <a:off x="2366767" y="3758945"/>
            <a:ext cx="3452488" cy="669531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3" idx="3"/>
            <a:endCxn id="16" idx="1"/>
          </p:cNvCxnSpPr>
          <p:nvPr/>
        </p:nvCxnSpPr>
        <p:spPr>
          <a:xfrm flipV="1">
            <a:off x="3004561" y="4428477"/>
            <a:ext cx="2814694" cy="500363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288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29862" y="2293970"/>
            <a:ext cx="2266798" cy="331805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6" name="Oval 5"/>
          <p:cNvSpPr/>
          <p:nvPr/>
        </p:nvSpPr>
        <p:spPr>
          <a:xfrm>
            <a:off x="5326487" y="2293968"/>
            <a:ext cx="2286961" cy="342972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1410934" y="1715747"/>
            <a:ext cx="2085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Input / Domain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23842" y="1715747"/>
            <a:ext cx="2613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Output / Codomain</a:t>
            </a:r>
          </a:p>
        </p:txBody>
      </p:sp>
      <p:sp>
        <p:nvSpPr>
          <p:cNvPr id="2" name="Cross 1"/>
          <p:cNvSpPr/>
          <p:nvPr/>
        </p:nvSpPr>
        <p:spPr>
          <a:xfrm>
            <a:off x="1685818" y="2853804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a1</a:t>
            </a:r>
            <a:endParaRPr lang="en-US" dirty="0"/>
          </a:p>
        </p:txBody>
      </p:sp>
      <p:sp>
        <p:nvSpPr>
          <p:cNvPr id="8" name="Cross 7"/>
          <p:cNvSpPr/>
          <p:nvPr/>
        </p:nvSpPr>
        <p:spPr>
          <a:xfrm>
            <a:off x="1955825" y="3885780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a2</a:t>
            </a:r>
            <a:endParaRPr lang="en-US" dirty="0"/>
          </a:p>
        </p:txBody>
      </p:sp>
      <p:sp>
        <p:nvSpPr>
          <p:cNvPr id="14" name="Cross 13"/>
          <p:cNvSpPr/>
          <p:nvPr/>
        </p:nvSpPr>
        <p:spPr>
          <a:xfrm>
            <a:off x="5730379" y="2907964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b1</a:t>
            </a:r>
            <a:endParaRPr lang="en-US" dirty="0"/>
          </a:p>
        </p:txBody>
      </p:sp>
      <p:sp>
        <p:nvSpPr>
          <p:cNvPr id="15" name="Cross 14"/>
          <p:cNvSpPr/>
          <p:nvPr/>
        </p:nvSpPr>
        <p:spPr>
          <a:xfrm>
            <a:off x="5819255" y="3595092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b2</a:t>
            </a:r>
            <a:endParaRPr lang="en-US" dirty="0"/>
          </a:p>
        </p:txBody>
      </p:sp>
      <p:sp>
        <p:nvSpPr>
          <p:cNvPr id="16" name="Cross 15"/>
          <p:cNvSpPr/>
          <p:nvPr/>
        </p:nvSpPr>
        <p:spPr>
          <a:xfrm>
            <a:off x="6624924" y="4715223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b3</a:t>
            </a:r>
            <a:endParaRPr lang="en-US" dirty="0"/>
          </a:p>
        </p:txBody>
      </p:sp>
      <p:cxnSp>
        <p:nvCxnSpPr>
          <p:cNvPr id="18" name="Curved Connector 17"/>
          <p:cNvCxnSpPr>
            <a:stCxn id="2" idx="3"/>
            <a:endCxn id="14" idx="1"/>
          </p:cNvCxnSpPr>
          <p:nvPr/>
        </p:nvCxnSpPr>
        <p:spPr>
          <a:xfrm>
            <a:off x="2225836" y="3017657"/>
            <a:ext cx="3504547" cy="54163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8" idx="3"/>
            <a:endCxn id="15" idx="1"/>
          </p:cNvCxnSpPr>
          <p:nvPr/>
        </p:nvCxnSpPr>
        <p:spPr>
          <a:xfrm flipV="1">
            <a:off x="2495839" y="3758949"/>
            <a:ext cx="3323416" cy="29068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8" idx="3"/>
            <a:endCxn id="16" idx="1"/>
          </p:cNvCxnSpPr>
          <p:nvPr/>
        </p:nvCxnSpPr>
        <p:spPr>
          <a:xfrm>
            <a:off x="2495843" y="4049638"/>
            <a:ext cx="4129085" cy="82944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Multiply 31"/>
          <p:cNvSpPr/>
          <p:nvPr/>
        </p:nvSpPr>
        <p:spPr>
          <a:xfrm>
            <a:off x="3224871" y="2853804"/>
            <a:ext cx="2495159" cy="2362237"/>
          </a:xfrm>
          <a:prstGeom prst="mathMultiply">
            <a:avLst/>
          </a:prstGeom>
          <a:solidFill>
            <a:srgbClr val="FF0000">
              <a:alpha val="4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86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29862" y="2293970"/>
            <a:ext cx="2266798" cy="331805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6" name="Oval 5"/>
          <p:cNvSpPr/>
          <p:nvPr/>
        </p:nvSpPr>
        <p:spPr>
          <a:xfrm>
            <a:off x="5326487" y="2293968"/>
            <a:ext cx="2286961" cy="342972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1410934" y="1715747"/>
            <a:ext cx="2085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Input / Domain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23842" y="1715747"/>
            <a:ext cx="2613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Output / Codomain</a:t>
            </a:r>
          </a:p>
        </p:txBody>
      </p:sp>
      <p:sp>
        <p:nvSpPr>
          <p:cNvPr id="2" name="Cross 1"/>
          <p:cNvSpPr/>
          <p:nvPr/>
        </p:nvSpPr>
        <p:spPr>
          <a:xfrm>
            <a:off x="1685818" y="2853804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a1</a:t>
            </a:r>
            <a:endParaRPr lang="en-US" dirty="0"/>
          </a:p>
        </p:txBody>
      </p:sp>
      <p:sp>
        <p:nvSpPr>
          <p:cNvPr id="8" name="Cross 7"/>
          <p:cNvSpPr/>
          <p:nvPr/>
        </p:nvSpPr>
        <p:spPr>
          <a:xfrm>
            <a:off x="2684853" y="3525076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a2</a:t>
            </a:r>
            <a:endParaRPr lang="en-US" dirty="0"/>
          </a:p>
        </p:txBody>
      </p:sp>
      <p:sp>
        <p:nvSpPr>
          <p:cNvPr id="12" name="Cross 11"/>
          <p:cNvSpPr/>
          <p:nvPr/>
        </p:nvSpPr>
        <p:spPr>
          <a:xfrm>
            <a:off x="1826753" y="4264623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a3</a:t>
            </a:r>
            <a:endParaRPr lang="en-US" dirty="0"/>
          </a:p>
        </p:txBody>
      </p:sp>
      <p:sp>
        <p:nvSpPr>
          <p:cNvPr id="13" name="Cross 12"/>
          <p:cNvSpPr/>
          <p:nvPr/>
        </p:nvSpPr>
        <p:spPr>
          <a:xfrm>
            <a:off x="2464547" y="4764984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</a:t>
            </a:r>
            <a:endParaRPr lang="en-US" dirty="0"/>
          </a:p>
        </p:txBody>
      </p:sp>
      <p:sp>
        <p:nvSpPr>
          <p:cNvPr id="14" name="Cross 13"/>
          <p:cNvSpPr/>
          <p:nvPr/>
        </p:nvSpPr>
        <p:spPr>
          <a:xfrm>
            <a:off x="5730379" y="2907964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b1</a:t>
            </a:r>
            <a:endParaRPr lang="en-US" dirty="0"/>
          </a:p>
        </p:txBody>
      </p:sp>
      <p:sp>
        <p:nvSpPr>
          <p:cNvPr id="15" name="Cross 14"/>
          <p:cNvSpPr/>
          <p:nvPr/>
        </p:nvSpPr>
        <p:spPr>
          <a:xfrm>
            <a:off x="5819255" y="3595092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b2</a:t>
            </a:r>
            <a:endParaRPr lang="en-US" dirty="0"/>
          </a:p>
        </p:txBody>
      </p:sp>
      <p:sp>
        <p:nvSpPr>
          <p:cNvPr id="16" name="Cross 15"/>
          <p:cNvSpPr/>
          <p:nvPr/>
        </p:nvSpPr>
        <p:spPr>
          <a:xfrm>
            <a:off x="5819255" y="4264623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b3</a:t>
            </a:r>
            <a:endParaRPr lang="en-US" dirty="0"/>
          </a:p>
        </p:txBody>
      </p:sp>
      <p:sp>
        <p:nvSpPr>
          <p:cNvPr id="17" name="Cross 16"/>
          <p:cNvSpPr/>
          <p:nvPr/>
        </p:nvSpPr>
        <p:spPr>
          <a:xfrm>
            <a:off x="6707226" y="3540475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bm</a:t>
            </a:r>
            <a:endParaRPr lang="en-US" dirty="0"/>
          </a:p>
        </p:txBody>
      </p:sp>
      <p:cxnSp>
        <p:nvCxnSpPr>
          <p:cNvPr id="18" name="Curved Connector 17"/>
          <p:cNvCxnSpPr>
            <a:stCxn id="2" idx="3"/>
            <a:endCxn id="15" idx="1"/>
          </p:cNvCxnSpPr>
          <p:nvPr/>
        </p:nvCxnSpPr>
        <p:spPr>
          <a:xfrm>
            <a:off x="2225836" y="3017660"/>
            <a:ext cx="3593423" cy="741289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8" idx="3"/>
            <a:endCxn id="15" idx="1"/>
          </p:cNvCxnSpPr>
          <p:nvPr/>
        </p:nvCxnSpPr>
        <p:spPr>
          <a:xfrm>
            <a:off x="3224867" y="3688931"/>
            <a:ext cx="2594388" cy="7001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3" idx="3"/>
            <a:endCxn id="16" idx="1"/>
          </p:cNvCxnSpPr>
          <p:nvPr/>
        </p:nvCxnSpPr>
        <p:spPr>
          <a:xfrm flipV="1">
            <a:off x="3004561" y="4428477"/>
            <a:ext cx="2814694" cy="500363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Multiply 20"/>
          <p:cNvSpPr/>
          <p:nvPr/>
        </p:nvSpPr>
        <p:spPr>
          <a:xfrm>
            <a:off x="3224871" y="2853804"/>
            <a:ext cx="2495159" cy="2362237"/>
          </a:xfrm>
          <a:prstGeom prst="mathMultiply">
            <a:avLst/>
          </a:prstGeom>
          <a:solidFill>
            <a:srgbClr val="FF0000">
              <a:alpha val="4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740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29862" y="2293970"/>
            <a:ext cx="2266798" cy="331805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6" name="Oval 5"/>
          <p:cNvSpPr/>
          <p:nvPr/>
        </p:nvSpPr>
        <p:spPr>
          <a:xfrm>
            <a:off x="5326487" y="2293968"/>
            <a:ext cx="2286961" cy="342972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1410934" y="1715747"/>
            <a:ext cx="2085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Input / Domain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23842" y="1715747"/>
            <a:ext cx="2613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Output / Codomain</a:t>
            </a:r>
          </a:p>
        </p:txBody>
      </p:sp>
      <p:sp>
        <p:nvSpPr>
          <p:cNvPr id="2" name="Cross 1"/>
          <p:cNvSpPr/>
          <p:nvPr/>
        </p:nvSpPr>
        <p:spPr>
          <a:xfrm>
            <a:off x="1685818" y="2853804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a1</a:t>
            </a:r>
            <a:endParaRPr lang="en-US" dirty="0"/>
          </a:p>
        </p:txBody>
      </p:sp>
      <p:sp>
        <p:nvSpPr>
          <p:cNvPr id="8" name="Cross 7"/>
          <p:cNvSpPr/>
          <p:nvPr/>
        </p:nvSpPr>
        <p:spPr>
          <a:xfrm>
            <a:off x="2684853" y="3525076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a2</a:t>
            </a:r>
            <a:endParaRPr lang="en-US" dirty="0"/>
          </a:p>
        </p:txBody>
      </p:sp>
      <p:sp>
        <p:nvSpPr>
          <p:cNvPr id="12" name="Cross 11"/>
          <p:cNvSpPr/>
          <p:nvPr/>
        </p:nvSpPr>
        <p:spPr>
          <a:xfrm>
            <a:off x="1826753" y="4264623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a3</a:t>
            </a:r>
            <a:endParaRPr lang="en-US" dirty="0"/>
          </a:p>
        </p:txBody>
      </p:sp>
      <p:sp>
        <p:nvSpPr>
          <p:cNvPr id="13" name="Cross 12"/>
          <p:cNvSpPr/>
          <p:nvPr/>
        </p:nvSpPr>
        <p:spPr>
          <a:xfrm>
            <a:off x="2464547" y="4764984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</a:t>
            </a:r>
            <a:endParaRPr lang="en-US" dirty="0"/>
          </a:p>
        </p:txBody>
      </p:sp>
      <p:sp>
        <p:nvSpPr>
          <p:cNvPr id="14" name="Cross 13"/>
          <p:cNvSpPr/>
          <p:nvPr/>
        </p:nvSpPr>
        <p:spPr>
          <a:xfrm>
            <a:off x="5730379" y="2907964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b1</a:t>
            </a:r>
            <a:endParaRPr lang="en-US" dirty="0"/>
          </a:p>
        </p:txBody>
      </p:sp>
      <p:sp>
        <p:nvSpPr>
          <p:cNvPr id="15" name="Cross 14"/>
          <p:cNvSpPr/>
          <p:nvPr/>
        </p:nvSpPr>
        <p:spPr>
          <a:xfrm>
            <a:off x="5819255" y="3595092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b2</a:t>
            </a:r>
            <a:endParaRPr lang="en-US" dirty="0"/>
          </a:p>
        </p:txBody>
      </p:sp>
      <p:sp>
        <p:nvSpPr>
          <p:cNvPr id="16" name="Cross 15"/>
          <p:cNvSpPr/>
          <p:nvPr/>
        </p:nvSpPr>
        <p:spPr>
          <a:xfrm>
            <a:off x="5819255" y="4264623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b3</a:t>
            </a:r>
            <a:endParaRPr lang="en-US" dirty="0"/>
          </a:p>
        </p:txBody>
      </p:sp>
      <p:sp>
        <p:nvSpPr>
          <p:cNvPr id="17" name="Cross 16"/>
          <p:cNvSpPr/>
          <p:nvPr/>
        </p:nvSpPr>
        <p:spPr>
          <a:xfrm>
            <a:off x="6707226" y="3540475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bm</a:t>
            </a:r>
            <a:endParaRPr lang="en-US" dirty="0"/>
          </a:p>
        </p:txBody>
      </p:sp>
      <p:cxnSp>
        <p:nvCxnSpPr>
          <p:cNvPr id="18" name="Curved Connector 17"/>
          <p:cNvCxnSpPr>
            <a:stCxn id="2" idx="3"/>
            <a:endCxn id="15" idx="1"/>
          </p:cNvCxnSpPr>
          <p:nvPr/>
        </p:nvCxnSpPr>
        <p:spPr>
          <a:xfrm>
            <a:off x="2225836" y="3017660"/>
            <a:ext cx="3593423" cy="741289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8" idx="3"/>
            <a:endCxn id="15" idx="1"/>
          </p:cNvCxnSpPr>
          <p:nvPr/>
        </p:nvCxnSpPr>
        <p:spPr>
          <a:xfrm>
            <a:off x="3224867" y="3688931"/>
            <a:ext cx="2594388" cy="7001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12" idx="2"/>
            <a:endCxn id="3" idx="4"/>
          </p:cNvCxnSpPr>
          <p:nvPr/>
        </p:nvCxnSpPr>
        <p:spPr>
          <a:xfrm rot="16200000" flipH="1">
            <a:off x="2207896" y="4481196"/>
            <a:ext cx="1519223" cy="174149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3" idx="3"/>
            <a:endCxn id="16" idx="1"/>
          </p:cNvCxnSpPr>
          <p:nvPr/>
        </p:nvCxnSpPr>
        <p:spPr>
          <a:xfrm flipV="1">
            <a:off x="3004561" y="4428477"/>
            <a:ext cx="2814694" cy="500363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7-Point Star 2"/>
          <p:cNvSpPr/>
          <p:nvPr/>
        </p:nvSpPr>
        <p:spPr>
          <a:xfrm>
            <a:off x="3838254" y="5523495"/>
            <a:ext cx="1407172" cy="914400"/>
          </a:xfrm>
          <a:prstGeom prst="star7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Boom</a:t>
            </a:r>
          </a:p>
        </p:txBody>
      </p:sp>
      <p:sp>
        <p:nvSpPr>
          <p:cNvPr id="19" name="Multiply 18"/>
          <p:cNvSpPr/>
          <p:nvPr/>
        </p:nvSpPr>
        <p:spPr>
          <a:xfrm>
            <a:off x="3224871" y="2853804"/>
            <a:ext cx="2495159" cy="2362237"/>
          </a:xfrm>
          <a:prstGeom prst="mathMultiply">
            <a:avLst/>
          </a:prstGeom>
          <a:solidFill>
            <a:srgbClr val="FF0000">
              <a:alpha val="4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041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29862" y="2293970"/>
            <a:ext cx="2266798" cy="331805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6" name="Oval 5"/>
          <p:cNvSpPr/>
          <p:nvPr/>
        </p:nvSpPr>
        <p:spPr>
          <a:xfrm>
            <a:off x="5326487" y="2293968"/>
            <a:ext cx="2286961" cy="342972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1410934" y="1715747"/>
            <a:ext cx="2085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Input / Domain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23842" y="1715747"/>
            <a:ext cx="2613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Output / Codomain</a:t>
            </a:r>
          </a:p>
        </p:txBody>
      </p:sp>
      <p:sp>
        <p:nvSpPr>
          <p:cNvPr id="2" name="Cross 1"/>
          <p:cNvSpPr/>
          <p:nvPr/>
        </p:nvSpPr>
        <p:spPr>
          <a:xfrm>
            <a:off x="1685818" y="2853804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a1</a:t>
            </a:r>
            <a:endParaRPr lang="en-US" dirty="0"/>
          </a:p>
        </p:txBody>
      </p:sp>
      <p:sp>
        <p:nvSpPr>
          <p:cNvPr id="8" name="Cross 7"/>
          <p:cNvSpPr/>
          <p:nvPr/>
        </p:nvSpPr>
        <p:spPr>
          <a:xfrm>
            <a:off x="2684853" y="3525076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a2</a:t>
            </a:r>
            <a:endParaRPr lang="en-US" dirty="0"/>
          </a:p>
        </p:txBody>
      </p:sp>
      <p:sp>
        <p:nvSpPr>
          <p:cNvPr id="12" name="Cross 11"/>
          <p:cNvSpPr/>
          <p:nvPr/>
        </p:nvSpPr>
        <p:spPr>
          <a:xfrm>
            <a:off x="1826753" y="4264623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a3</a:t>
            </a:r>
            <a:endParaRPr lang="en-US" dirty="0"/>
          </a:p>
        </p:txBody>
      </p:sp>
      <p:sp>
        <p:nvSpPr>
          <p:cNvPr id="13" name="Cross 12"/>
          <p:cNvSpPr/>
          <p:nvPr/>
        </p:nvSpPr>
        <p:spPr>
          <a:xfrm>
            <a:off x="2464547" y="4764984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</a:t>
            </a:r>
            <a:endParaRPr lang="en-US" dirty="0"/>
          </a:p>
        </p:txBody>
      </p:sp>
      <p:sp>
        <p:nvSpPr>
          <p:cNvPr id="14" name="Cross 13"/>
          <p:cNvSpPr/>
          <p:nvPr/>
        </p:nvSpPr>
        <p:spPr>
          <a:xfrm>
            <a:off x="5730379" y="2907964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b1</a:t>
            </a:r>
            <a:endParaRPr lang="en-US" dirty="0"/>
          </a:p>
        </p:txBody>
      </p:sp>
      <p:sp>
        <p:nvSpPr>
          <p:cNvPr id="15" name="Cross 14"/>
          <p:cNvSpPr/>
          <p:nvPr/>
        </p:nvSpPr>
        <p:spPr>
          <a:xfrm>
            <a:off x="5819255" y="3595092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b2</a:t>
            </a:r>
            <a:endParaRPr lang="en-US" dirty="0"/>
          </a:p>
        </p:txBody>
      </p:sp>
      <p:sp>
        <p:nvSpPr>
          <p:cNvPr id="16" name="Cross 15"/>
          <p:cNvSpPr/>
          <p:nvPr/>
        </p:nvSpPr>
        <p:spPr>
          <a:xfrm>
            <a:off x="5819255" y="4264623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b3</a:t>
            </a:r>
            <a:endParaRPr lang="en-US" dirty="0"/>
          </a:p>
        </p:txBody>
      </p:sp>
      <p:sp>
        <p:nvSpPr>
          <p:cNvPr id="17" name="Cross 16"/>
          <p:cNvSpPr/>
          <p:nvPr/>
        </p:nvSpPr>
        <p:spPr>
          <a:xfrm>
            <a:off x="6707226" y="3540475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bm</a:t>
            </a:r>
            <a:endParaRPr lang="en-US" dirty="0"/>
          </a:p>
        </p:txBody>
      </p:sp>
      <p:cxnSp>
        <p:nvCxnSpPr>
          <p:cNvPr id="18" name="Curved Connector 17"/>
          <p:cNvCxnSpPr>
            <a:stCxn id="2" idx="3"/>
            <a:endCxn id="15" idx="1"/>
          </p:cNvCxnSpPr>
          <p:nvPr/>
        </p:nvCxnSpPr>
        <p:spPr>
          <a:xfrm>
            <a:off x="2225836" y="3017660"/>
            <a:ext cx="3593423" cy="741289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8" idx="3"/>
            <a:endCxn id="17" idx="0"/>
          </p:cNvCxnSpPr>
          <p:nvPr/>
        </p:nvCxnSpPr>
        <p:spPr>
          <a:xfrm flipV="1">
            <a:off x="3224867" y="3540475"/>
            <a:ext cx="3752366" cy="148457"/>
          </a:xfrm>
          <a:prstGeom prst="curvedConnector4">
            <a:avLst>
              <a:gd name="adj1" fmla="val 46402"/>
              <a:gd name="adj2" fmla="val 26435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endCxn id="14" idx="1"/>
          </p:cNvCxnSpPr>
          <p:nvPr/>
        </p:nvCxnSpPr>
        <p:spPr>
          <a:xfrm flipV="1">
            <a:off x="2225836" y="3071819"/>
            <a:ext cx="3504547" cy="139322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3" idx="3"/>
            <a:endCxn id="16" idx="1"/>
          </p:cNvCxnSpPr>
          <p:nvPr/>
        </p:nvCxnSpPr>
        <p:spPr>
          <a:xfrm flipV="1">
            <a:off x="3004561" y="4428477"/>
            <a:ext cx="2814694" cy="500363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Lightning Bolt 18"/>
          <p:cNvSpPr/>
          <p:nvPr/>
        </p:nvSpPr>
        <p:spPr>
          <a:xfrm>
            <a:off x="3835350" y="2933943"/>
            <a:ext cx="1138282" cy="1977716"/>
          </a:xfrm>
          <a:prstGeom prst="lightningBolt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08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2150248" y="1291710"/>
            <a:ext cx="4438975" cy="5027697"/>
          </a:xfrm>
          <a:prstGeom prst="ellipse">
            <a:avLst/>
          </a:prstGeom>
          <a:solidFill>
            <a:schemeClr val="bg1">
              <a:alpha val="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703972" y="474514"/>
            <a:ext cx="135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4"/>
                </a:solidFill>
              </a:rPr>
              <a:t>String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sp>
        <p:nvSpPr>
          <p:cNvPr id="12" name="Cross 11"/>
          <p:cNvSpPr/>
          <p:nvPr/>
        </p:nvSpPr>
        <p:spPr>
          <a:xfrm>
            <a:off x="3309665" y="2250180"/>
            <a:ext cx="959037" cy="316877"/>
          </a:xfrm>
          <a:prstGeom prst="plus">
            <a:avLst/>
          </a:prstGeom>
          <a:solidFill>
            <a:schemeClr val="accent3"/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“Hello”</a:t>
            </a:r>
          </a:p>
        </p:txBody>
      </p:sp>
      <p:sp>
        <p:nvSpPr>
          <p:cNvPr id="15" name="Cross 14"/>
          <p:cNvSpPr/>
          <p:nvPr/>
        </p:nvSpPr>
        <p:spPr>
          <a:xfrm>
            <a:off x="4786542" y="1933304"/>
            <a:ext cx="410630" cy="316877"/>
          </a:xfrm>
          <a:prstGeom prst="plus">
            <a:avLst/>
          </a:prstGeom>
          <a:solidFill>
            <a:schemeClr val="accent3"/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“”</a:t>
            </a:r>
          </a:p>
        </p:txBody>
      </p:sp>
      <p:sp>
        <p:nvSpPr>
          <p:cNvPr id="16" name="Cross 15"/>
          <p:cNvSpPr/>
          <p:nvPr/>
        </p:nvSpPr>
        <p:spPr>
          <a:xfrm>
            <a:off x="4978783" y="2849736"/>
            <a:ext cx="959037" cy="316877"/>
          </a:xfrm>
          <a:prstGeom prst="plus">
            <a:avLst/>
          </a:prstGeom>
          <a:solidFill>
            <a:schemeClr val="accent3"/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“World”</a:t>
            </a:r>
          </a:p>
        </p:txBody>
      </p:sp>
      <p:sp>
        <p:nvSpPr>
          <p:cNvPr id="17" name="Cross 16"/>
          <p:cNvSpPr/>
          <p:nvPr/>
        </p:nvSpPr>
        <p:spPr>
          <a:xfrm>
            <a:off x="2830142" y="4245634"/>
            <a:ext cx="3227414" cy="628732"/>
          </a:xfrm>
          <a:prstGeom prst="plus">
            <a:avLst/>
          </a:prstGeom>
          <a:solidFill>
            <a:schemeClr val="accent3"/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“Really really </a:t>
            </a:r>
            <a:r>
              <a:rPr lang="mr-IN" dirty="0" smtClean="0"/>
              <a:t>…</a:t>
            </a:r>
            <a:r>
              <a:rPr lang="en-GB" dirty="0" smtClean="0"/>
              <a:t> really long String</a:t>
            </a:r>
            <a:r>
              <a:rPr lang="en-US" dirty="0" smtClean="0"/>
              <a:t>”</a:t>
            </a:r>
          </a:p>
        </p:txBody>
      </p:sp>
      <p:sp>
        <p:nvSpPr>
          <p:cNvPr id="25" name="Cross 24"/>
          <p:cNvSpPr/>
          <p:nvPr/>
        </p:nvSpPr>
        <p:spPr>
          <a:xfrm>
            <a:off x="2492749" y="3339328"/>
            <a:ext cx="1775953" cy="316877"/>
          </a:xfrm>
          <a:prstGeom prst="plus">
            <a:avLst/>
          </a:prstGeom>
          <a:solidFill>
            <a:schemeClr val="accent3"/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“Hello World”</a:t>
            </a:r>
          </a:p>
        </p:txBody>
      </p:sp>
      <p:sp>
        <p:nvSpPr>
          <p:cNvPr id="26" name="Cross 25"/>
          <p:cNvSpPr/>
          <p:nvPr/>
        </p:nvSpPr>
        <p:spPr>
          <a:xfrm>
            <a:off x="4063383" y="2691296"/>
            <a:ext cx="410630" cy="316877"/>
          </a:xfrm>
          <a:prstGeom prst="plus">
            <a:avLst/>
          </a:prstGeom>
          <a:solidFill>
            <a:schemeClr val="accent3"/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7" name="Cross 26"/>
          <p:cNvSpPr/>
          <p:nvPr/>
        </p:nvSpPr>
        <p:spPr>
          <a:xfrm>
            <a:off x="4978782" y="3497767"/>
            <a:ext cx="410630" cy="316877"/>
          </a:xfrm>
          <a:prstGeom prst="plus">
            <a:avLst/>
          </a:prstGeom>
          <a:solidFill>
            <a:schemeClr val="accent3"/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8" name="Cross 27"/>
          <p:cNvSpPr/>
          <p:nvPr/>
        </p:nvSpPr>
        <p:spPr>
          <a:xfrm>
            <a:off x="3309661" y="5205936"/>
            <a:ext cx="410630" cy="316877"/>
          </a:xfrm>
          <a:prstGeom prst="plus">
            <a:avLst/>
          </a:prstGeom>
          <a:solidFill>
            <a:schemeClr val="accent3"/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9" name="Cross 28"/>
          <p:cNvSpPr/>
          <p:nvPr/>
        </p:nvSpPr>
        <p:spPr>
          <a:xfrm>
            <a:off x="5184097" y="5047496"/>
            <a:ext cx="410630" cy="316877"/>
          </a:xfrm>
          <a:prstGeom prst="plus">
            <a:avLst/>
          </a:prstGeom>
          <a:solidFill>
            <a:schemeClr val="accent3"/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0" name="Cross 29"/>
          <p:cNvSpPr/>
          <p:nvPr/>
        </p:nvSpPr>
        <p:spPr>
          <a:xfrm>
            <a:off x="4154011" y="5522812"/>
            <a:ext cx="410630" cy="316877"/>
          </a:xfrm>
          <a:prstGeom prst="plus">
            <a:avLst/>
          </a:prstGeom>
          <a:solidFill>
            <a:schemeClr val="accent3"/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6188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29862" y="2293970"/>
            <a:ext cx="2266798" cy="331805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A</a:t>
            </a:r>
            <a:endParaRPr lang="en-US" sz="3600" dirty="0"/>
          </a:p>
        </p:txBody>
      </p:sp>
      <p:sp>
        <p:nvSpPr>
          <p:cNvPr id="6" name="Oval 5"/>
          <p:cNvSpPr/>
          <p:nvPr/>
        </p:nvSpPr>
        <p:spPr>
          <a:xfrm>
            <a:off x="5326487" y="2293968"/>
            <a:ext cx="2286961" cy="342972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B</a:t>
            </a:r>
            <a:endParaRPr lang="en-US" sz="3600" dirty="0"/>
          </a:p>
        </p:txBody>
      </p:sp>
      <p:sp>
        <p:nvSpPr>
          <p:cNvPr id="9" name="Right Arrow 8"/>
          <p:cNvSpPr/>
          <p:nvPr/>
        </p:nvSpPr>
        <p:spPr>
          <a:xfrm>
            <a:off x="3782550" y="3497996"/>
            <a:ext cx="1242643" cy="77830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13359" y="1647474"/>
            <a:ext cx="2085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Input / Domain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26486" y="1678417"/>
            <a:ext cx="2613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Output / Codomain</a:t>
            </a:r>
          </a:p>
        </p:txBody>
      </p:sp>
    </p:spTree>
    <p:extLst>
      <p:ext uri="{BB962C8B-B14F-4D97-AF65-F5344CB8AC3E}">
        <p14:creationId xmlns:p14="http://schemas.microsoft.com/office/powerpoint/2010/main" val="1737009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/>
        </p:nvSpPr>
        <p:spPr>
          <a:xfrm>
            <a:off x="2765222" y="3497996"/>
            <a:ext cx="798843" cy="77830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f</a:t>
            </a:r>
            <a:endParaRPr lang="en-US" sz="2800" dirty="0"/>
          </a:p>
        </p:txBody>
      </p:sp>
      <p:sp>
        <p:nvSpPr>
          <p:cNvPr id="14" name="Right Arrow 13"/>
          <p:cNvSpPr/>
          <p:nvPr/>
        </p:nvSpPr>
        <p:spPr>
          <a:xfrm>
            <a:off x="5730636" y="3497996"/>
            <a:ext cx="798843" cy="77830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g</a:t>
            </a:r>
            <a:endParaRPr lang="en-US" sz="2800" dirty="0"/>
          </a:p>
        </p:txBody>
      </p:sp>
      <p:sp>
        <p:nvSpPr>
          <p:cNvPr id="3" name="Hexagon 2"/>
          <p:cNvSpPr/>
          <p:nvPr/>
        </p:nvSpPr>
        <p:spPr>
          <a:xfrm>
            <a:off x="6718464" y="2758221"/>
            <a:ext cx="2239487" cy="2034529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</a:t>
            </a:r>
            <a:endParaRPr lang="en-US" sz="3600" dirty="0"/>
          </a:p>
        </p:txBody>
      </p:sp>
      <p:sp>
        <p:nvSpPr>
          <p:cNvPr id="5" name="Oval 4"/>
          <p:cNvSpPr/>
          <p:nvPr/>
        </p:nvSpPr>
        <p:spPr>
          <a:xfrm>
            <a:off x="396014" y="2758222"/>
            <a:ext cx="2027825" cy="20345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A</a:t>
            </a:r>
            <a:endParaRPr lang="en-US" sz="3600" dirty="0"/>
          </a:p>
        </p:txBody>
      </p:sp>
      <p:sp>
        <p:nvSpPr>
          <p:cNvPr id="7" name="Isosceles Triangle 6"/>
          <p:cNvSpPr/>
          <p:nvPr/>
        </p:nvSpPr>
        <p:spPr>
          <a:xfrm>
            <a:off x="3409212" y="2758222"/>
            <a:ext cx="2321420" cy="203452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B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07321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/>
        </p:nvSpPr>
        <p:spPr>
          <a:xfrm>
            <a:off x="2765222" y="3497996"/>
            <a:ext cx="798843" cy="77830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f</a:t>
            </a:r>
            <a:endParaRPr lang="en-US" sz="2800" dirty="0"/>
          </a:p>
        </p:txBody>
      </p:sp>
      <p:sp>
        <p:nvSpPr>
          <p:cNvPr id="14" name="Right Arrow 13"/>
          <p:cNvSpPr/>
          <p:nvPr/>
        </p:nvSpPr>
        <p:spPr>
          <a:xfrm>
            <a:off x="5730636" y="3497996"/>
            <a:ext cx="798843" cy="77830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g</a:t>
            </a:r>
            <a:endParaRPr lang="en-US" sz="2800" dirty="0"/>
          </a:p>
        </p:txBody>
      </p:sp>
      <p:sp>
        <p:nvSpPr>
          <p:cNvPr id="3" name="Hexagon 2"/>
          <p:cNvSpPr/>
          <p:nvPr/>
        </p:nvSpPr>
        <p:spPr>
          <a:xfrm>
            <a:off x="6718464" y="2758221"/>
            <a:ext cx="2239487" cy="2034529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</a:t>
            </a:r>
            <a:endParaRPr lang="en-US" sz="3600" dirty="0"/>
          </a:p>
        </p:txBody>
      </p:sp>
      <p:sp>
        <p:nvSpPr>
          <p:cNvPr id="5" name="Oval 4"/>
          <p:cNvSpPr/>
          <p:nvPr/>
        </p:nvSpPr>
        <p:spPr>
          <a:xfrm>
            <a:off x="396014" y="2758222"/>
            <a:ext cx="2027825" cy="20345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A</a:t>
            </a:r>
            <a:endParaRPr lang="en-US" sz="3600" dirty="0"/>
          </a:p>
        </p:txBody>
      </p:sp>
      <p:sp>
        <p:nvSpPr>
          <p:cNvPr id="7" name="Isosceles Triangle 6"/>
          <p:cNvSpPr/>
          <p:nvPr/>
        </p:nvSpPr>
        <p:spPr>
          <a:xfrm>
            <a:off x="3409212" y="2758222"/>
            <a:ext cx="2321420" cy="203452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B</a:t>
            </a:r>
            <a:endParaRPr lang="en-US" sz="3600" dirty="0"/>
          </a:p>
        </p:txBody>
      </p:sp>
      <p:sp>
        <p:nvSpPr>
          <p:cNvPr id="13" name="Curved Down Arrow 12"/>
          <p:cNvSpPr/>
          <p:nvPr/>
        </p:nvSpPr>
        <p:spPr>
          <a:xfrm>
            <a:off x="1665957" y="1351802"/>
            <a:ext cx="5953758" cy="1051404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g</a:t>
            </a:r>
            <a:r>
              <a:rPr lang="en-US" sz="2800" dirty="0" smtClean="0">
                <a:solidFill>
                  <a:schemeClr val="tx1"/>
                </a:solidFill>
              </a:rPr>
              <a:t> o f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160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/>
        </p:nvSpPr>
        <p:spPr>
          <a:xfrm>
            <a:off x="2765224" y="3497996"/>
            <a:ext cx="3584543" cy="77830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</a:t>
            </a:r>
            <a:r>
              <a:rPr lang="en-US" sz="2800" dirty="0" smtClean="0"/>
              <a:t> o f</a:t>
            </a:r>
            <a:endParaRPr lang="en-US" sz="2800" dirty="0"/>
          </a:p>
        </p:txBody>
      </p:sp>
      <p:sp>
        <p:nvSpPr>
          <p:cNvPr id="3" name="Hexagon 2"/>
          <p:cNvSpPr/>
          <p:nvPr/>
        </p:nvSpPr>
        <p:spPr>
          <a:xfrm>
            <a:off x="6718464" y="2758221"/>
            <a:ext cx="2239487" cy="2034529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</a:t>
            </a:r>
            <a:endParaRPr lang="en-US" sz="3600" dirty="0"/>
          </a:p>
        </p:txBody>
      </p:sp>
      <p:sp>
        <p:nvSpPr>
          <p:cNvPr id="5" name="Oval 4"/>
          <p:cNvSpPr/>
          <p:nvPr/>
        </p:nvSpPr>
        <p:spPr>
          <a:xfrm>
            <a:off x="396014" y="2758222"/>
            <a:ext cx="2027825" cy="20345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6375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38270" y="2293969"/>
            <a:ext cx="1719705" cy="299034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A</a:t>
            </a:r>
            <a:endParaRPr lang="en-US" sz="3600" dirty="0"/>
          </a:p>
        </p:txBody>
      </p:sp>
      <p:sp>
        <p:nvSpPr>
          <p:cNvPr id="9" name="Right Arrow 8"/>
          <p:cNvSpPr/>
          <p:nvPr/>
        </p:nvSpPr>
        <p:spPr>
          <a:xfrm>
            <a:off x="2669633" y="3497996"/>
            <a:ext cx="798843" cy="77830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f</a:t>
            </a:r>
            <a:endParaRPr lang="en-US" sz="2800" dirty="0"/>
          </a:p>
        </p:txBody>
      </p:sp>
      <p:sp>
        <p:nvSpPr>
          <p:cNvPr id="8" name="Oval 7"/>
          <p:cNvSpPr/>
          <p:nvPr/>
        </p:nvSpPr>
        <p:spPr>
          <a:xfrm>
            <a:off x="3673745" y="2293969"/>
            <a:ext cx="1719705" cy="299034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B</a:t>
            </a:r>
            <a:endParaRPr lang="en-US" sz="3600" dirty="0"/>
          </a:p>
        </p:txBody>
      </p:sp>
      <p:sp>
        <p:nvSpPr>
          <p:cNvPr id="12" name="Oval 11"/>
          <p:cNvSpPr/>
          <p:nvPr/>
        </p:nvSpPr>
        <p:spPr>
          <a:xfrm>
            <a:off x="6559853" y="2293969"/>
            <a:ext cx="1719705" cy="299034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</a:t>
            </a:r>
            <a:endParaRPr lang="en-US" sz="3600" dirty="0"/>
          </a:p>
        </p:txBody>
      </p:sp>
      <p:sp>
        <p:nvSpPr>
          <p:cNvPr id="14" name="Right Arrow 13"/>
          <p:cNvSpPr/>
          <p:nvPr/>
        </p:nvSpPr>
        <p:spPr>
          <a:xfrm>
            <a:off x="5566769" y="3497996"/>
            <a:ext cx="798843" cy="77830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99004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38270" y="2293969"/>
            <a:ext cx="1719705" cy="299034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A</a:t>
            </a:r>
            <a:endParaRPr lang="en-US" sz="3600" dirty="0"/>
          </a:p>
        </p:txBody>
      </p:sp>
      <p:sp>
        <p:nvSpPr>
          <p:cNvPr id="9" name="Right Arrow 8"/>
          <p:cNvSpPr/>
          <p:nvPr/>
        </p:nvSpPr>
        <p:spPr>
          <a:xfrm>
            <a:off x="2669633" y="3497996"/>
            <a:ext cx="798843" cy="77830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f</a:t>
            </a:r>
            <a:endParaRPr lang="en-US" sz="2800" dirty="0"/>
          </a:p>
        </p:txBody>
      </p:sp>
      <p:sp>
        <p:nvSpPr>
          <p:cNvPr id="8" name="Oval 7"/>
          <p:cNvSpPr/>
          <p:nvPr/>
        </p:nvSpPr>
        <p:spPr>
          <a:xfrm>
            <a:off x="3673745" y="2293969"/>
            <a:ext cx="1719705" cy="299034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B</a:t>
            </a:r>
            <a:endParaRPr lang="en-US" sz="3600" dirty="0"/>
          </a:p>
        </p:txBody>
      </p:sp>
      <p:sp>
        <p:nvSpPr>
          <p:cNvPr id="12" name="Oval 11"/>
          <p:cNvSpPr/>
          <p:nvPr/>
        </p:nvSpPr>
        <p:spPr>
          <a:xfrm>
            <a:off x="6559853" y="2293969"/>
            <a:ext cx="1719705" cy="299034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</a:t>
            </a:r>
            <a:endParaRPr lang="en-US" sz="3600" dirty="0"/>
          </a:p>
        </p:txBody>
      </p:sp>
      <p:sp>
        <p:nvSpPr>
          <p:cNvPr id="14" name="Right Arrow 13"/>
          <p:cNvSpPr/>
          <p:nvPr/>
        </p:nvSpPr>
        <p:spPr>
          <a:xfrm>
            <a:off x="5566769" y="3497996"/>
            <a:ext cx="798843" cy="77830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g</a:t>
            </a:r>
            <a:endParaRPr lang="en-US" sz="2800" dirty="0"/>
          </a:p>
        </p:txBody>
      </p:sp>
      <p:sp>
        <p:nvSpPr>
          <p:cNvPr id="5" name="Curved Down Arrow 4"/>
          <p:cNvSpPr/>
          <p:nvPr/>
        </p:nvSpPr>
        <p:spPr>
          <a:xfrm>
            <a:off x="2266795" y="1242566"/>
            <a:ext cx="4615528" cy="1051404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g</a:t>
            </a:r>
            <a:r>
              <a:rPr lang="en-US" sz="2800" dirty="0" smtClean="0">
                <a:solidFill>
                  <a:schemeClr val="tx1"/>
                </a:solidFill>
              </a:rPr>
              <a:t> o f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872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38270" y="2293969"/>
            <a:ext cx="1719705" cy="299034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A</a:t>
            </a:r>
            <a:endParaRPr lang="en-US" sz="3600" dirty="0"/>
          </a:p>
        </p:txBody>
      </p:sp>
      <p:sp>
        <p:nvSpPr>
          <p:cNvPr id="9" name="Right Arrow 8"/>
          <p:cNvSpPr/>
          <p:nvPr/>
        </p:nvSpPr>
        <p:spPr>
          <a:xfrm>
            <a:off x="2669629" y="3497996"/>
            <a:ext cx="3639168" cy="77830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g </a:t>
            </a:r>
            <a:r>
              <a:rPr lang="en-US" sz="2800" dirty="0" smtClean="0"/>
              <a:t>o f</a:t>
            </a:r>
            <a:endParaRPr lang="en-US" sz="2800" dirty="0"/>
          </a:p>
        </p:txBody>
      </p:sp>
      <p:sp>
        <p:nvSpPr>
          <p:cNvPr id="12" name="Oval 11"/>
          <p:cNvSpPr/>
          <p:nvPr/>
        </p:nvSpPr>
        <p:spPr>
          <a:xfrm>
            <a:off x="6559853" y="2293969"/>
            <a:ext cx="1719705" cy="299034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2251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6684</TotalTime>
  <Words>162</Words>
  <Application>Microsoft Macintosh PowerPoint</Application>
  <PresentationFormat>On-screen Show (4:3)</PresentationFormat>
  <Paragraphs>111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</dc:creator>
  <cp:lastModifiedBy>ju</cp:lastModifiedBy>
  <cp:revision>26</cp:revision>
  <dcterms:created xsi:type="dcterms:W3CDTF">2018-05-11T17:52:35Z</dcterms:created>
  <dcterms:modified xsi:type="dcterms:W3CDTF">2018-05-16T09:17:27Z</dcterms:modified>
</cp:coreProperties>
</file>