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70" r:id="rId5"/>
    <p:sldId id="273" r:id="rId6"/>
    <p:sldId id="272" r:id="rId7"/>
    <p:sldId id="262" r:id="rId8"/>
    <p:sldId id="263" r:id="rId9"/>
    <p:sldId id="264" r:id="rId10"/>
    <p:sldId id="261" r:id="rId11"/>
    <p:sldId id="258" r:id="rId12"/>
    <p:sldId id="269" r:id="rId13"/>
    <p:sldId id="268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8023" y="2373467"/>
            <a:ext cx="1761269" cy="2236464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95044" y="2513959"/>
            <a:ext cx="1308978" cy="93719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dirty="0" smtClean="0"/>
              <a:t>rue</a:t>
            </a:r>
          </a:p>
        </p:txBody>
      </p:sp>
      <p:sp>
        <p:nvSpPr>
          <p:cNvPr id="6" name="Oval 5"/>
          <p:cNvSpPr/>
          <p:nvPr/>
        </p:nvSpPr>
        <p:spPr>
          <a:xfrm>
            <a:off x="1415530" y="3516778"/>
            <a:ext cx="1308978" cy="937197"/>
          </a:xfrm>
          <a:prstGeom prst="ellipse">
            <a:avLst/>
          </a:prstGeom>
          <a:solidFill>
            <a:srgbClr val="FF6600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023" y="1511692"/>
            <a:ext cx="1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8064A2"/>
                </a:solidFill>
              </a:rPr>
              <a:t>Boolean</a:t>
            </a:r>
            <a:endParaRPr lang="en-US" sz="3600" b="1" dirty="0">
              <a:solidFill>
                <a:srgbClr val="8064A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58682" y="1997965"/>
            <a:ext cx="2892756" cy="3791795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87587" y="1188526"/>
            <a:ext cx="715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4" name="Cross 13"/>
          <p:cNvSpPr/>
          <p:nvPr/>
        </p:nvSpPr>
        <p:spPr>
          <a:xfrm>
            <a:off x="5839991" y="3729667"/>
            <a:ext cx="653761" cy="552555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456</a:t>
            </a:r>
          </a:p>
        </p:txBody>
      </p:sp>
      <p:sp>
        <p:nvSpPr>
          <p:cNvPr id="18" name="Cross 17"/>
          <p:cNvSpPr/>
          <p:nvPr/>
        </p:nvSpPr>
        <p:spPr>
          <a:xfrm>
            <a:off x="6713936" y="3351513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Cross 18"/>
          <p:cNvSpPr/>
          <p:nvPr/>
        </p:nvSpPr>
        <p:spPr>
          <a:xfrm>
            <a:off x="6212581" y="460993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Cross 19"/>
          <p:cNvSpPr/>
          <p:nvPr/>
        </p:nvSpPr>
        <p:spPr>
          <a:xfrm>
            <a:off x="5107124" y="4282222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Cross 21"/>
          <p:cNvSpPr/>
          <p:nvPr/>
        </p:nvSpPr>
        <p:spPr>
          <a:xfrm>
            <a:off x="5033062" y="3022558"/>
            <a:ext cx="455151" cy="328956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3" name="Cross 22"/>
          <p:cNvSpPr/>
          <p:nvPr/>
        </p:nvSpPr>
        <p:spPr>
          <a:xfrm>
            <a:off x="5757430" y="2513959"/>
            <a:ext cx="455151" cy="328956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04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99448" y="3103985"/>
            <a:ext cx="1310789" cy="1324067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</a:p>
        </p:txBody>
      </p:sp>
      <p:sp>
        <p:nvSpPr>
          <p:cNvPr id="14" name="Right Arrow 13"/>
          <p:cNvSpPr/>
          <p:nvPr/>
        </p:nvSpPr>
        <p:spPr>
          <a:xfrm rot="19365763">
            <a:off x="1429007" y="237272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080625" y="1564065"/>
            <a:ext cx="79762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403700">
            <a:off x="6421429" y="222915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297716">
            <a:off x="1953267" y="4309337"/>
            <a:ext cx="1314875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854906">
            <a:off x="5465104" y="4310459"/>
            <a:ext cx="147543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33146" y="1313038"/>
            <a:ext cx="1249405" cy="1322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22" name="Isosceles Triangle 21"/>
          <p:cNvSpPr/>
          <p:nvPr/>
        </p:nvSpPr>
        <p:spPr>
          <a:xfrm>
            <a:off x="4782656" y="1313039"/>
            <a:ext cx="1597606" cy="132229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7050237" y="3026405"/>
            <a:ext cx="1716532" cy="10106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24" name="Hexagon 23"/>
          <p:cNvSpPr/>
          <p:nvPr/>
        </p:nvSpPr>
        <p:spPr>
          <a:xfrm>
            <a:off x="3602526" y="4428051"/>
            <a:ext cx="1531911" cy="132051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774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0"/>
          </p:cNvCxnSpPr>
          <p:nvPr/>
        </p:nvCxnSpPr>
        <p:spPr>
          <a:xfrm flipV="1">
            <a:off x="3224867" y="3540475"/>
            <a:ext cx="3752366" cy="148457"/>
          </a:xfrm>
          <a:prstGeom prst="curvedConnector4">
            <a:avLst>
              <a:gd name="adj1" fmla="val 46402"/>
              <a:gd name="adj2" fmla="val 2643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3"/>
            <a:endCxn id="14" idx="1"/>
          </p:cNvCxnSpPr>
          <p:nvPr/>
        </p:nvCxnSpPr>
        <p:spPr>
          <a:xfrm flipV="1">
            <a:off x="2366767" y="3071822"/>
            <a:ext cx="3363612" cy="13566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114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3"/>
            <a:endCxn id="15" idx="1"/>
          </p:cNvCxnSpPr>
          <p:nvPr/>
        </p:nvCxnSpPr>
        <p:spPr>
          <a:xfrm flipV="1">
            <a:off x="2366767" y="3758945"/>
            <a:ext cx="3452488" cy="6695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428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1955825" y="3885780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6624924" y="47152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4" idx="1"/>
          </p:cNvCxnSpPr>
          <p:nvPr/>
        </p:nvCxnSpPr>
        <p:spPr>
          <a:xfrm>
            <a:off x="2225836" y="3017657"/>
            <a:ext cx="3504547" cy="541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 flipV="1">
            <a:off x="2495839" y="3758949"/>
            <a:ext cx="3323416" cy="2906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3"/>
            <a:endCxn id="16" idx="1"/>
          </p:cNvCxnSpPr>
          <p:nvPr/>
        </p:nvCxnSpPr>
        <p:spPr>
          <a:xfrm>
            <a:off x="2495843" y="4049638"/>
            <a:ext cx="4129085" cy="82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ply 31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18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174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2"/>
            <a:endCxn id="3" idx="4"/>
          </p:cNvCxnSpPr>
          <p:nvPr/>
        </p:nvCxnSpPr>
        <p:spPr>
          <a:xfrm rot="16200000" flipH="1">
            <a:off x="2207896" y="4481196"/>
            <a:ext cx="1519223" cy="17414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7-Point Star 2"/>
          <p:cNvSpPr/>
          <p:nvPr/>
        </p:nvSpPr>
        <p:spPr>
          <a:xfrm>
            <a:off x="3838254" y="5523495"/>
            <a:ext cx="1407172" cy="914400"/>
          </a:xfrm>
          <a:prstGeom prst="star7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Boom</a:t>
            </a:r>
          </a:p>
        </p:txBody>
      </p:sp>
      <p:sp>
        <p:nvSpPr>
          <p:cNvPr id="19" name="Multiply 18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404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0"/>
          </p:cNvCxnSpPr>
          <p:nvPr/>
        </p:nvCxnSpPr>
        <p:spPr>
          <a:xfrm flipV="1">
            <a:off x="3224867" y="3540475"/>
            <a:ext cx="3752366" cy="148457"/>
          </a:xfrm>
          <a:prstGeom prst="curvedConnector4">
            <a:avLst>
              <a:gd name="adj1" fmla="val 46402"/>
              <a:gd name="adj2" fmla="val 2643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14" idx="1"/>
          </p:cNvCxnSpPr>
          <p:nvPr/>
        </p:nvCxnSpPr>
        <p:spPr>
          <a:xfrm flipV="1">
            <a:off x="2225836" y="3071819"/>
            <a:ext cx="3504547" cy="13932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ightning Bolt 18"/>
          <p:cNvSpPr/>
          <p:nvPr/>
        </p:nvSpPr>
        <p:spPr>
          <a:xfrm>
            <a:off x="3835350" y="2933943"/>
            <a:ext cx="1138282" cy="1977716"/>
          </a:xfrm>
          <a:prstGeom prst="lightningBol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200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15024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03972" y="474514"/>
            <a:ext cx="13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String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3309665" y="2250180"/>
            <a:ext cx="959037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</a:p>
        </p:txBody>
      </p:sp>
      <p:sp>
        <p:nvSpPr>
          <p:cNvPr id="15" name="Cross 14"/>
          <p:cNvSpPr/>
          <p:nvPr/>
        </p:nvSpPr>
        <p:spPr>
          <a:xfrm>
            <a:off x="4786542" y="1933304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“”</a:t>
            </a:r>
          </a:p>
        </p:txBody>
      </p:sp>
      <p:sp>
        <p:nvSpPr>
          <p:cNvPr id="16" name="Cross 15"/>
          <p:cNvSpPr/>
          <p:nvPr/>
        </p:nvSpPr>
        <p:spPr>
          <a:xfrm>
            <a:off x="4978783" y="2849736"/>
            <a:ext cx="959037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“World”</a:t>
            </a:r>
          </a:p>
        </p:txBody>
      </p:sp>
      <p:sp>
        <p:nvSpPr>
          <p:cNvPr id="17" name="Cross 16"/>
          <p:cNvSpPr/>
          <p:nvPr/>
        </p:nvSpPr>
        <p:spPr>
          <a:xfrm>
            <a:off x="2830142" y="4245634"/>
            <a:ext cx="3227414" cy="628732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“Really really </a:t>
            </a:r>
            <a:r>
              <a:rPr lang="mr-IN" dirty="0" smtClean="0"/>
              <a:t>…</a:t>
            </a:r>
            <a:r>
              <a:rPr lang="en-GB" dirty="0" smtClean="0"/>
              <a:t> really long String</a:t>
            </a:r>
            <a:r>
              <a:rPr lang="en-US" dirty="0" smtClean="0"/>
              <a:t>”</a:t>
            </a:r>
          </a:p>
        </p:txBody>
      </p:sp>
      <p:sp>
        <p:nvSpPr>
          <p:cNvPr id="25" name="Cross 24"/>
          <p:cNvSpPr/>
          <p:nvPr/>
        </p:nvSpPr>
        <p:spPr>
          <a:xfrm>
            <a:off x="2492749" y="3339328"/>
            <a:ext cx="1775953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 World”</a:t>
            </a:r>
          </a:p>
        </p:txBody>
      </p:sp>
      <p:sp>
        <p:nvSpPr>
          <p:cNvPr id="26" name="Cross 25"/>
          <p:cNvSpPr/>
          <p:nvPr/>
        </p:nvSpPr>
        <p:spPr>
          <a:xfrm>
            <a:off x="4063383" y="26912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4978782" y="3497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330966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518409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4154011" y="5522812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61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3782550" y="3497996"/>
            <a:ext cx="12426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13359" y="1647474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9932" y="1647474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00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2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30636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7" name="Isosceles Triangle 6"/>
          <p:cNvSpPr/>
          <p:nvPr/>
        </p:nvSpPr>
        <p:spPr>
          <a:xfrm>
            <a:off x="3409212" y="2758222"/>
            <a:ext cx="2321420" cy="203452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732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2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30636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7" name="Isosceles Triangle 6"/>
          <p:cNvSpPr/>
          <p:nvPr/>
        </p:nvSpPr>
        <p:spPr>
          <a:xfrm>
            <a:off x="3409212" y="2758222"/>
            <a:ext cx="2321420" cy="203452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3" name="Curved Down Arrow 12"/>
          <p:cNvSpPr/>
          <p:nvPr/>
        </p:nvSpPr>
        <p:spPr>
          <a:xfrm>
            <a:off x="1665957" y="1351802"/>
            <a:ext cx="5953758" cy="105140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  <a:r>
              <a:rPr lang="en-US" sz="2800" dirty="0" smtClean="0">
                <a:solidFill>
                  <a:schemeClr val="tx1"/>
                </a:solidFill>
              </a:rPr>
              <a:t> o 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6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4" y="3497996"/>
            <a:ext cx="35845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  <a:r>
              <a:rPr lang="en-US" sz="2800" dirty="0" smtClean="0"/>
              <a:t> o f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37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33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673745" y="2293969"/>
            <a:ext cx="1719705" cy="2990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5566769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90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33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673745" y="2293969"/>
            <a:ext cx="1719705" cy="2990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5566769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5" name="Curved Down Arrow 4"/>
          <p:cNvSpPr/>
          <p:nvPr/>
        </p:nvSpPr>
        <p:spPr>
          <a:xfrm>
            <a:off x="2266795" y="1242566"/>
            <a:ext cx="4615528" cy="105140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  <a:r>
              <a:rPr lang="en-US" sz="2800" dirty="0" smtClean="0">
                <a:solidFill>
                  <a:schemeClr val="tx1"/>
                </a:solidFill>
              </a:rPr>
              <a:t> o 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7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29" y="3497996"/>
            <a:ext cx="3639168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 </a:t>
            </a:r>
            <a:r>
              <a:rPr lang="en-US" sz="2800" dirty="0" smtClean="0"/>
              <a:t>o f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25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8048</TotalTime>
  <Words>162</Words>
  <Application>Microsoft Macintosh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</dc:creator>
  <cp:lastModifiedBy>ju</cp:lastModifiedBy>
  <cp:revision>29</cp:revision>
  <dcterms:created xsi:type="dcterms:W3CDTF">2018-05-11T17:52:35Z</dcterms:created>
  <dcterms:modified xsi:type="dcterms:W3CDTF">2018-05-17T08:01:25Z</dcterms:modified>
</cp:coreProperties>
</file>