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0" r:id="rId3"/>
    <p:sldId id="260" r:id="rId4"/>
    <p:sldId id="257" r:id="rId5"/>
    <p:sldId id="270" r:id="rId6"/>
    <p:sldId id="273" r:id="rId7"/>
    <p:sldId id="272" r:id="rId8"/>
    <p:sldId id="262" r:id="rId9"/>
    <p:sldId id="263" r:id="rId10"/>
    <p:sldId id="264" r:id="rId11"/>
    <p:sldId id="261" r:id="rId12"/>
    <p:sldId id="258" r:id="rId13"/>
    <p:sldId id="269" r:id="rId14"/>
    <p:sldId id="299" r:id="rId15"/>
    <p:sldId id="302" r:id="rId16"/>
    <p:sldId id="301" r:id="rId17"/>
    <p:sldId id="300" r:id="rId18"/>
    <p:sldId id="268" r:id="rId19"/>
    <p:sldId id="265" r:id="rId20"/>
    <p:sldId id="266" r:id="rId21"/>
    <p:sldId id="267" r:id="rId22"/>
    <p:sldId id="274" r:id="rId23"/>
    <p:sldId id="306" r:id="rId24"/>
    <p:sldId id="278" r:id="rId25"/>
    <p:sldId id="275" r:id="rId26"/>
    <p:sldId id="276" r:id="rId27"/>
    <p:sldId id="279" r:id="rId28"/>
    <p:sldId id="282" r:id="rId29"/>
    <p:sldId id="281" r:id="rId30"/>
    <p:sldId id="280" r:id="rId31"/>
    <p:sldId id="288" r:id="rId32"/>
    <p:sldId id="311" r:id="rId33"/>
    <p:sldId id="293" r:id="rId34"/>
    <p:sldId id="295" r:id="rId35"/>
    <p:sldId id="313" r:id="rId36"/>
    <p:sldId id="296" r:id="rId37"/>
    <p:sldId id="307" r:id="rId38"/>
    <p:sldId id="315" r:id="rId39"/>
    <p:sldId id="316" r:id="rId40"/>
    <p:sldId id="297" r:id="rId41"/>
    <p:sldId id="312" r:id="rId42"/>
    <p:sldId id="314" r:id="rId43"/>
    <p:sldId id="308" r:id="rId44"/>
    <p:sldId id="292" r:id="rId45"/>
    <p:sldId id="285" r:id="rId46"/>
    <p:sldId id="287" r:id="rId47"/>
    <p:sldId id="286" r:id="rId48"/>
    <p:sldId id="289" r:id="rId49"/>
    <p:sldId id="291" r:id="rId50"/>
    <p:sldId id="303" r:id="rId51"/>
    <p:sldId id="304" r:id="rId52"/>
    <p:sldId id="317" r:id="rId53"/>
    <p:sldId id="318" r:id="rId54"/>
    <p:sldId id="319" r:id="rId55"/>
    <p:sldId id="320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0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4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4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8023" y="1784792"/>
            <a:ext cx="1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8064A2"/>
                </a:solidFill>
              </a:rPr>
              <a:t>Boolean</a:t>
            </a:r>
            <a:endParaRPr lang="en-US" sz="3600" b="1" dirty="0">
              <a:solidFill>
                <a:srgbClr val="8064A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04061" y="1997965"/>
            <a:ext cx="3329729" cy="4597185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93354" y="1179426"/>
            <a:ext cx="715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4" name="Cross 13"/>
          <p:cNvSpPr/>
          <p:nvPr/>
        </p:nvSpPr>
        <p:spPr>
          <a:xfrm>
            <a:off x="5049049" y="3724111"/>
            <a:ext cx="653761" cy="422012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456</a:t>
            </a:r>
          </a:p>
        </p:txBody>
      </p:sp>
      <p:sp>
        <p:nvSpPr>
          <p:cNvPr id="18" name="Cross 17"/>
          <p:cNvSpPr/>
          <p:nvPr/>
        </p:nvSpPr>
        <p:spPr>
          <a:xfrm>
            <a:off x="6157961" y="4146123"/>
            <a:ext cx="1023307" cy="458254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 smtClean="0"/>
          </a:p>
        </p:txBody>
      </p:sp>
      <p:sp>
        <p:nvSpPr>
          <p:cNvPr id="19" name="Cross 18"/>
          <p:cNvSpPr/>
          <p:nvPr/>
        </p:nvSpPr>
        <p:spPr>
          <a:xfrm>
            <a:off x="6990723" y="339640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</a:p>
        </p:txBody>
      </p:sp>
      <p:sp>
        <p:nvSpPr>
          <p:cNvPr id="20" name="Cross 19"/>
          <p:cNvSpPr/>
          <p:nvPr/>
        </p:nvSpPr>
        <p:spPr>
          <a:xfrm>
            <a:off x="5052504" y="4282222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Cross 21"/>
          <p:cNvSpPr/>
          <p:nvPr/>
        </p:nvSpPr>
        <p:spPr>
          <a:xfrm>
            <a:off x="4978442" y="3022558"/>
            <a:ext cx="455151" cy="328956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8023" y="2594376"/>
            <a:ext cx="1761269" cy="232962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10918" y="2768055"/>
            <a:ext cx="1529405" cy="914400"/>
          </a:xfrm>
          <a:prstGeom prst="rect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10918" y="3823968"/>
            <a:ext cx="1529405" cy="914400"/>
          </a:xfrm>
          <a:prstGeom prst="rect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1" name="Cross 20"/>
          <p:cNvSpPr/>
          <p:nvPr/>
        </p:nvSpPr>
        <p:spPr>
          <a:xfrm>
            <a:off x="5841772" y="2971725"/>
            <a:ext cx="1013460" cy="35619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-28364</a:t>
            </a:r>
          </a:p>
        </p:txBody>
      </p:sp>
      <p:sp>
        <p:nvSpPr>
          <p:cNvPr id="24" name="Cross 23"/>
          <p:cNvSpPr/>
          <p:nvPr/>
        </p:nvSpPr>
        <p:spPr>
          <a:xfrm>
            <a:off x="5320462" y="5014513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5" name="Cross 24"/>
          <p:cNvSpPr/>
          <p:nvPr/>
        </p:nvSpPr>
        <p:spPr>
          <a:xfrm>
            <a:off x="6363088" y="4910579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26" name="Cross 25"/>
          <p:cNvSpPr/>
          <p:nvPr/>
        </p:nvSpPr>
        <p:spPr>
          <a:xfrm>
            <a:off x="5967416" y="3560255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Cross 26"/>
          <p:cNvSpPr/>
          <p:nvPr/>
        </p:nvSpPr>
        <p:spPr>
          <a:xfrm>
            <a:off x="5586327" y="4574512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Cross 27"/>
          <p:cNvSpPr/>
          <p:nvPr/>
        </p:nvSpPr>
        <p:spPr>
          <a:xfrm>
            <a:off x="5512265" y="2418081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5287168" y="5536930"/>
            <a:ext cx="554604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</p:txBody>
      </p:sp>
      <p:sp>
        <p:nvSpPr>
          <p:cNvPr id="31" name="Cross 30"/>
          <p:cNvSpPr/>
          <p:nvPr/>
        </p:nvSpPr>
        <p:spPr>
          <a:xfrm>
            <a:off x="6081671" y="5905611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2" name="Cross 31"/>
          <p:cNvSpPr/>
          <p:nvPr/>
        </p:nvSpPr>
        <p:spPr>
          <a:xfrm>
            <a:off x="6474143" y="2581936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3" name="Cross 32"/>
          <p:cNvSpPr/>
          <p:nvPr/>
        </p:nvSpPr>
        <p:spPr>
          <a:xfrm>
            <a:off x="6423824" y="5383189"/>
            <a:ext cx="1023307" cy="458254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004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70" y="2293969"/>
            <a:ext cx="1719705" cy="2990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29" y="3497996"/>
            <a:ext cx="3639168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 o f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559853" y="2293969"/>
            <a:ext cx="1719705" cy="2990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25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99448" y="3103985"/>
            <a:ext cx="1310789" cy="1324067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</a:p>
        </p:txBody>
      </p:sp>
      <p:sp>
        <p:nvSpPr>
          <p:cNvPr id="14" name="Right Arrow 13"/>
          <p:cNvSpPr/>
          <p:nvPr/>
        </p:nvSpPr>
        <p:spPr>
          <a:xfrm rot="19365763">
            <a:off x="1429007" y="237272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080625" y="1564065"/>
            <a:ext cx="79762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403700">
            <a:off x="6421429" y="222915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297716">
            <a:off x="1953267" y="4309337"/>
            <a:ext cx="1314875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9854906">
            <a:off x="5465104" y="4310459"/>
            <a:ext cx="1475437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33146" y="1313038"/>
            <a:ext cx="1249405" cy="1322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22" name="Isosceles Triangle 21"/>
          <p:cNvSpPr/>
          <p:nvPr/>
        </p:nvSpPr>
        <p:spPr>
          <a:xfrm>
            <a:off x="4782656" y="1313039"/>
            <a:ext cx="1597606" cy="132229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7050237" y="3026405"/>
            <a:ext cx="1716532" cy="10106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</a:t>
            </a:r>
            <a:endParaRPr lang="en-US" sz="3600" dirty="0"/>
          </a:p>
        </p:txBody>
      </p:sp>
      <p:sp>
        <p:nvSpPr>
          <p:cNvPr id="24" name="Hexagon 23"/>
          <p:cNvSpPr/>
          <p:nvPr/>
        </p:nvSpPr>
        <p:spPr>
          <a:xfrm>
            <a:off x="3602526" y="4428051"/>
            <a:ext cx="1531911" cy="1320516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774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7" idx="0"/>
          </p:cNvCxnSpPr>
          <p:nvPr/>
        </p:nvCxnSpPr>
        <p:spPr>
          <a:xfrm flipV="1">
            <a:off x="3224867" y="3540475"/>
            <a:ext cx="3752366" cy="148457"/>
          </a:xfrm>
          <a:prstGeom prst="curvedConnector4">
            <a:avLst>
              <a:gd name="adj1" fmla="val 46402"/>
              <a:gd name="adj2" fmla="val 2643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3"/>
            <a:endCxn id="14" idx="1"/>
          </p:cNvCxnSpPr>
          <p:nvPr/>
        </p:nvCxnSpPr>
        <p:spPr>
          <a:xfrm flipV="1">
            <a:off x="2366767" y="3071822"/>
            <a:ext cx="3363612" cy="13566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114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3"/>
            <a:endCxn id="15" idx="1"/>
          </p:cNvCxnSpPr>
          <p:nvPr/>
        </p:nvCxnSpPr>
        <p:spPr>
          <a:xfrm flipV="1">
            <a:off x="2366767" y="3758945"/>
            <a:ext cx="3452488" cy="66953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428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16601" y="1679510"/>
            <a:ext cx="110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|A| = 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2723" y="1693164"/>
            <a:ext cx="117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|B| = 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551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16601" y="1679510"/>
            <a:ext cx="110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|A| = 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2723" y="1693164"/>
            <a:ext cx="117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|B| = m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314978" y="5900968"/>
            <a:ext cx="2323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 =&gt; B| = m * ... </a:t>
            </a:r>
            <a:endParaRPr lang="en-US" sz="2400" dirty="0"/>
          </a:p>
        </p:txBody>
      </p:sp>
      <p:cxnSp>
        <p:nvCxnSpPr>
          <p:cNvPr id="20" name="Curved Connector 19"/>
          <p:cNvCxnSpPr>
            <a:stCxn id="2" idx="3"/>
            <a:endCxn id="14" idx="1"/>
          </p:cNvCxnSpPr>
          <p:nvPr/>
        </p:nvCxnSpPr>
        <p:spPr>
          <a:xfrm>
            <a:off x="2225832" y="3017659"/>
            <a:ext cx="3504547" cy="54160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" idx="3"/>
            <a:endCxn id="17" idx="1"/>
          </p:cNvCxnSpPr>
          <p:nvPr/>
        </p:nvCxnSpPr>
        <p:spPr>
          <a:xfrm>
            <a:off x="2225832" y="3017659"/>
            <a:ext cx="4481394" cy="686671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" idx="3"/>
            <a:endCxn id="16" idx="1"/>
          </p:cNvCxnSpPr>
          <p:nvPr/>
        </p:nvCxnSpPr>
        <p:spPr>
          <a:xfrm>
            <a:off x="2225832" y="3017659"/>
            <a:ext cx="3593423" cy="1410819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7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16601" y="1679510"/>
            <a:ext cx="110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|A| = 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2723" y="1693164"/>
            <a:ext cx="117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|B| = m</a:t>
            </a:r>
            <a:endParaRPr lang="en-US" sz="2400" dirty="0"/>
          </a:p>
        </p:txBody>
      </p:sp>
      <p:cxnSp>
        <p:nvCxnSpPr>
          <p:cNvPr id="20" name="Curved Connector 19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14978" y="5900968"/>
            <a:ext cx="286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 =&gt; B| = m * m * ... </a:t>
            </a:r>
            <a:endParaRPr lang="en-US" sz="2400" dirty="0"/>
          </a:p>
        </p:txBody>
      </p:sp>
      <p:cxnSp>
        <p:nvCxnSpPr>
          <p:cNvPr id="22" name="Curved Connector 21"/>
          <p:cNvCxnSpPr>
            <a:stCxn id="8" idx="3"/>
            <a:endCxn id="14" idx="1"/>
          </p:cNvCxnSpPr>
          <p:nvPr/>
        </p:nvCxnSpPr>
        <p:spPr>
          <a:xfrm flipV="1">
            <a:off x="3224867" y="3071819"/>
            <a:ext cx="2505512" cy="617112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7" idx="2"/>
          </p:cNvCxnSpPr>
          <p:nvPr/>
        </p:nvCxnSpPr>
        <p:spPr>
          <a:xfrm>
            <a:off x="3224867" y="3688931"/>
            <a:ext cx="3752366" cy="179253"/>
          </a:xfrm>
          <a:prstGeom prst="curvedConnector4">
            <a:avLst>
              <a:gd name="adj1" fmla="val 46402"/>
              <a:gd name="adj2" fmla="val 227529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3"/>
            <a:endCxn id="16" idx="1"/>
          </p:cNvCxnSpPr>
          <p:nvPr/>
        </p:nvCxnSpPr>
        <p:spPr>
          <a:xfrm>
            <a:off x="3224867" y="3688931"/>
            <a:ext cx="2594388" cy="739547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87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16601" y="1679510"/>
            <a:ext cx="110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|A| = 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2723" y="1693164"/>
            <a:ext cx="117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|B| = m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314978" y="5900968"/>
            <a:ext cx="339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 =&gt; B| = m * m * ... * m </a:t>
            </a:r>
          </a:p>
        </p:txBody>
      </p:sp>
      <p:cxnSp>
        <p:nvCxnSpPr>
          <p:cNvPr id="24" name="Curved Connector 23"/>
          <p:cNvCxnSpPr>
            <a:stCxn id="13" idx="3"/>
            <a:endCxn id="16" idx="1"/>
          </p:cNvCxnSpPr>
          <p:nvPr/>
        </p:nvCxnSpPr>
        <p:spPr>
          <a:xfrm flipV="1">
            <a:off x="3004561" y="4428478"/>
            <a:ext cx="2814694" cy="500361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5695" y="6347718"/>
            <a:ext cx="264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m ^ n = |B| ^ |A|</a:t>
            </a:r>
          </a:p>
        </p:txBody>
      </p:sp>
      <p:cxnSp>
        <p:nvCxnSpPr>
          <p:cNvPr id="25" name="Curved Connector 24"/>
          <p:cNvCxnSpPr>
            <a:stCxn id="13" idx="3"/>
            <a:endCxn id="15" idx="1"/>
          </p:cNvCxnSpPr>
          <p:nvPr/>
        </p:nvCxnSpPr>
        <p:spPr>
          <a:xfrm flipV="1">
            <a:off x="3004561" y="3758947"/>
            <a:ext cx="2814694" cy="1169892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3"/>
            <a:endCxn id="14" idx="1"/>
          </p:cNvCxnSpPr>
          <p:nvPr/>
        </p:nvCxnSpPr>
        <p:spPr>
          <a:xfrm flipV="1">
            <a:off x="3004561" y="3071819"/>
            <a:ext cx="2725818" cy="1857020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7" idx="1"/>
          </p:cNvCxnSpPr>
          <p:nvPr/>
        </p:nvCxnSpPr>
        <p:spPr>
          <a:xfrm flipV="1">
            <a:off x="3004561" y="3704330"/>
            <a:ext cx="3702665" cy="1224509"/>
          </a:xfrm>
          <a:prstGeom prst="curvedConnector3">
            <a:avLst>
              <a:gd name="adj1" fmla="val 69546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8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1955825" y="3885780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6624924" y="47152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4" idx="1"/>
          </p:cNvCxnSpPr>
          <p:nvPr/>
        </p:nvCxnSpPr>
        <p:spPr>
          <a:xfrm>
            <a:off x="2225836" y="3017657"/>
            <a:ext cx="3504547" cy="541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 flipV="1">
            <a:off x="2495839" y="3758949"/>
            <a:ext cx="3323416" cy="2906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8" idx="3"/>
            <a:endCxn id="16" idx="1"/>
          </p:cNvCxnSpPr>
          <p:nvPr/>
        </p:nvCxnSpPr>
        <p:spPr>
          <a:xfrm>
            <a:off x="2495843" y="4049638"/>
            <a:ext cx="4129085" cy="82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ply 31"/>
          <p:cNvSpPr/>
          <p:nvPr/>
        </p:nvSpPr>
        <p:spPr>
          <a:xfrm>
            <a:off x="3224871" y="2853804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18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3224871" y="2853804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174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42633" y="1784792"/>
            <a:ext cx="172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8064A2"/>
                </a:solidFill>
              </a:rPr>
              <a:t>Nothing</a:t>
            </a:r>
            <a:endParaRPr lang="en-US" sz="3600" b="1" dirty="0">
              <a:solidFill>
                <a:srgbClr val="8064A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74875" y="3042684"/>
            <a:ext cx="1080000" cy="1080000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74875" y="1785382"/>
            <a:ext cx="100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Unit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834193" y="3247521"/>
            <a:ext cx="540000" cy="540000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63940" y="32202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9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2"/>
            <a:endCxn id="3" idx="4"/>
          </p:cNvCxnSpPr>
          <p:nvPr/>
        </p:nvCxnSpPr>
        <p:spPr>
          <a:xfrm rot="16200000" flipH="1">
            <a:off x="2207896" y="4481196"/>
            <a:ext cx="1519223" cy="17414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7-Point Star 2"/>
          <p:cNvSpPr/>
          <p:nvPr/>
        </p:nvSpPr>
        <p:spPr>
          <a:xfrm>
            <a:off x="3838254" y="5523495"/>
            <a:ext cx="1407172" cy="914400"/>
          </a:xfrm>
          <a:prstGeom prst="star7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Boom</a:t>
            </a:r>
          </a:p>
        </p:txBody>
      </p:sp>
      <p:sp>
        <p:nvSpPr>
          <p:cNvPr id="19" name="Multiply 18"/>
          <p:cNvSpPr/>
          <p:nvPr/>
        </p:nvSpPr>
        <p:spPr>
          <a:xfrm>
            <a:off x="3224871" y="2853804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404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7" idx="0"/>
          </p:cNvCxnSpPr>
          <p:nvPr/>
        </p:nvCxnSpPr>
        <p:spPr>
          <a:xfrm flipV="1">
            <a:off x="3224867" y="3540475"/>
            <a:ext cx="3752366" cy="148457"/>
          </a:xfrm>
          <a:prstGeom prst="curvedConnector4">
            <a:avLst>
              <a:gd name="adj1" fmla="val 46402"/>
              <a:gd name="adj2" fmla="val 2643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14" idx="1"/>
          </p:cNvCxnSpPr>
          <p:nvPr/>
        </p:nvCxnSpPr>
        <p:spPr>
          <a:xfrm flipV="1">
            <a:off x="2225836" y="3071819"/>
            <a:ext cx="3504547" cy="13932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Lightning Bolt 18"/>
          <p:cNvSpPr/>
          <p:nvPr/>
        </p:nvSpPr>
        <p:spPr>
          <a:xfrm>
            <a:off x="3835350" y="2933943"/>
            <a:ext cx="1138282" cy="1977716"/>
          </a:xfrm>
          <a:prstGeom prst="lightningBol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200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1747892" y="955819"/>
            <a:ext cx="4478972" cy="4369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47892" y="1734128"/>
            <a:ext cx="19020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x + 1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918122" y="1982079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02763" y="2673183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3247" y="4796240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95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4315108" y="955820"/>
            <a:ext cx="1911756" cy="184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66963" y="1734128"/>
            <a:ext cx="22799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|x| + 1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918122" y="1982079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02763" y="2673183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3247" y="4796240"/>
            <a:ext cx="252000" cy="252000"/>
          </a:xfrm>
          <a:prstGeom prst="ellipse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2315247" y="955820"/>
            <a:ext cx="2013516" cy="184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6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2430662" y="614455"/>
            <a:ext cx="3017844" cy="6008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47892" y="1734128"/>
            <a:ext cx="21100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2x + 1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918122" y="1982079"/>
            <a:ext cx="252000" cy="252000"/>
          </a:xfrm>
          <a:prstGeom prst="ellipse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02763" y="2673183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3247" y="4796240"/>
            <a:ext cx="252000" cy="252000"/>
          </a:xfrm>
          <a:prstGeom prst="ellipse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5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747892" y="4922240"/>
            <a:ext cx="1850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918122" y="1982079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02763" y="2673183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3247" y="4796240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56883" y="2080770"/>
            <a:ext cx="3013461" cy="2841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597944" y="2815943"/>
            <a:ext cx="730819" cy="2106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328763" y="2077664"/>
            <a:ext cx="715359" cy="691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227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918122" y="1982079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02763" y="2673183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3247" y="4796240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829821" y="794332"/>
            <a:ext cx="5516784" cy="5102068"/>
          </a:xfrm>
          <a:custGeom>
            <a:avLst/>
            <a:gdLst>
              <a:gd name="connsiteX0" fmla="*/ 0 w 5516784"/>
              <a:gd name="connsiteY0" fmla="*/ 3099584 h 5102068"/>
              <a:gd name="connsiteX1" fmla="*/ 1201676 w 5516784"/>
              <a:gd name="connsiteY1" fmla="*/ 5052185 h 5102068"/>
              <a:gd name="connsiteX2" fmla="*/ 2143899 w 5516784"/>
              <a:gd name="connsiteY2" fmla="*/ 1283528 h 5102068"/>
              <a:gd name="connsiteX3" fmla="*/ 2853980 w 5516784"/>
              <a:gd name="connsiteY3" fmla="*/ 3195166 h 5102068"/>
              <a:gd name="connsiteX4" fmla="*/ 3523095 w 5516784"/>
              <a:gd name="connsiteY4" fmla="*/ 368673 h 5102068"/>
              <a:gd name="connsiteX5" fmla="*/ 5516784 w 5516784"/>
              <a:gd name="connsiteY5" fmla="*/ 0 h 510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6784" h="5102068">
                <a:moveTo>
                  <a:pt x="0" y="3099584"/>
                </a:moveTo>
                <a:cubicBezTo>
                  <a:pt x="422180" y="4227222"/>
                  <a:pt x="844360" y="5354861"/>
                  <a:pt x="1201676" y="5052185"/>
                </a:cubicBezTo>
                <a:cubicBezTo>
                  <a:pt x="1558992" y="4749509"/>
                  <a:pt x="1868515" y="1593031"/>
                  <a:pt x="2143899" y="1283528"/>
                </a:cubicBezTo>
                <a:cubicBezTo>
                  <a:pt x="2419283" y="974025"/>
                  <a:pt x="2624114" y="3347642"/>
                  <a:pt x="2853980" y="3195166"/>
                </a:cubicBezTo>
                <a:cubicBezTo>
                  <a:pt x="3083846" y="3042690"/>
                  <a:pt x="3079294" y="901201"/>
                  <a:pt x="3523095" y="368673"/>
                </a:cubicBezTo>
                <a:cubicBezTo>
                  <a:pt x="3966896" y="-163855"/>
                  <a:pt x="5245952" y="56894"/>
                  <a:pt x="5516784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Triangle 2"/>
          <p:cNvSpPr/>
          <p:nvPr/>
        </p:nvSpPr>
        <p:spPr>
          <a:xfrm rot="5400000">
            <a:off x="1587798" y="863841"/>
            <a:ext cx="5400000" cy="5400000"/>
          </a:xfrm>
          <a:prstGeom prst="rtTriangle">
            <a:avLst/>
          </a:prstGeom>
          <a:solidFill>
            <a:srgbClr val="008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9253" y="5477846"/>
            <a:ext cx="2116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∀x, f(x) &gt; x</a:t>
            </a:r>
            <a:endParaRPr lang="en-US" sz="3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60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53757" y="4451384"/>
            <a:ext cx="19020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x + 1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5400000">
            <a:off x="1601453" y="850186"/>
            <a:ext cx="5400000" cy="5400000"/>
          </a:xfrm>
          <a:prstGeom prst="rtTriangle">
            <a:avLst/>
          </a:prstGeom>
          <a:solidFill>
            <a:srgbClr val="008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9253" y="5477846"/>
            <a:ext cx="2116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∀x, f(x) &gt; x</a:t>
            </a:r>
            <a:endParaRPr lang="en-US" sz="3200" dirty="0">
              <a:solidFill>
                <a:srgbClr val="008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615108" y="955819"/>
            <a:ext cx="4557135" cy="452202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150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53757" y="4451384"/>
            <a:ext cx="1334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5400000">
            <a:off x="1615108" y="836531"/>
            <a:ext cx="5400000" cy="5400000"/>
          </a:xfrm>
          <a:prstGeom prst="rtTriangle">
            <a:avLst/>
          </a:prstGeom>
          <a:solidFill>
            <a:srgbClr val="008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9253" y="5477846"/>
            <a:ext cx="2116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∀x, f(x) &gt; x</a:t>
            </a:r>
            <a:endParaRPr lang="en-US" sz="3200" dirty="0">
              <a:solidFill>
                <a:srgbClr val="008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615108" y="2799183"/>
            <a:ext cx="6240732" cy="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270985" y="2580710"/>
            <a:ext cx="2699488" cy="411381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0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150248" y="1291710"/>
            <a:ext cx="4438975" cy="5027697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82778" y="471119"/>
            <a:ext cx="199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List[Unit]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3309665" y="2250180"/>
            <a:ext cx="959037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() :: Nil</a:t>
            </a:r>
          </a:p>
        </p:txBody>
      </p:sp>
      <p:sp>
        <p:nvSpPr>
          <p:cNvPr id="15" name="Cross 14"/>
          <p:cNvSpPr/>
          <p:nvPr/>
        </p:nvSpPr>
        <p:spPr>
          <a:xfrm>
            <a:off x="4564641" y="1933304"/>
            <a:ext cx="771856" cy="428933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Nil</a:t>
            </a:r>
          </a:p>
        </p:txBody>
      </p:sp>
      <p:sp>
        <p:nvSpPr>
          <p:cNvPr id="17" name="Cross 16"/>
          <p:cNvSpPr/>
          <p:nvPr/>
        </p:nvSpPr>
        <p:spPr>
          <a:xfrm>
            <a:off x="2830142" y="4245634"/>
            <a:ext cx="3227414" cy="628732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) :: () :: () :: () :: () :: () </a:t>
            </a:r>
            <a:r>
              <a:rPr lang="en-US" dirty="0"/>
              <a:t>:: () :: Nil</a:t>
            </a:r>
          </a:p>
        </p:txBody>
      </p:sp>
      <p:sp>
        <p:nvSpPr>
          <p:cNvPr id="25" name="Cross 24"/>
          <p:cNvSpPr/>
          <p:nvPr/>
        </p:nvSpPr>
        <p:spPr>
          <a:xfrm>
            <a:off x="2601992" y="3339328"/>
            <a:ext cx="1775953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() :: () :: Nil</a:t>
            </a:r>
          </a:p>
        </p:txBody>
      </p:sp>
      <p:sp>
        <p:nvSpPr>
          <p:cNvPr id="28" name="Cross 27"/>
          <p:cNvSpPr/>
          <p:nvPr/>
        </p:nvSpPr>
        <p:spPr>
          <a:xfrm>
            <a:off x="3309661" y="520593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Cross 28"/>
          <p:cNvSpPr/>
          <p:nvPr/>
        </p:nvSpPr>
        <p:spPr>
          <a:xfrm>
            <a:off x="5184097" y="50474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4154011" y="5522812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Cross 13"/>
          <p:cNvSpPr/>
          <p:nvPr/>
        </p:nvSpPr>
        <p:spPr>
          <a:xfrm>
            <a:off x="4925867" y="2714767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" name="Cross 17"/>
          <p:cNvSpPr/>
          <p:nvPr/>
        </p:nvSpPr>
        <p:spPr>
          <a:xfrm>
            <a:off x="5336497" y="3339328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61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53757" y="4451384"/>
            <a:ext cx="22799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|x| + 1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5400000">
            <a:off x="1642419" y="807809"/>
            <a:ext cx="5400000" cy="5400000"/>
          </a:xfrm>
          <a:prstGeom prst="rtTriangle">
            <a:avLst/>
          </a:prstGeom>
          <a:solidFill>
            <a:srgbClr val="008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9253" y="5477846"/>
            <a:ext cx="2116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∀x, f(x) &gt; x</a:t>
            </a:r>
            <a:endParaRPr lang="en-US" sz="3200" dirty="0">
              <a:solidFill>
                <a:srgbClr val="008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294108" y="794154"/>
            <a:ext cx="2061966" cy="200502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342421" y="794154"/>
            <a:ext cx="1734234" cy="20186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52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1" y="474514"/>
            <a:ext cx="16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</a:t>
            </a:r>
            <a:r>
              <a:rPr lang="en-US" sz="3600" b="1" dirty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523806" y="3492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6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523806" y="3492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4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523806" y="3492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20" idx="3"/>
            <a:endCxn id="93" idx="0"/>
          </p:cNvCxnSpPr>
          <p:nvPr/>
        </p:nvCxnSpPr>
        <p:spPr>
          <a:xfrm>
            <a:off x="2874845" y="1393285"/>
            <a:ext cx="1715885" cy="592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9405" y="1162452"/>
            <a:ext cx="134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=&gt; x + 2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101" idx="0"/>
            <a:endCxn id="49" idx="3"/>
          </p:cNvCxnSpPr>
          <p:nvPr/>
        </p:nvCxnSpPr>
        <p:spPr>
          <a:xfrm flipV="1">
            <a:off x="1544447" y="4115162"/>
            <a:ext cx="2489483" cy="103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01257" y="5149474"/>
            <a:ext cx="128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=&gt; x - </a:t>
            </a:r>
            <a:r>
              <a:rPr lang="en-US" sz="2400" dirty="0"/>
              <a:t>5</a:t>
            </a:r>
          </a:p>
        </p:txBody>
      </p:sp>
      <p:cxnSp>
        <p:nvCxnSpPr>
          <p:cNvPr id="103" name="Straight Arrow Connector 102"/>
          <p:cNvCxnSpPr>
            <a:stCxn id="105" idx="3"/>
            <a:endCxn id="37" idx="0"/>
          </p:cNvCxnSpPr>
          <p:nvPr/>
        </p:nvCxnSpPr>
        <p:spPr>
          <a:xfrm>
            <a:off x="1602463" y="2345249"/>
            <a:ext cx="3641988" cy="773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82770" y="2114416"/>
            <a:ext cx="919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=&gt; 1</a:t>
            </a:r>
            <a:endParaRPr lang="en-US" sz="2400" dirty="0"/>
          </a:p>
        </p:txBody>
      </p:sp>
      <p:cxnSp>
        <p:nvCxnSpPr>
          <p:cNvPr id="107" name="Straight Arrow Connector 106"/>
          <p:cNvCxnSpPr>
            <a:stCxn id="110" idx="3"/>
          </p:cNvCxnSpPr>
          <p:nvPr/>
        </p:nvCxnSpPr>
        <p:spPr>
          <a:xfrm flipV="1">
            <a:off x="2862931" y="3527010"/>
            <a:ext cx="3959404" cy="340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5239" y="3636988"/>
            <a:ext cx="278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=&gt; factorial(x) % 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817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5588040" y="3524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13559" y="1583925"/>
            <a:ext cx="2415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ncrement(0) == 1</a:t>
            </a:r>
          </a:p>
        </p:txBody>
      </p:sp>
      <p:sp>
        <p:nvSpPr>
          <p:cNvPr id="3" name="Oval 2"/>
          <p:cNvSpPr/>
          <p:nvPr/>
        </p:nvSpPr>
        <p:spPr>
          <a:xfrm>
            <a:off x="4902364" y="2219246"/>
            <a:ext cx="330349" cy="351115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>
            <a:stCxn id="102" idx="3"/>
            <a:endCxn id="3" idx="2"/>
          </p:cNvCxnSpPr>
          <p:nvPr/>
        </p:nvCxnSpPr>
        <p:spPr>
          <a:xfrm>
            <a:off x="2629304" y="1814758"/>
            <a:ext cx="2273060" cy="580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13559" y="2108696"/>
            <a:ext cx="2422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ncrement(1) == 2</a:t>
            </a:r>
          </a:p>
        </p:txBody>
      </p:sp>
      <p:sp>
        <p:nvSpPr>
          <p:cNvPr id="104" name="Oval 103"/>
          <p:cNvSpPr/>
          <p:nvPr/>
        </p:nvSpPr>
        <p:spPr>
          <a:xfrm>
            <a:off x="4144806" y="3008032"/>
            <a:ext cx="330349" cy="351115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103" idx="3"/>
            <a:endCxn id="104" idx="2"/>
          </p:cNvCxnSpPr>
          <p:nvPr/>
        </p:nvCxnSpPr>
        <p:spPr>
          <a:xfrm>
            <a:off x="2636217" y="2339529"/>
            <a:ext cx="1508589" cy="844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8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rgbClr val="FF00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509241" y="3426813"/>
            <a:ext cx="327730" cy="329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5550206" y="3473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rgbClr val="FF00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13559" y="1583925"/>
            <a:ext cx="32535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increment</a:t>
            </a:r>
            <a:r>
              <a:rPr lang="en-US" sz="2400" dirty="0"/>
              <a:t>(</a:t>
            </a:r>
            <a:r>
              <a:rPr lang="en-US" sz="2400" dirty="0" err="1"/>
              <a:t>MinInt</a:t>
            </a:r>
            <a:r>
              <a:rPr lang="en-US" sz="2400" dirty="0"/>
              <a:t>) == </a:t>
            </a:r>
            <a:r>
              <a:rPr lang="mr-IN" sz="2400" dirty="0"/>
              <a:t>…</a:t>
            </a:r>
            <a:endParaRPr lang="en-US" sz="2400" dirty="0"/>
          </a:p>
          <a:p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increment(0) == 1</a:t>
            </a:r>
          </a:p>
          <a:p>
            <a:r>
              <a:rPr lang="mr-IN" sz="2400" dirty="0" smtClean="0"/>
              <a:t>…</a:t>
            </a:r>
            <a:endParaRPr lang="en-GB" sz="2400" dirty="0" smtClean="0"/>
          </a:p>
          <a:p>
            <a:r>
              <a:rPr lang="en-US" sz="2400" dirty="0"/>
              <a:t>i</a:t>
            </a:r>
            <a:r>
              <a:rPr lang="en-US" sz="2400" dirty="0" smtClean="0"/>
              <a:t>ncrement</a:t>
            </a:r>
            <a:r>
              <a:rPr lang="en-US" sz="2400" dirty="0"/>
              <a:t>(</a:t>
            </a:r>
            <a:r>
              <a:rPr lang="en-US" sz="2400" dirty="0" err="1" smtClean="0"/>
              <a:t>MaxInt</a:t>
            </a:r>
            <a:r>
              <a:rPr lang="en-US" sz="2400" dirty="0"/>
              <a:t>) == </a:t>
            </a:r>
            <a:r>
              <a:rPr lang="mr-IN" sz="2400" dirty="0" smtClean="0"/>
              <a:t>…</a:t>
            </a:r>
            <a:endParaRPr lang="en-US" sz="2400" dirty="0"/>
          </a:p>
        </p:txBody>
      </p:sp>
      <p:sp>
        <p:nvSpPr>
          <p:cNvPr id="107" name="Oval 106"/>
          <p:cNvSpPr/>
          <p:nvPr/>
        </p:nvSpPr>
        <p:spPr>
          <a:xfrm>
            <a:off x="5509241" y="3426813"/>
            <a:ext cx="327730" cy="329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5550206" y="3473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181964" y="3149656"/>
            <a:ext cx="505251" cy="518873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62612" y="2472620"/>
            <a:ext cx="156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05" name="Multiply 104"/>
          <p:cNvSpPr/>
          <p:nvPr/>
        </p:nvSpPr>
        <p:spPr>
          <a:xfrm>
            <a:off x="4321701" y="328677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3327" y="834074"/>
            <a:ext cx="485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DayOfWeek</a:t>
            </a:r>
            <a:r>
              <a:rPr lang="en-US" sz="3600" b="1" dirty="0" smtClean="0">
                <a:solidFill>
                  <a:schemeClr val="accent4"/>
                </a:solidFill>
              </a:rPr>
              <a:t> =&gt; Boolean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5542" y="1775091"/>
            <a:ext cx="6595560" cy="39871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1622733" y="28634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2163522" y="190109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1698072" y="21715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1622733" y="37439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289522" y="2606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2039139" y="314103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2289522" y="23617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2746722" y="30638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2872722" y="25322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243458" y="3547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3203922" y="352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329922" y="2085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799522" y="20455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3561522" y="2559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1622733" y="4157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2411133" y="301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4270722" y="45878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4423122" y="474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4239933" y="534412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4727922" y="504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4880322" y="5335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628322" y="544405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185122" y="5502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5783338" y="552914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5489922" y="534412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3756150" y="2374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3552065" y="3289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4018722" y="3016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839922" y="3785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4323522" y="3321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4491933" y="372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5111922" y="3911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4270722" y="4148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4933122" y="450022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4723990" y="4209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5237922" y="4235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5569122" y="433763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5132322" y="493487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5695122" y="46926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6327754" y="50629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5899483" y="50147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1775133" y="4309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1968039" y="3831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1622733" y="4871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2281253" y="41928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2384733" y="4919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2040379" y="52062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2757597" y="4361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2841933" y="5376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2967933" y="49098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3133813" y="520538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3561522" y="504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3882150" y="52908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3504333" y="5402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2563533" y="316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3077922" y="32616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868333" y="3468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2643634" y="38699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3173133" y="3773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3297692" y="4414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3942817" y="3957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3630333" y="423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3552065" y="4508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3935133" y="453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4223922" y="500271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3913881" y="4866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3882333" y="20433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4034733" y="21957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4447547" y="2348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4339533" y="25005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4742162" y="2503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4975533" y="219349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4796733" y="29577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4949133" y="2755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6267933" y="2480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5253933" y="34149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5647483" y="2503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009533" y="21693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6015933" y="3872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4796733" y="3447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5722968" y="41769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4502322" y="1959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5557760" y="19419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926105" y="2211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5253933" y="30599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5406333" y="32123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847522" y="2858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711133" y="3517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6353779" y="356291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625533" y="29612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6153087" y="4561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y 101"/>
          <p:cNvSpPr/>
          <p:nvPr/>
        </p:nvSpPr>
        <p:spPr>
          <a:xfrm>
            <a:off x="6320733" y="41267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6747480" y="352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6625533" y="44315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y 105"/>
          <p:cNvSpPr/>
          <p:nvPr/>
        </p:nvSpPr>
        <p:spPr>
          <a:xfrm>
            <a:off x="7029933" y="4104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y 106"/>
          <p:cNvSpPr/>
          <p:nvPr/>
        </p:nvSpPr>
        <p:spPr>
          <a:xfrm>
            <a:off x="6930333" y="47363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6804333" y="532004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7413933" y="461759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y 109"/>
          <p:cNvSpPr/>
          <p:nvPr/>
        </p:nvSpPr>
        <p:spPr>
          <a:xfrm>
            <a:off x="7161933" y="506804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Multiply 110"/>
          <p:cNvSpPr/>
          <p:nvPr/>
        </p:nvSpPr>
        <p:spPr>
          <a:xfrm>
            <a:off x="7539933" y="53459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6337973" y="179126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y 112"/>
          <p:cNvSpPr/>
          <p:nvPr/>
        </p:nvSpPr>
        <p:spPr>
          <a:xfrm>
            <a:off x="6178105" y="323600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6678333" y="2600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7347610" y="2463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/>
          <p:nvPr/>
        </p:nvSpPr>
        <p:spPr>
          <a:xfrm>
            <a:off x="7095610" y="2764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7182333" y="339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7413933" y="302375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ultiply 118"/>
          <p:cNvSpPr/>
          <p:nvPr/>
        </p:nvSpPr>
        <p:spPr>
          <a:xfrm>
            <a:off x="7086336" y="376507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y 119"/>
          <p:cNvSpPr/>
          <p:nvPr/>
        </p:nvSpPr>
        <p:spPr>
          <a:xfrm>
            <a:off x="7492926" y="4037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Multiply 120"/>
          <p:cNvSpPr/>
          <p:nvPr/>
        </p:nvSpPr>
        <p:spPr>
          <a:xfrm>
            <a:off x="7155483" y="447698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3327" y="834074"/>
            <a:ext cx="485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DayOfWeek</a:t>
            </a:r>
            <a:r>
              <a:rPr lang="en-US" sz="3600" b="1" dirty="0" smtClean="0">
                <a:solidFill>
                  <a:schemeClr val="accent4"/>
                </a:solidFill>
              </a:rPr>
              <a:t> =&gt; Boolean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5542" y="1775091"/>
            <a:ext cx="6595560" cy="39871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1622733" y="28634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2163522" y="190109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1698072" y="21715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1622733" y="37439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289522" y="2606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2039139" y="314103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2289522" y="23617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2746722" y="30638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2872722" y="25322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243458" y="3547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3203922" y="352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329922" y="2085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799522" y="20455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3561522" y="2559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1622733" y="4157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2411133" y="301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4270722" y="45878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4423122" y="474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4239933" y="534412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4727922" y="504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4880322" y="5335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628322" y="544405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185122" y="5502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5783338" y="552914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5489922" y="534412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3756150" y="2374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3552065" y="3289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4018722" y="3016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839922" y="3785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4323522" y="3321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4491933" y="372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5111922" y="3911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4270722" y="4148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4933122" y="450022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4723990" y="4209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5237922" y="4235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5569122" y="433763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5132322" y="493487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5695122" y="46926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6327754" y="50629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5899483" y="50147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1775133" y="4309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1968039" y="3831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1622733" y="4871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2281253" y="41928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2384733" y="4919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2040379" y="52062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2757597" y="4361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2841933" y="5376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2967933" y="49098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3133813" y="520538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3561522" y="504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3882150" y="52908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3504333" y="5402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2563533" y="316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3077922" y="32616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868333" y="3468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2643634" y="38699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3173133" y="3773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3297692" y="4414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3942817" y="3957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3630333" y="423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3552065" y="4508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3935133" y="453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4223922" y="500271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3913881" y="4866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3882333" y="20433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4034733" y="21957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4447547" y="2348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4339533" y="25005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4742162" y="2503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4975533" y="219349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4796733" y="29577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4949133" y="2755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6267933" y="2480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5253933" y="34149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5647483" y="2503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009533" y="21693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6015933" y="3872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4796733" y="3447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5722968" y="41769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4502322" y="1959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5557760" y="19419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926105" y="2211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5253933" y="30599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5406333" y="32123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847522" y="2858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711133" y="3517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6353779" y="356291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625533" y="29612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6153087" y="4561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y 101"/>
          <p:cNvSpPr/>
          <p:nvPr/>
        </p:nvSpPr>
        <p:spPr>
          <a:xfrm>
            <a:off x="6320733" y="41267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6747480" y="352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6625533" y="44315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y 105"/>
          <p:cNvSpPr/>
          <p:nvPr/>
        </p:nvSpPr>
        <p:spPr>
          <a:xfrm>
            <a:off x="7029933" y="4104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y 106"/>
          <p:cNvSpPr/>
          <p:nvPr/>
        </p:nvSpPr>
        <p:spPr>
          <a:xfrm>
            <a:off x="6930333" y="47363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6804333" y="532004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7413933" y="461759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y 109"/>
          <p:cNvSpPr/>
          <p:nvPr/>
        </p:nvSpPr>
        <p:spPr>
          <a:xfrm>
            <a:off x="7161933" y="506804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Multiply 110"/>
          <p:cNvSpPr/>
          <p:nvPr/>
        </p:nvSpPr>
        <p:spPr>
          <a:xfrm>
            <a:off x="7539933" y="53459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6337973" y="179126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y 112"/>
          <p:cNvSpPr/>
          <p:nvPr/>
        </p:nvSpPr>
        <p:spPr>
          <a:xfrm>
            <a:off x="6178105" y="323600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6678333" y="2600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7347610" y="2463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/>
          <p:nvPr/>
        </p:nvSpPr>
        <p:spPr>
          <a:xfrm>
            <a:off x="7095610" y="2764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7182333" y="339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7413933" y="302375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ultiply 118"/>
          <p:cNvSpPr/>
          <p:nvPr/>
        </p:nvSpPr>
        <p:spPr>
          <a:xfrm>
            <a:off x="7086336" y="376507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y 119"/>
          <p:cNvSpPr/>
          <p:nvPr/>
        </p:nvSpPr>
        <p:spPr>
          <a:xfrm>
            <a:off x="7492926" y="4037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Multiply 120"/>
          <p:cNvSpPr/>
          <p:nvPr/>
        </p:nvSpPr>
        <p:spPr>
          <a:xfrm>
            <a:off x="7155483" y="447698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654089" y="2111140"/>
            <a:ext cx="330349" cy="351115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3683769" y="3689117"/>
            <a:ext cx="669905" cy="61371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5465954" y="2276669"/>
            <a:ext cx="2046318" cy="276840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9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3782550" y="3497996"/>
            <a:ext cx="12426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38565" y="1647474"/>
            <a:ext cx="85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0979" y="1647474"/>
            <a:ext cx="1079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00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5588040" y="3524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13559" y="1583925"/>
            <a:ext cx="2415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ncrement(0) == 1</a:t>
            </a:r>
          </a:p>
        </p:txBody>
      </p:sp>
      <p:sp>
        <p:nvSpPr>
          <p:cNvPr id="3" name="Oval 2"/>
          <p:cNvSpPr/>
          <p:nvPr/>
        </p:nvSpPr>
        <p:spPr>
          <a:xfrm>
            <a:off x="5719182" y="2794486"/>
            <a:ext cx="405967" cy="387454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>
            <a:stCxn id="102" idx="3"/>
            <a:endCxn id="3" idx="2"/>
          </p:cNvCxnSpPr>
          <p:nvPr/>
        </p:nvCxnSpPr>
        <p:spPr>
          <a:xfrm>
            <a:off x="2629304" y="1814758"/>
            <a:ext cx="3089878" cy="1173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13559" y="4941412"/>
            <a:ext cx="280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∀x, increment(x) &gt; </a:t>
            </a:r>
            <a:r>
              <a:rPr lang="en-US" sz="2400" dirty="0"/>
              <a:t>x</a:t>
            </a:r>
            <a:endParaRPr lang="en-US" sz="2400" dirty="0" smtClean="0"/>
          </a:p>
        </p:txBody>
      </p:sp>
      <p:sp>
        <p:nvSpPr>
          <p:cNvPr id="106" name="Oval 105"/>
          <p:cNvSpPr/>
          <p:nvPr/>
        </p:nvSpPr>
        <p:spPr>
          <a:xfrm>
            <a:off x="4818864" y="5143371"/>
            <a:ext cx="1723548" cy="403915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Arrow Connector 106"/>
          <p:cNvCxnSpPr>
            <a:stCxn id="105" idx="3"/>
            <a:endCxn id="106" idx="2"/>
          </p:cNvCxnSpPr>
          <p:nvPr/>
        </p:nvCxnSpPr>
        <p:spPr>
          <a:xfrm>
            <a:off x="3018083" y="5172245"/>
            <a:ext cx="1800781" cy="173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1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43030" y="811811"/>
            <a:ext cx="144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6093" y="1591794"/>
            <a:ext cx="4248710" cy="42904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667503" y="29079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5793503" y="18207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5568722" y="21987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6279364" y="24039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2882989" y="225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6025922" y="26559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5094562" y="250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3170939" y="204150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3466189" y="250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3340189" y="27087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3492589" y="3239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630989" y="36759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3671389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3949789" y="3318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4380589" y="307439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3823789" y="369454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3750589" y="4464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4559389" y="39279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4837789" y="36699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4106334" y="438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5069389" y="413741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5752189" y="535790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5290116" y="514975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4270711" y="19467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3671389" y="2099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3844292" y="25827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4280989" y="2351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4612189" y="2046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4585789" y="26559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4738189" y="2808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5164116" y="269639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5239642" y="3192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6194616" y="4212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6068616" y="35967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5473789" y="39425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5973122" y="339794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804989" y="387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5721122" y="4537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2909389" y="294839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y 101"/>
          <p:cNvSpPr/>
          <p:nvPr/>
        </p:nvSpPr>
        <p:spPr>
          <a:xfrm>
            <a:off x="3170939" y="37227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3088189" y="4650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3240589" y="4285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y 104"/>
          <p:cNvSpPr/>
          <p:nvPr/>
        </p:nvSpPr>
        <p:spPr>
          <a:xfrm>
            <a:off x="2918939" y="5226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y 105"/>
          <p:cNvSpPr/>
          <p:nvPr/>
        </p:nvSpPr>
        <p:spPr>
          <a:xfrm>
            <a:off x="2756989" y="4537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y 106"/>
          <p:cNvSpPr/>
          <p:nvPr/>
        </p:nvSpPr>
        <p:spPr>
          <a:xfrm>
            <a:off x="3697789" y="47427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3330822" y="5021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4002589" y="5047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y 109"/>
          <p:cNvSpPr/>
          <p:nvPr/>
        </p:nvSpPr>
        <p:spPr>
          <a:xfrm>
            <a:off x="3850189" y="542443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4307389" y="5352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4738189" y="516499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4598297" y="5531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/>
          <p:nvPr/>
        </p:nvSpPr>
        <p:spPr>
          <a:xfrm>
            <a:off x="4772377" y="4716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3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43030" y="811811"/>
            <a:ext cx="144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6093" y="1591794"/>
            <a:ext cx="4248710" cy="42904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667503" y="29079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5793503" y="18207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5568722" y="21987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6279364" y="24039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2882989" y="2251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6025922" y="26559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5094562" y="2503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3170939" y="2041508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3466189" y="2503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3340189" y="27087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3492589" y="32391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630989" y="36759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3671389" y="1741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3949789" y="3318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4380589" y="3074398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3823789" y="369454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3750589" y="4464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4559389" y="39279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4106334" y="43851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5069389" y="4137416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5752189" y="5357907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5290116" y="5149758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4270711" y="19467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3671389" y="20991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3844292" y="25827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4280989" y="23511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4612189" y="2046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4585789" y="26559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4738189" y="2808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5164116" y="2696398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5239642" y="3192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6194616" y="4212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6068616" y="35967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5473789" y="3942526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5973122" y="339794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804989" y="38751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5721122" y="4537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2909389" y="2948398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y 101"/>
          <p:cNvSpPr/>
          <p:nvPr/>
        </p:nvSpPr>
        <p:spPr>
          <a:xfrm>
            <a:off x="3170939" y="37227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3088189" y="4650671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3240589" y="4285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y 104"/>
          <p:cNvSpPr/>
          <p:nvPr/>
        </p:nvSpPr>
        <p:spPr>
          <a:xfrm>
            <a:off x="2918939" y="5226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y 105"/>
          <p:cNvSpPr/>
          <p:nvPr/>
        </p:nvSpPr>
        <p:spPr>
          <a:xfrm>
            <a:off x="2756989" y="4537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y 106"/>
          <p:cNvSpPr/>
          <p:nvPr/>
        </p:nvSpPr>
        <p:spPr>
          <a:xfrm>
            <a:off x="3697789" y="47427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3330822" y="50211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4002589" y="5047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y 109"/>
          <p:cNvSpPr/>
          <p:nvPr/>
        </p:nvSpPr>
        <p:spPr>
          <a:xfrm>
            <a:off x="3850189" y="542443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4307389" y="5352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4738189" y="5164997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4598297" y="55311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/>
          <p:nvPr/>
        </p:nvSpPr>
        <p:spPr>
          <a:xfrm>
            <a:off x="4772377" y="4716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4827755" y="3657029"/>
            <a:ext cx="252000" cy="252000"/>
          </a:xfrm>
          <a:prstGeom prst="mathMultiply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1429" y="1767631"/>
            <a:ext cx="144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394192" y="4792732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7043" y="2820707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41021" y="351492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1648" y="2413962"/>
            <a:ext cx="2362385" cy="27036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06469" y="3273692"/>
            <a:ext cx="144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99232" y="6323756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92083" y="4351731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546061" y="5045952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976688" y="3944986"/>
            <a:ext cx="2362385" cy="27036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45759" y="251248"/>
            <a:ext cx="168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A’ =&gt; B’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53868" y="1576793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825096" y="2361370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91833" y="1249209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447106" y="924376"/>
            <a:ext cx="1133023" cy="17965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390096">
            <a:off x="3484137" y="4928508"/>
            <a:ext cx="2123075" cy="6890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more tests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6536999" y="4557739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44483" y="5113731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771234" y="422964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660997" y="4107565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954083" y="5113731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168469" y="4473814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8678" y="5625423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692039" y="5586659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46164" y="596782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698461" y="4473814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932255" y="6183922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698461" y="5198352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195373" y="5410514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944965" y="4949141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299276" y="605211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546061" y="627682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695352" y="5706584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 rot="20023416">
            <a:off x="3303998" y="2139965"/>
            <a:ext cx="2178204" cy="6890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</a:t>
            </a:r>
            <a:r>
              <a:rPr lang="en-US" sz="2400" dirty="0" smtClean="0"/>
              <a:t>maller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74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8" y="1291710"/>
            <a:ext cx="4438975" cy="5027697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4321918" y="2261014"/>
            <a:ext cx="1164352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=&gt; x + 1</a:t>
            </a:r>
          </a:p>
        </p:txBody>
      </p:sp>
      <p:sp>
        <p:nvSpPr>
          <p:cNvPr id="15" name="Cross 14"/>
          <p:cNvSpPr/>
          <p:nvPr/>
        </p:nvSpPr>
        <p:spPr>
          <a:xfrm>
            <a:off x="5921443" y="1933305"/>
            <a:ext cx="1120714" cy="316876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 =&gt; 1</a:t>
            </a:r>
          </a:p>
        </p:txBody>
      </p:sp>
      <p:sp>
        <p:nvSpPr>
          <p:cNvPr id="16" name="Cross 15"/>
          <p:cNvSpPr/>
          <p:nvPr/>
        </p:nvSpPr>
        <p:spPr>
          <a:xfrm>
            <a:off x="6426213" y="2849736"/>
            <a:ext cx="1275392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+ 2</a:t>
            </a:r>
          </a:p>
        </p:txBody>
      </p:sp>
      <p:sp>
        <p:nvSpPr>
          <p:cNvPr id="17" name="Cross 16"/>
          <p:cNvSpPr/>
          <p:nvPr/>
        </p:nvSpPr>
        <p:spPr>
          <a:xfrm>
            <a:off x="4623550" y="4245634"/>
            <a:ext cx="2595786" cy="383260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factorial(x) % 25</a:t>
            </a:r>
          </a:p>
        </p:txBody>
      </p:sp>
      <p:sp>
        <p:nvSpPr>
          <p:cNvPr id="25" name="Cross 24"/>
          <p:cNvSpPr/>
          <p:nvPr/>
        </p:nvSpPr>
        <p:spPr>
          <a:xfrm>
            <a:off x="3940179" y="3339328"/>
            <a:ext cx="1570634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 / 12</a:t>
            </a:r>
          </a:p>
        </p:txBody>
      </p:sp>
      <p:sp>
        <p:nvSpPr>
          <p:cNvPr id="26" name="Cross 25"/>
          <p:cNvSpPr/>
          <p:nvPr/>
        </p:nvSpPr>
        <p:spPr>
          <a:xfrm>
            <a:off x="5510813" y="26912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Cross 26"/>
          <p:cNvSpPr/>
          <p:nvPr/>
        </p:nvSpPr>
        <p:spPr>
          <a:xfrm>
            <a:off x="6426212" y="3497767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Cross 27"/>
          <p:cNvSpPr/>
          <p:nvPr/>
        </p:nvSpPr>
        <p:spPr>
          <a:xfrm>
            <a:off x="4757091" y="520593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Cross 28"/>
          <p:cNvSpPr/>
          <p:nvPr/>
        </p:nvSpPr>
        <p:spPr>
          <a:xfrm>
            <a:off x="6631527" y="50474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5601441" y="5522812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536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8" y="1291710"/>
            <a:ext cx="4438975" cy="5027697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4321918" y="2261014"/>
            <a:ext cx="1164352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+ 1</a:t>
            </a:r>
          </a:p>
        </p:txBody>
      </p:sp>
      <p:sp>
        <p:nvSpPr>
          <p:cNvPr id="15" name="Cross 14"/>
          <p:cNvSpPr/>
          <p:nvPr/>
        </p:nvSpPr>
        <p:spPr>
          <a:xfrm>
            <a:off x="5921443" y="1933305"/>
            <a:ext cx="1120714" cy="316876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 =&gt; 1</a:t>
            </a:r>
          </a:p>
        </p:txBody>
      </p:sp>
      <p:sp>
        <p:nvSpPr>
          <p:cNvPr id="16" name="Cross 15"/>
          <p:cNvSpPr/>
          <p:nvPr/>
        </p:nvSpPr>
        <p:spPr>
          <a:xfrm>
            <a:off x="6426213" y="2849736"/>
            <a:ext cx="1275392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+ 2</a:t>
            </a:r>
          </a:p>
        </p:txBody>
      </p:sp>
      <p:sp>
        <p:nvSpPr>
          <p:cNvPr id="17" name="Cross 16"/>
          <p:cNvSpPr/>
          <p:nvPr/>
        </p:nvSpPr>
        <p:spPr>
          <a:xfrm>
            <a:off x="4623550" y="4245634"/>
            <a:ext cx="2595786" cy="383260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factorial(x) % 25</a:t>
            </a:r>
          </a:p>
        </p:txBody>
      </p:sp>
      <p:sp>
        <p:nvSpPr>
          <p:cNvPr id="25" name="Cross 24"/>
          <p:cNvSpPr/>
          <p:nvPr/>
        </p:nvSpPr>
        <p:spPr>
          <a:xfrm>
            <a:off x="3940179" y="3339328"/>
            <a:ext cx="1570634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 / 12</a:t>
            </a:r>
          </a:p>
        </p:txBody>
      </p:sp>
      <p:sp>
        <p:nvSpPr>
          <p:cNvPr id="26" name="Cross 25"/>
          <p:cNvSpPr/>
          <p:nvPr/>
        </p:nvSpPr>
        <p:spPr>
          <a:xfrm>
            <a:off x="5510813" y="2691296"/>
            <a:ext cx="410630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Cross 26"/>
          <p:cNvSpPr/>
          <p:nvPr/>
        </p:nvSpPr>
        <p:spPr>
          <a:xfrm>
            <a:off x="6426212" y="3497767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Cross 27"/>
          <p:cNvSpPr/>
          <p:nvPr/>
        </p:nvSpPr>
        <p:spPr>
          <a:xfrm>
            <a:off x="4757091" y="520593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Cross 28"/>
          <p:cNvSpPr/>
          <p:nvPr/>
        </p:nvSpPr>
        <p:spPr>
          <a:xfrm>
            <a:off x="6631527" y="50474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5601441" y="5522812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3559" y="1583925"/>
            <a:ext cx="2415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ncrement(0) == 1</a:t>
            </a:r>
          </a:p>
        </p:txBody>
      </p:sp>
    </p:spTree>
    <p:extLst>
      <p:ext uri="{BB962C8B-B14F-4D97-AF65-F5344CB8AC3E}">
        <p14:creationId xmlns:p14="http://schemas.microsoft.com/office/powerpoint/2010/main" val="59124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8" y="1291710"/>
            <a:ext cx="4438975" cy="5027697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4321918" y="2261014"/>
            <a:ext cx="1164352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+ 1</a:t>
            </a:r>
          </a:p>
        </p:txBody>
      </p:sp>
      <p:sp>
        <p:nvSpPr>
          <p:cNvPr id="15" name="Cross 14"/>
          <p:cNvSpPr/>
          <p:nvPr/>
        </p:nvSpPr>
        <p:spPr>
          <a:xfrm>
            <a:off x="5921443" y="1933305"/>
            <a:ext cx="1120714" cy="316876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 =&gt; 1</a:t>
            </a:r>
          </a:p>
        </p:txBody>
      </p:sp>
      <p:sp>
        <p:nvSpPr>
          <p:cNvPr id="16" name="Cross 15"/>
          <p:cNvSpPr/>
          <p:nvPr/>
        </p:nvSpPr>
        <p:spPr>
          <a:xfrm>
            <a:off x="6426213" y="2849736"/>
            <a:ext cx="1275392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+ 2</a:t>
            </a:r>
          </a:p>
        </p:txBody>
      </p:sp>
      <p:sp>
        <p:nvSpPr>
          <p:cNvPr id="17" name="Cross 16"/>
          <p:cNvSpPr/>
          <p:nvPr/>
        </p:nvSpPr>
        <p:spPr>
          <a:xfrm>
            <a:off x="4623550" y="4245634"/>
            <a:ext cx="2595786" cy="383260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factorial(x) % 25</a:t>
            </a:r>
          </a:p>
        </p:txBody>
      </p:sp>
      <p:sp>
        <p:nvSpPr>
          <p:cNvPr id="25" name="Cross 24"/>
          <p:cNvSpPr/>
          <p:nvPr/>
        </p:nvSpPr>
        <p:spPr>
          <a:xfrm>
            <a:off x="3940179" y="3339328"/>
            <a:ext cx="1570634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 / 12</a:t>
            </a:r>
          </a:p>
        </p:txBody>
      </p:sp>
      <p:sp>
        <p:nvSpPr>
          <p:cNvPr id="26" name="Cross 25"/>
          <p:cNvSpPr/>
          <p:nvPr/>
        </p:nvSpPr>
        <p:spPr>
          <a:xfrm>
            <a:off x="5510813" y="2691296"/>
            <a:ext cx="410630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Cross 26"/>
          <p:cNvSpPr/>
          <p:nvPr/>
        </p:nvSpPr>
        <p:spPr>
          <a:xfrm>
            <a:off x="6426212" y="3497767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Cross 27"/>
          <p:cNvSpPr/>
          <p:nvPr/>
        </p:nvSpPr>
        <p:spPr>
          <a:xfrm>
            <a:off x="4757091" y="520593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Cross 28"/>
          <p:cNvSpPr/>
          <p:nvPr/>
        </p:nvSpPr>
        <p:spPr>
          <a:xfrm>
            <a:off x="6631527" y="50474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5601441" y="5522812"/>
            <a:ext cx="410630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3559" y="1583925"/>
            <a:ext cx="2415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ncrement(0) == 1</a:t>
            </a:r>
          </a:p>
          <a:p>
            <a:r>
              <a:rPr lang="en-US" sz="2400" dirty="0" smtClean="0"/>
              <a:t>Increment(1) ==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35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8" y="1291710"/>
            <a:ext cx="4438975" cy="5027697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4321918" y="2261014"/>
            <a:ext cx="1164352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559" y="1583925"/>
            <a:ext cx="36728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err="1"/>
              <a:t>increment</a:t>
            </a:r>
            <a:r>
              <a:rPr lang="es-ES_tradnl" sz="1600" dirty="0"/>
              <a:t>(-2147483648) == -2147483647</a:t>
            </a:r>
            <a:br>
              <a:rPr lang="es-ES_tradnl" sz="1600" dirty="0"/>
            </a:br>
            <a:r>
              <a:rPr lang="es-ES_tradnl" sz="1600" dirty="0" err="1"/>
              <a:t>increment</a:t>
            </a:r>
            <a:r>
              <a:rPr lang="es-ES_tradnl" sz="1600" dirty="0"/>
              <a:t>(-2147483647) == -2147483646</a:t>
            </a:r>
            <a:br>
              <a:rPr lang="es-ES_tradnl" sz="1600" dirty="0"/>
            </a:br>
            <a:r>
              <a:rPr lang="es-ES_tradnl" sz="1600" dirty="0"/>
              <a:t>// ..</a:t>
            </a:r>
            <a:r>
              <a:rPr lang="es-ES_tradnl" sz="1600" dirty="0" smtClean="0"/>
              <a:t>.</a:t>
            </a:r>
          </a:p>
          <a:p>
            <a:r>
              <a:rPr lang="es-ES_tradnl" sz="1600" dirty="0"/>
              <a:t>// ...</a:t>
            </a:r>
          </a:p>
          <a:p>
            <a:r>
              <a:rPr lang="es-ES_tradnl" sz="1600" dirty="0"/>
              <a:t>// </a:t>
            </a:r>
            <a:r>
              <a:rPr lang="mr-IN" sz="1600" dirty="0" smtClean="0"/>
              <a:t>…</a:t>
            </a:r>
            <a:endParaRPr lang="en-GB" sz="1600" dirty="0" smtClean="0"/>
          </a:p>
          <a:p>
            <a:r>
              <a:rPr lang="es-ES_tradnl" sz="1600" dirty="0"/>
              <a:t>// </a:t>
            </a:r>
            <a:r>
              <a:rPr lang="mr-IN" sz="1600" dirty="0" smtClean="0"/>
              <a:t>…</a:t>
            </a:r>
            <a:r>
              <a:rPr lang="es-ES_tradnl" sz="1600" dirty="0"/>
              <a:t/>
            </a:r>
            <a:br>
              <a:rPr lang="es-ES_tradnl" sz="1600" dirty="0"/>
            </a:br>
            <a:r>
              <a:rPr lang="es-ES_tradnl" sz="1600" dirty="0" err="1"/>
              <a:t>increment</a:t>
            </a:r>
            <a:r>
              <a:rPr lang="es-ES_tradnl" sz="1600" dirty="0"/>
              <a:t>(0) == 1</a:t>
            </a:r>
            <a:br>
              <a:rPr lang="es-ES_tradnl" sz="1600" dirty="0"/>
            </a:br>
            <a:r>
              <a:rPr lang="es-ES_tradnl" sz="1600" dirty="0" err="1"/>
              <a:t>increment</a:t>
            </a:r>
            <a:r>
              <a:rPr lang="es-ES_tradnl" sz="1600" dirty="0"/>
              <a:t>(1) == 2</a:t>
            </a:r>
            <a:br>
              <a:rPr lang="es-ES_tradnl" sz="1600" dirty="0"/>
            </a:br>
            <a:r>
              <a:rPr lang="es-ES_tradnl" sz="1600" dirty="0" err="1"/>
              <a:t>increment</a:t>
            </a:r>
            <a:r>
              <a:rPr lang="es-ES_tradnl" sz="1600" dirty="0"/>
              <a:t>(2) == 3</a:t>
            </a:r>
            <a:br>
              <a:rPr lang="es-ES_tradnl" sz="1600" dirty="0"/>
            </a:br>
            <a:r>
              <a:rPr lang="es-ES_tradnl" sz="1600" dirty="0"/>
              <a:t>// ...</a:t>
            </a:r>
          </a:p>
          <a:p>
            <a:r>
              <a:rPr lang="es-ES_tradnl" sz="1600" dirty="0"/>
              <a:t>// ...</a:t>
            </a:r>
          </a:p>
          <a:p>
            <a:r>
              <a:rPr lang="es-ES_tradnl" sz="1600" dirty="0"/>
              <a:t>// ...</a:t>
            </a:r>
          </a:p>
          <a:p>
            <a:r>
              <a:rPr lang="es-ES_tradnl" sz="1600" dirty="0"/>
              <a:t>// </a:t>
            </a:r>
            <a:r>
              <a:rPr lang="mr-IN" sz="1600" dirty="0" smtClean="0"/>
              <a:t>…</a:t>
            </a:r>
            <a:r>
              <a:rPr lang="es-ES_tradnl" sz="1600" dirty="0" smtClean="0"/>
              <a:t/>
            </a:r>
            <a:br>
              <a:rPr lang="es-ES_tradnl" sz="1600" dirty="0" smtClean="0"/>
            </a:br>
            <a:r>
              <a:rPr lang="es-ES_tradnl" sz="1600" dirty="0" err="1" smtClean="0"/>
              <a:t>increment</a:t>
            </a:r>
            <a:r>
              <a:rPr lang="es-ES_tradnl" sz="1600" dirty="0" smtClean="0"/>
              <a:t>(2147483646) ==  2147483647</a:t>
            </a:r>
            <a:br>
              <a:rPr lang="es-ES_tradnl" sz="1600" dirty="0" smtClean="0"/>
            </a:br>
            <a:r>
              <a:rPr lang="es-ES_tradnl" sz="1600" dirty="0" err="1" smtClean="0"/>
              <a:t>increment</a:t>
            </a:r>
            <a:r>
              <a:rPr lang="es-ES_tradnl" sz="1600" dirty="0" smtClean="0"/>
              <a:t>(2147483647) == -2147483648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211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8" y="1291710"/>
            <a:ext cx="4438975" cy="5027697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229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Foo =&gt; Bar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9" y="1583925"/>
            <a:ext cx="2052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GB" sz="2400" dirty="0" err="1" smtClean="0"/>
              <a:t>est</a:t>
            </a:r>
            <a:r>
              <a:rPr lang="en-GB" sz="2400" dirty="0" smtClean="0"/>
              <a:t> 1</a:t>
            </a:r>
          </a:p>
          <a:p>
            <a:r>
              <a:rPr lang="en-US" sz="2400" dirty="0" smtClean="0"/>
              <a:t>T</a:t>
            </a:r>
            <a:r>
              <a:rPr lang="en-GB" sz="2400" dirty="0" err="1" smtClean="0"/>
              <a:t>est</a:t>
            </a:r>
            <a:r>
              <a:rPr lang="en-GB" sz="2400" dirty="0" smtClean="0"/>
              <a:t> 2</a:t>
            </a:r>
            <a:endParaRPr lang="en-US" sz="2400" dirty="0"/>
          </a:p>
          <a:p>
            <a:r>
              <a:rPr lang="en-US" sz="2400" dirty="0" smtClean="0"/>
              <a:t>E</a:t>
            </a:r>
            <a:r>
              <a:rPr lang="en-GB" sz="2400" dirty="0" err="1" smtClean="0"/>
              <a:t>dge</a:t>
            </a:r>
            <a:r>
              <a:rPr lang="en-GB" sz="2400" dirty="0" smtClean="0"/>
              <a:t> case 1</a:t>
            </a:r>
          </a:p>
          <a:p>
            <a:r>
              <a:rPr lang="en-US" sz="2400" dirty="0" smtClean="0"/>
              <a:t>E</a:t>
            </a:r>
            <a:r>
              <a:rPr lang="en-GB" sz="2400" dirty="0" err="1" smtClean="0"/>
              <a:t>dge</a:t>
            </a:r>
            <a:r>
              <a:rPr lang="en-GB" sz="2400" dirty="0" smtClean="0"/>
              <a:t> case 2</a:t>
            </a:r>
          </a:p>
          <a:p>
            <a:r>
              <a:rPr lang="en-US" sz="2400" dirty="0" smtClean="0"/>
              <a:t>P</a:t>
            </a:r>
            <a:r>
              <a:rPr lang="en-GB" sz="2400" dirty="0" err="1" smtClean="0"/>
              <a:t>roperty</a:t>
            </a:r>
            <a:r>
              <a:rPr lang="en-GB" sz="2400" dirty="0" smtClean="0"/>
              <a:t> test 1</a:t>
            </a:r>
          </a:p>
          <a:p>
            <a:r>
              <a:rPr lang="en-US" sz="2400" dirty="0" smtClean="0"/>
              <a:t>P</a:t>
            </a:r>
            <a:r>
              <a:rPr lang="en-GB" sz="2400" dirty="0" err="1" smtClean="0"/>
              <a:t>roperty</a:t>
            </a:r>
            <a:r>
              <a:rPr lang="en-GB" sz="2400" dirty="0" smtClean="0"/>
              <a:t> test 2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4069311" y="1788748"/>
            <a:ext cx="3154399" cy="33044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5297668" y="2561749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Cross 9"/>
          <p:cNvSpPr/>
          <p:nvPr/>
        </p:nvSpPr>
        <p:spPr>
          <a:xfrm>
            <a:off x="6076658" y="288946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Cross 12"/>
          <p:cNvSpPr/>
          <p:nvPr/>
        </p:nvSpPr>
        <p:spPr>
          <a:xfrm>
            <a:off x="5501240" y="3217171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Cross 13"/>
          <p:cNvSpPr/>
          <p:nvPr/>
        </p:nvSpPr>
        <p:spPr>
          <a:xfrm>
            <a:off x="4342722" y="288946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Cross 14"/>
          <p:cNvSpPr/>
          <p:nvPr/>
        </p:nvSpPr>
        <p:spPr>
          <a:xfrm>
            <a:off x="4521474" y="354558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Cross 15"/>
          <p:cNvSpPr/>
          <p:nvPr/>
        </p:nvSpPr>
        <p:spPr>
          <a:xfrm>
            <a:off x="6076658" y="3728393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" name="Cross 16"/>
          <p:cNvSpPr/>
          <p:nvPr/>
        </p:nvSpPr>
        <p:spPr>
          <a:xfrm>
            <a:off x="5159858" y="407046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" name="Cross 17"/>
          <p:cNvSpPr/>
          <p:nvPr/>
        </p:nvSpPr>
        <p:spPr>
          <a:xfrm>
            <a:off x="5886113" y="2208132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55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9" y="1583925"/>
            <a:ext cx="3311956" cy="345460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81752" y="474514"/>
            <a:ext cx="443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SmallFoo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SmallBar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9" y="1583925"/>
            <a:ext cx="20526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GB" sz="2400" dirty="0" err="1" smtClean="0"/>
              <a:t>est</a:t>
            </a:r>
            <a:r>
              <a:rPr lang="en-GB" sz="2400" dirty="0" smtClean="0"/>
              <a:t> 1</a:t>
            </a:r>
          </a:p>
          <a:p>
            <a:r>
              <a:rPr lang="en-US" sz="2400" dirty="0" smtClean="0"/>
              <a:t>E</a:t>
            </a:r>
            <a:r>
              <a:rPr lang="en-GB" sz="2400" dirty="0" err="1" smtClean="0"/>
              <a:t>dge</a:t>
            </a:r>
            <a:r>
              <a:rPr lang="en-GB" sz="2400" dirty="0" smtClean="0"/>
              <a:t> case 1</a:t>
            </a:r>
          </a:p>
          <a:p>
            <a:r>
              <a:rPr lang="en-US" sz="2400" dirty="0" smtClean="0"/>
              <a:t>P</a:t>
            </a:r>
            <a:r>
              <a:rPr lang="en-GB" sz="2400" dirty="0" err="1" smtClean="0"/>
              <a:t>roperty</a:t>
            </a:r>
            <a:r>
              <a:rPr lang="en-GB" sz="2400" dirty="0" smtClean="0"/>
              <a:t> test 1</a:t>
            </a:r>
          </a:p>
          <a:p>
            <a:r>
              <a:rPr lang="en-US" sz="2400" dirty="0" smtClean="0"/>
              <a:t>P</a:t>
            </a:r>
            <a:r>
              <a:rPr lang="en-GB" sz="2400" dirty="0" err="1" smtClean="0"/>
              <a:t>roperty</a:t>
            </a:r>
            <a:r>
              <a:rPr lang="en-GB" sz="2400" dirty="0" smtClean="0"/>
              <a:t> test 2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4069312" y="2208132"/>
            <a:ext cx="2089276" cy="19838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5297668" y="2561749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Cross 12"/>
          <p:cNvSpPr/>
          <p:nvPr/>
        </p:nvSpPr>
        <p:spPr>
          <a:xfrm>
            <a:off x="5120151" y="3217171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Cross 13"/>
          <p:cNvSpPr/>
          <p:nvPr/>
        </p:nvSpPr>
        <p:spPr>
          <a:xfrm>
            <a:off x="4342722" y="288946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Cross 14"/>
          <p:cNvSpPr/>
          <p:nvPr/>
        </p:nvSpPr>
        <p:spPr>
          <a:xfrm>
            <a:off x="4521474" y="354558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230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765222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5730636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3" name="Hexagon 2"/>
          <p:cNvSpPr/>
          <p:nvPr/>
        </p:nvSpPr>
        <p:spPr>
          <a:xfrm>
            <a:off x="6718464" y="2758221"/>
            <a:ext cx="2239487" cy="203452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396014" y="2758222"/>
            <a:ext cx="2027825" cy="20345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7" name="Isosceles Triangle 6"/>
          <p:cNvSpPr/>
          <p:nvPr/>
        </p:nvSpPr>
        <p:spPr>
          <a:xfrm>
            <a:off x="3409212" y="2758222"/>
            <a:ext cx="2321420" cy="203452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732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057016" y="1592636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4599" y="1592636"/>
            <a:ext cx="30342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Option[Boolean]</a:t>
            </a:r>
          </a:p>
        </p:txBody>
      </p:sp>
      <p:sp>
        <p:nvSpPr>
          <p:cNvPr id="12" name="Cross 11"/>
          <p:cNvSpPr/>
          <p:nvPr/>
        </p:nvSpPr>
        <p:spPr>
          <a:xfrm>
            <a:off x="1846581" y="2580255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536329" y="30062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1" name="Cross 20"/>
          <p:cNvSpPr/>
          <p:nvPr/>
        </p:nvSpPr>
        <p:spPr>
          <a:xfrm>
            <a:off x="2105559" y="3768207"/>
            <a:ext cx="430770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Cross 21"/>
          <p:cNvSpPr/>
          <p:nvPr/>
        </p:nvSpPr>
        <p:spPr>
          <a:xfrm>
            <a:off x="1688919" y="4428477"/>
            <a:ext cx="517831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4" name="Cross 23"/>
          <p:cNvSpPr/>
          <p:nvPr/>
        </p:nvSpPr>
        <p:spPr>
          <a:xfrm>
            <a:off x="2386594" y="4896676"/>
            <a:ext cx="479311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cxnSp>
        <p:nvCxnSpPr>
          <p:cNvPr id="5" name="Curved Connector 4"/>
          <p:cNvCxnSpPr>
            <a:stCxn id="12" idx="3"/>
            <a:endCxn id="38" idx="1"/>
          </p:cNvCxnSpPr>
          <p:nvPr/>
        </p:nvCxnSpPr>
        <p:spPr>
          <a:xfrm>
            <a:off x="2386595" y="2744110"/>
            <a:ext cx="3049131" cy="13127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13" idx="3"/>
            <a:endCxn id="38" idx="1"/>
          </p:cNvCxnSpPr>
          <p:nvPr/>
        </p:nvCxnSpPr>
        <p:spPr>
          <a:xfrm flipV="1">
            <a:off x="3076343" y="2875385"/>
            <a:ext cx="2359383" cy="29467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1" idx="3"/>
            <a:endCxn id="45" idx="1"/>
          </p:cNvCxnSpPr>
          <p:nvPr/>
        </p:nvCxnSpPr>
        <p:spPr>
          <a:xfrm>
            <a:off x="2536329" y="3932062"/>
            <a:ext cx="2899397" cy="1278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3"/>
          </p:cNvCxnSpPr>
          <p:nvPr/>
        </p:nvCxnSpPr>
        <p:spPr>
          <a:xfrm>
            <a:off x="2206750" y="4592332"/>
            <a:ext cx="3228976" cy="45852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4" idx="3"/>
            <a:endCxn id="46" idx="1"/>
          </p:cNvCxnSpPr>
          <p:nvPr/>
        </p:nvCxnSpPr>
        <p:spPr>
          <a:xfrm flipV="1">
            <a:off x="2865905" y="5050861"/>
            <a:ext cx="2569821" cy="967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35726" y="2416856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435726" y="3486313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Some(false)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35726" y="4592332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31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3490256"/>
            <a:ext cx="2266798" cy="21217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688919" y="1592636"/>
            <a:ext cx="12618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PosInt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2700" y="1592636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26486" y="3290748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1" name="Cross 20"/>
          <p:cNvSpPr/>
          <p:nvPr/>
        </p:nvSpPr>
        <p:spPr>
          <a:xfrm>
            <a:off x="2105559" y="3768207"/>
            <a:ext cx="430770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Cross 21"/>
          <p:cNvSpPr/>
          <p:nvPr/>
        </p:nvSpPr>
        <p:spPr>
          <a:xfrm>
            <a:off x="1688919" y="4428477"/>
            <a:ext cx="517831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4" name="Cross 23"/>
          <p:cNvSpPr/>
          <p:nvPr/>
        </p:nvSpPr>
        <p:spPr>
          <a:xfrm>
            <a:off x="2386594" y="4896676"/>
            <a:ext cx="479311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cxnSp>
        <p:nvCxnSpPr>
          <p:cNvPr id="28" name="Curved Connector 27"/>
          <p:cNvCxnSpPr>
            <a:stCxn id="21" idx="3"/>
            <a:endCxn id="19" idx="1"/>
          </p:cNvCxnSpPr>
          <p:nvPr/>
        </p:nvCxnSpPr>
        <p:spPr>
          <a:xfrm flipV="1">
            <a:off x="2536329" y="3879642"/>
            <a:ext cx="2899397" cy="524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3"/>
            <a:endCxn id="23" idx="1"/>
          </p:cNvCxnSpPr>
          <p:nvPr/>
        </p:nvCxnSpPr>
        <p:spPr>
          <a:xfrm>
            <a:off x="2206750" y="4592332"/>
            <a:ext cx="3228976" cy="41756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4" idx="3"/>
            <a:endCxn id="23" idx="1"/>
          </p:cNvCxnSpPr>
          <p:nvPr/>
        </p:nvCxnSpPr>
        <p:spPr>
          <a:xfrm flipV="1">
            <a:off x="2865905" y="5009896"/>
            <a:ext cx="2569821" cy="5063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35726" y="3421113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35726" y="4551367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085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6418" y="525004"/>
            <a:ext cx="2229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DayOfWeek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838" y="2092980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92624" y="2796151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6001864" y="2926516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01864" y="4056770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5541" y="1191011"/>
            <a:ext cx="2471628" cy="4997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312301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Monday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84906" y="1993882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84906" y="2677756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Wednesday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4906" y="33695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84906" y="40668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84906" y="4767044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Saturday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84906" y="5464889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56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6418" y="525004"/>
            <a:ext cx="2229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DayOfWeek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838" y="2092980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92624" y="2796151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6001864" y="2926516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01864" y="4056770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5541" y="1191011"/>
            <a:ext cx="2471628" cy="4997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312301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Monday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84906" y="1993882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84906" y="2677756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Wednesday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4906" y="33695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84906" y="40668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84906" y="4767044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Saturday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84906" y="5464889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62871" y="5732569"/>
            <a:ext cx="440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</a:t>
            </a:r>
            <a:r>
              <a:rPr lang="en-US" sz="2400" dirty="0" err="1" smtClean="0"/>
              <a:t>DayOfWeek</a:t>
            </a:r>
            <a:r>
              <a:rPr lang="en-US" sz="2400" dirty="0" smtClean="0"/>
              <a:t> =&gt; Boolean| = </a:t>
            </a:r>
            <a:r>
              <a:rPr lang="en-US" sz="2400" dirty="0"/>
              <a:t>2</a:t>
            </a:r>
            <a:r>
              <a:rPr lang="en-US" sz="2400" dirty="0" smtClean="0"/>
              <a:t> * ... 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17" idx="3"/>
            <a:endCxn id="19" idx="1"/>
          </p:cNvCxnSpPr>
          <p:nvPr/>
        </p:nvCxnSpPr>
        <p:spPr>
          <a:xfrm>
            <a:off x="3645995" y="1599848"/>
            <a:ext cx="2355869" cy="178519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23" idx="1"/>
          </p:cNvCxnSpPr>
          <p:nvPr/>
        </p:nvCxnSpPr>
        <p:spPr>
          <a:xfrm>
            <a:off x="3645995" y="1599848"/>
            <a:ext cx="2355869" cy="291545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85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6418" y="525004"/>
            <a:ext cx="2229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DayOfWeek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838" y="2092980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92624" y="2796151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6001864" y="2926516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01864" y="4056770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5541" y="1191011"/>
            <a:ext cx="2471628" cy="4997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312301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Monday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84906" y="1993882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84906" y="2677756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Wednesday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4906" y="33695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84906" y="40668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84906" y="4767044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Saturday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84906" y="5464889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62871" y="5732569"/>
            <a:ext cx="485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</a:t>
            </a:r>
            <a:r>
              <a:rPr lang="en-US" sz="2400" dirty="0" err="1" smtClean="0"/>
              <a:t>DayOfWeek</a:t>
            </a:r>
            <a:r>
              <a:rPr lang="en-US" sz="2400" dirty="0" smtClean="0"/>
              <a:t> =&gt; Boolean| = </a:t>
            </a:r>
            <a:r>
              <a:rPr lang="en-US" sz="2400" dirty="0"/>
              <a:t>2</a:t>
            </a:r>
            <a:r>
              <a:rPr lang="en-US" sz="2400" dirty="0" smtClean="0"/>
              <a:t> * 1 * ... </a:t>
            </a:r>
            <a:endParaRPr lang="en-US" sz="2400" dirty="0"/>
          </a:p>
        </p:txBody>
      </p:sp>
      <p:cxnSp>
        <p:nvCxnSpPr>
          <p:cNvPr id="4" name="Straight Arrow Connector 3"/>
          <p:cNvCxnSpPr>
            <a:stCxn id="33" idx="3"/>
          </p:cNvCxnSpPr>
          <p:nvPr/>
        </p:nvCxnSpPr>
        <p:spPr>
          <a:xfrm>
            <a:off x="3645995" y="2281429"/>
            <a:ext cx="2355869" cy="110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86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6418" y="525004"/>
            <a:ext cx="2229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DayOfWeek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838" y="2092980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92624" y="2796151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6001864" y="2926516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01864" y="4056770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5541" y="1191011"/>
            <a:ext cx="2471628" cy="4997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312301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Monday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84906" y="1993882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84906" y="2677756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Wednesday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4906" y="33695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84906" y="40668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84906" y="4767044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Saturday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84906" y="5464889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62871" y="5732569"/>
            <a:ext cx="52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</a:t>
            </a:r>
            <a:r>
              <a:rPr lang="en-US" sz="2400" dirty="0" err="1" smtClean="0"/>
              <a:t>DayOfWeek</a:t>
            </a:r>
            <a:r>
              <a:rPr lang="en-US" sz="2400" dirty="0" smtClean="0"/>
              <a:t> =&gt; Boolean| = </a:t>
            </a:r>
            <a:r>
              <a:rPr lang="en-US" sz="2400" dirty="0"/>
              <a:t>2</a:t>
            </a:r>
            <a:r>
              <a:rPr lang="en-US" sz="2400" dirty="0" smtClean="0"/>
              <a:t> * 1 * 2 *... 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34" idx="3"/>
          </p:cNvCxnSpPr>
          <p:nvPr/>
        </p:nvCxnSpPr>
        <p:spPr>
          <a:xfrm>
            <a:off x="3645995" y="2965303"/>
            <a:ext cx="2246629" cy="41974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4" idx="3"/>
          </p:cNvCxnSpPr>
          <p:nvPr/>
        </p:nvCxnSpPr>
        <p:spPr>
          <a:xfrm>
            <a:off x="3645995" y="2965303"/>
            <a:ext cx="2355869" cy="154999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1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765222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5730636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3" name="Hexagon 2"/>
          <p:cNvSpPr/>
          <p:nvPr/>
        </p:nvSpPr>
        <p:spPr>
          <a:xfrm>
            <a:off x="6718464" y="2758221"/>
            <a:ext cx="2239487" cy="203452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396014" y="2758222"/>
            <a:ext cx="2027825" cy="20345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7" name="Isosceles Triangle 6"/>
          <p:cNvSpPr/>
          <p:nvPr/>
        </p:nvSpPr>
        <p:spPr>
          <a:xfrm>
            <a:off x="3409212" y="2758222"/>
            <a:ext cx="2321420" cy="203452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3" name="Curved Down Arrow 12"/>
          <p:cNvSpPr/>
          <p:nvPr/>
        </p:nvSpPr>
        <p:spPr>
          <a:xfrm>
            <a:off x="1665957" y="1351802"/>
            <a:ext cx="5953758" cy="105140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 o f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6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765224" y="3497996"/>
            <a:ext cx="35845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  <a:r>
              <a:rPr lang="en-US" sz="2800" dirty="0" smtClean="0"/>
              <a:t> o f</a:t>
            </a:r>
            <a:endParaRPr lang="en-US" sz="2800" dirty="0"/>
          </a:p>
        </p:txBody>
      </p:sp>
      <p:sp>
        <p:nvSpPr>
          <p:cNvPr id="3" name="Hexagon 2"/>
          <p:cNvSpPr/>
          <p:nvPr/>
        </p:nvSpPr>
        <p:spPr>
          <a:xfrm>
            <a:off x="6718464" y="2758221"/>
            <a:ext cx="2239487" cy="203452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396014" y="2758222"/>
            <a:ext cx="2027825" cy="20345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37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70" y="2293969"/>
            <a:ext cx="1719705" cy="2990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33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673745" y="2293969"/>
            <a:ext cx="1719705" cy="29903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2" name="Oval 11"/>
          <p:cNvSpPr/>
          <p:nvPr/>
        </p:nvSpPr>
        <p:spPr>
          <a:xfrm>
            <a:off x="6559853" y="2293969"/>
            <a:ext cx="1719705" cy="2990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4" name="Right Arrow 13"/>
          <p:cNvSpPr/>
          <p:nvPr/>
        </p:nvSpPr>
        <p:spPr>
          <a:xfrm>
            <a:off x="5566769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900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70" y="2293969"/>
            <a:ext cx="1719705" cy="2990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33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673745" y="2293969"/>
            <a:ext cx="1719705" cy="29903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2" name="Oval 11"/>
          <p:cNvSpPr/>
          <p:nvPr/>
        </p:nvSpPr>
        <p:spPr>
          <a:xfrm>
            <a:off x="6559853" y="2293969"/>
            <a:ext cx="1719705" cy="2990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4" name="Right Arrow 13"/>
          <p:cNvSpPr/>
          <p:nvPr/>
        </p:nvSpPr>
        <p:spPr>
          <a:xfrm>
            <a:off x="5566769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5" name="Curved Down Arrow 4"/>
          <p:cNvSpPr/>
          <p:nvPr/>
        </p:nvSpPr>
        <p:spPr>
          <a:xfrm>
            <a:off x="2266795" y="1242566"/>
            <a:ext cx="4615528" cy="105140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 o f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7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32298</TotalTime>
  <Words>834</Words>
  <Application>Microsoft Macintosh PowerPoint</Application>
  <PresentationFormat>On-screen Show (4:3)</PresentationFormat>
  <Paragraphs>304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</dc:creator>
  <cp:lastModifiedBy>ju</cp:lastModifiedBy>
  <cp:revision>107</cp:revision>
  <dcterms:created xsi:type="dcterms:W3CDTF">2018-05-11T17:52:35Z</dcterms:created>
  <dcterms:modified xsi:type="dcterms:W3CDTF">2018-06-24T14:48:35Z</dcterms:modified>
</cp:coreProperties>
</file>