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79" d="100"/>
          <a:sy n="79" d="100"/>
        </p:scale>
        <p:origin x="12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0F74C-C3D7-42B3-8CD3-605F911A17E0}" type="datetimeFigureOut">
              <a:rPr lang="es-MX" smtClean="0"/>
              <a:t>31/10/2017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422CDE23-7003-4608-9FF8-4735DDCBE8D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17738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0F74C-C3D7-42B3-8CD3-605F911A17E0}" type="datetimeFigureOut">
              <a:rPr lang="es-MX" smtClean="0"/>
              <a:t>31/10/2017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22CDE23-7003-4608-9FF8-4735DDCBE8D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91621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0F74C-C3D7-42B3-8CD3-605F911A17E0}" type="datetimeFigureOut">
              <a:rPr lang="es-MX" smtClean="0"/>
              <a:t>31/10/2017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22CDE23-7003-4608-9FF8-4735DDCBE8D8}" type="slidenum">
              <a:rPr lang="es-MX" smtClean="0"/>
              <a:t>‹Nº›</a:t>
            </a:fld>
            <a:endParaRPr lang="es-MX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325980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0F74C-C3D7-42B3-8CD3-605F911A17E0}" type="datetimeFigureOut">
              <a:rPr lang="es-MX" smtClean="0"/>
              <a:t>31/10/2017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22CDE23-7003-4608-9FF8-4735DDCBE8D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638680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0F74C-C3D7-42B3-8CD3-605F911A17E0}" type="datetimeFigureOut">
              <a:rPr lang="es-MX" smtClean="0"/>
              <a:t>31/10/2017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22CDE23-7003-4608-9FF8-4735DDCBE8D8}" type="slidenum">
              <a:rPr lang="es-MX" smtClean="0"/>
              <a:t>‹Nº›</a:t>
            </a:fld>
            <a:endParaRPr lang="es-MX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242535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0F74C-C3D7-42B3-8CD3-605F911A17E0}" type="datetimeFigureOut">
              <a:rPr lang="es-MX" smtClean="0"/>
              <a:t>31/10/2017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22CDE23-7003-4608-9FF8-4735DDCBE8D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027662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0F74C-C3D7-42B3-8CD3-605F911A17E0}" type="datetimeFigureOut">
              <a:rPr lang="es-MX" smtClean="0"/>
              <a:t>31/10/2017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CDE23-7003-4608-9FF8-4735DDCBE8D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768127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0F74C-C3D7-42B3-8CD3-605F911A17E0}" type="datetimeFigureOut">
              <a:rPr lang="es-MX" smtClean="0"/>
              <a:t>31/10/2017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CDE23-7003-4608-9FF8-4735DDCBE8D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09605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0F74C-C3D7-42B3-8CD3-605F911A17E0}" type="datetimeFigureOut">
              <a:rPr lang="es-MX" smtClean="0"/>
              <a:t>31/10/2017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CDE23-7003-4608-9FF8-4735DDCBE8D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83836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0F74C-C3D7-42B3-8CD3-605F911A17E0}" type="datetimeFigureOut">
              <a:rPr lang="es-MX" smtClean="0"/>
              <a:t>31/10/2017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22CDE23-7003-4608-9FF8-4735DDCBE8D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85272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0F74C-C3D7-42B3-8CD3-605F911A17E0}" type="datetimeFigureOut">
              <a:rPr lang="es-MX" smtClean="0"/>
              <a:t>31/10/2017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22CDE23-7003-4608-9FF8-4735DDCBE8D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82126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0F74C-C3D7-42B3-8CD3-605F911A17E0}" type="datetimeFigureOut">
              <a:rPr lang="es-MX" smtClean="0"/>
              <a:t>31/10/2017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22CDE23-7003-4608-9FF8-4735DDCBE8D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30480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0F74C-C3D7-42B3-8CD3-605F911A17E0}" type="datetimeFigureOut">
              <a:rPr lang="es-MX" smtClean="0"/>
              <a:t>31/10/2017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CDE23-7003-4608-9FF8-4735DDCBE8D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33257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0F74C-C3D7-42B3-8CD3-605F911A17E0}" type="datetimeFigureOut">
              <a:rPr lang="es-MX" smtClean="0"/>
              <a:t>31/10/2017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CDE23-7003-4608-9FF8-4735DDCBE8D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5422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0F74C-C3D7-42B3-8CD3-605F911A17E0}" type="datetimeFigureOut">
              <a:rPr lang="es-MX" smtClean="0"/>
              <a:t>31/10/2017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CDE23-7003-4608-9FF8-4735DDCBE8D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17030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0F74C-C3D7-42B3-8CD3-605F911A17E0}" type="datetimeFigureOut">
              <a:rPr lang="es-MX" smtClean="0"/>
              <a:t>31/10/2017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22CDE23-7003-4608-9FF8-4735DDCBE8D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29094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A0F74C-C3D7-42B3-8CD3-605F911A17E0}" type="datetimeFigureOut">
              <a:rPr lang="es-MX" smtClean="0"/>
              <a:t>31/10/2017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422CDE23-7003-4608-9FF8-4735DDCBE8D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68650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GitHub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Como un mini Sistema de </a:t>
            </a:r>
            <a:r>
              <a:rPr lang="es-MX" dirty="0" smtClean="0"/>
              <a:t>Archivos</a:t>
            </a:r>
            <a:endParaRPr lang="es-MX" dirty="0"/>
          </a:p>
        </p:txBody>
      </p:sp>
      <p:sp>
        <p:nvSpPr>
          <p:cNvPr id="4" name="CuadroTexto 3"/>
          <p:cNvSpPr txBox="1"/>
          <p:nvPr/>
        </p:nvSpPr>
        <p:spPr>
          <a:xfrm>
            <a:off x="7676147" y="5727032"/>
            <a:ext cx="39463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Medina Mena Aníbal</a:t>
            </a:r>
          </a:p>
          <a:p>
            <a:r>
              <a:rPr lang="es-MX" dirty="0" smtClean="0"/>
              <a:t>Santiago López Ricardo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274921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 smtClean="0"/>
              <a:t>Acceso y Privacidad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En el Sistema de Archivos </a:t>
            </a:r>
          </a:p>
          <a:p>
            <a:pPr lvl="1"/>
            <a:r>
              <a:rPr lang="es-MX" dirty="0" smtClean="0"/>
              <a:t>Cada elemento contiene permisos de acceso</a:t>
            </a:r>
          </a:p>
          <a:p>
            <a:pPr lvl="1"/>
            <a:r>
              <a:rPr lang="es-MX" dirty="0" smtClean="0"/>
              <a:t>Los permisos decide quien puede acceder y que se puede hacer con el archivo</a:t>
            </a:r>
          </a:p>
          <a:p>
            <a:pPr indent="-285750"/>
            <a:endParaRPr lang="es-MX" dirty="0"/>
          </a:p>
          <a:p>
            <a:pPr indent="-285750"/>
            <a:r>
              <a:rPr lang="es-MX" dirty="0" smtClean="0"/>
              <a:t>En GitHub </a:t>
            </a:r>
          </a:p>
          <a:p>
            <a:pPr lvl="1"/>
            <a:r>
              <a:rPr lang="es-MX" dirty="0" smtClean="0"/>
              <a:t>Los archivos son públicos en su mayoría</a:t>
            </a:r>
          </a:p>
          <a:p>
            <a:pPr lvl="1"/>
            <a:r>
              <a:rPr lang="es-MX" dirty="0" smtClean="0"/>
              <a:t>Se dan “permisos de acceso”, es decir, Quien puede y quien no puede modificar el repositorio (Cuenta privada).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04763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 smtClean="0"/>
              <a:t>Compatibilidad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Sistema de archivos</a:t>
            </a:r>
          </a:p>
          <a:p>
            <a:pPr lvl="1"/>
            <a:r>
              <a:rPr lang="es-MX" dirty="0" smtClean="0"/>
              <a:t>Cada OS tiene su propio sistema de archivos</a:t>
            </a:r>
          </a:p>
          <a:p>
            <a:pPr lvl="1"/>
            <a:r>
              <a:rPr lang="es-MX" dirty="0" smtClean="0"/>
              <a:t>El sistema de archivo no es compatible en otro OS que no sea el suyo</a:t>
            </a:r>
          </a:p>
          <a:p>
            <a:endParaRPr lang="es-MX" dirty="0"/>
          </a:p>
          <a:p>
            <a:r>
              <a:rPr lang="es-MX" dirty="0" smtClean="0"/>
              <a:t>GitHub</a:t>
            </a:r>
          </a:p>
          <a:p>
            <a:pPr lvl="1"/>
            <a:r>
              <a:rPr lang="es-MX" dirty="0" smtClean="0"/>
              <a:t>Compatible para cualquier OS</a:t>
            </a:r>
          </a:p>
          <a:p>
            <a:pPr lvl="1"/>
            <a:r>
              <a:rPr lang="es-MX" dirty="0" smtClean="0"/>
              <a:t>Cada OS tiene su propia manera de acceder a GitHub</a:t>
            </a:r>
          </a:p>
        </p:txBody>
      </p:sp>
    </p:spTree>
    <p:extLst>
      <p:ext uri="{BB962C8B-B14F-4D97-AF65-F5344CB8AC3E}">
        <p14:creationId xmlns:p14="http://schemas.microsoft.com/office/powerpoint/2010/main" val="3879530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 smtClean="0"/>
              <a:t>Operaciones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Sistemas de Archivos</a:t>
            </a:r>
            <a:r>
              <a:rPr lang="es-ES" dirty="0"/>
              <a:t> </a:t>
            </a:r>
            <a:endParaRPr lang="es-ES" dirty="0" smtClean="0"/>
          </a:p>
          <a:p>
            <a:pPr lvl="1"/>
            <a:r>
              <a:rPr lang="es-ES" dirty="0" smtClean="0"/>
              <a:t>proveen </a:t>
            </a:r>
            <a:r>
              <a:rPr lang="es-ES" dirty="0"/>
              <a:t>métodos para crear, mover, renombrar y eliminar tanto archivos como </a:t>
            </a:r>
            <a:r>
              <a:rPr lang="es-ES" dirty="0" smtClean="0"/>
              <a:t>directorios</a:t>
            </a:r>
          </a:p>
          <a:p>
            <a:pPr lvl="1"/>
            <a:endParaRPr lang="es-ES" dirty="0"/>
          </a:p>
          <a:p>
            <a:pPr indent="-285750"/>
            <a:r>
              <a:rPr lang="es-ES" dirty="0" smtClean="0"/>
              <a:t>GitHub</a:t>
            </a:r>
          </a:p>
          <a:p>
            <a:pPr lvl="1"/>
            <a:r>
              <a:rPr lang="es-MX" dirty="0" smtClean="0"/>
              <a:t>Puede realizar operaciones para crear y eliminar Repositorios o agregar, mover o eliminar archivos </a:t>
            </a:r>
            <a:r>
              <a:rPr lang="es-MX" smtClean="0"/>
              <a:t>o </a:t>
            </a:r>
            <a:r>
              <a:rPr lang="es-MX" smtClean="0"/>
              <a:t>instantáneas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25990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 smtClean="0"/>
              <a:t>Conclusión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MX" dirty="0" smtClean="0"/>
              <a:t>GitHub se puede considerar un mini sistema de Archivos internamente, debido a su modelo de manejo de la información, ya que se pueden realizar operaciones similares a las de un sistema de archivos, no obstante GitHub puede realizar operaciones especiales que un sistema de archivos no.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23362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 smtClean="0"/>
              <a:t>Sistemas de control de Versiones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Los Sistemas de Control de Versiones (CVS)</a:t>
            </a:r>
          </a:p>
          <a:p>
            <a:pPr lvl="1"/>
            <a:r>
              <a:rPr lang="es-ES" dirty="0" smtClean="0"/>
              <a:t>Sistemas que permiten un seguimiento Histórico de las modificaciones de un Archivo</a:t>
            </a:r>
          </a:p>
          <a:p>
            <a:pPr lvl="1"/>
            <a:endParaRPr lang="es-ES" dirty="0"/>
          </a:p>
          <a:p>
            <a:pPr lvl="1"/>
            <a:r>
              <a:rPr lang="es-ES" dirty="0" smtClean="0"/>
              <a:t>Permiten Mudar desde una versión actual hacia una Anterior</a:t>
            </a:r>
          </a:p>
          <a:p>
            <a:pPr lvl="1"/>
            <a:endParaRPr lang="es-ES" dirty="0"/>
          </a:p>
          <a:p>
            <a:pPr lvl="1"/>
            <a:r>
              <a:rPr lang="es-ES" dirty="0" smtClean="0"/>
              <a:t>Los versiones son fotografías</a:t>
            </a:r>
          </a:p>
        </p:txBody>
      </p:sp>
    </p:spTree>
    <p:extLst>
      <p:ext uri="{BB962C8B-B14F-4D97-AF65-F5344CB8AC3E}">
        <p14:creationId xmlns:p14="http://schemas.microsoft.com/office/powerpoint/2010/main" val="974205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/>
              <a:t>Sistemas de control de Versiones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Que archivos soportan los CVS?</a:t>
            </a:r>
          </a:p>
          <a:p>
            <a:pPr lvl="1"/>
            <a:r>
              <a:rPr lang="es-MX" dirty="0" smtClean="0"/>
              <a:t>Cualquier tipo de Archivo es soportado</a:t>
            </a:r>
          </a:p>
          <a:p>
            <a:pPr lvl="1"/>
            <a:endParaRPr lang="es-MX" dirty="0" smtClean="0"/>
          </a:p>
          <a:p>
            <a:pPr lvl="1"/>
            <a:r>
              <a:rPr lang="es-MX" dirty="0" smtClean="0"/>
              <a:t>Comúnmente se utilizan Códigos fuente de algún programa en desarrollo</a:t>
            </a:r>
          </a:p>
          <a:p>
            <a:pPr lvl="1"/>
            <a:endParaRPr lang="es-MX" dirty="0" smtClean="0"/>
          </a:p>
          <a:p>
            <a:pPr lvl="1"/>
            <a:r>
              <a:rPr lang="es-MX" dirty="0" smtClean="0"/>
              <a:t>Los archivos son almacenados en Repositorios</a:t>
            </a:r>
          </a:p>
          <a:p>
            <a:pPr lvl="1"/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509792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 smtClean="0"/>
              <a:t>CVS Distribuidos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Se distinguen por contener un repositorio Central en un Servidor</a:t>
            </a:r>
          </a:p>
          <a:p>
            <a:endParaRPr lang="es-MX" dirty="0" smtClean="0"/>
          </a:p>
          <a:p>
            <a:r>
              <a:rPr lang="es-MX" dirty="0" smtClean="0"/>
              <a:t>Permiten la clonación del repositorio central</a:t>
            </a:r>
          </a:p>
          <a:p>
            <a:pPr lvl="1"/>
            <a:r>
              <a:rPr lang="es-MX" dirty="0" smtClean="0"/>
              <a:t>Cada clon es una copia completa del Repositorio original</a:t>
            </a:r>
          </a:p>
          <a:p>
            <a:pPr lvl="1"/>
            <a:r>
              <a:rPr lang="es-MX" dirty="0" smtClean="0"/>
              <a:t>Permite las mismas Operaciones que el original</a:t>
            </a:r>
            <a:endParaRPr lang="es-MX" dirty="0"/>
          </a:p>
          <a:p>
            <a:pPr indent="-285750"/>
            <a:endParaRPr lang="es-MX" dirty="0" smtClean="0"/>
          </a:p>
          <a:p>
            <a:pPr indent="-285750"/>
            <a:r>
              <a:rPr lang="es-MX" dirty="0" smtClean="0"/>
              <a:t>Las modificaciones en clones son vistas por todos los demás repositorios clonados que tienen como nodo padre el repositorio Central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966962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Definiendo Git y su funcionamiento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Git es un Sistema de control de versiones Distribuido</a:t>
            </a:r>
          </a:p>
          <a:p>
            <a:endParaRPr lang="es-MX" dirty="0" smtClean="0"/>
          </a:p>
          <a:p>
            <a:r>
              <a:rPr lang="es-MX" dirty="0" smtClean="0"/>
              <a:t>Surge tras el desarrollo del Kernel de Linux</a:t>
            </a:r>
          </a:p>
          <a:p>
            <a:endParaRPr lang="es-MX" dirty="0"/>
          </a:p>
          <a:p>
            <a:r>
              <a:rPr lang="es-MX" dirty="0" smtClean="0"/>
              <a:t>Es una de las Herramientas mas utilizadas para el desarrollo de proyectos de Open Source y Comerciales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29117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Git vs CVS’s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Diferencias</a:t>
            </a:r>
          </a:p>
          <a:p>
            <a:pPr lvl="1"/>
            <a:r>
              <a:rPr lang="es-MX" dirty="0" smtClean="0"/>
              <a:t>Modelos para el manejo de información</a:t>
            </a:r>
          </a:p>
          <a:p>
            <a:pPr lvl="2"/>
            <a:r>
              <a:rPr lang="es-MX" dirty="0" smtClean="0"/>
              <a:t>Listas</a:t>
            </a:r>
          </a:p>
          <a:p>
            <a:pPr lvl="2"/>
            <a:r>
              <a:rPr lang="es-MX" dirty="0" smtClean="0"/>
              <a:t>Fotografías</a:t>
            </a:r>
            <a:endParaRPr lang="es-MX" dirty="0"/>
          </a:p>
          <a:p>
            <a:pPr lvl="1"/>
            <a:r>
              <a:rPr lang="es-MX" dirty="0" smtClean="0"/>
              <a:t>Almacenaje de Información</a:t>
            </a:r>
            <a:endParaRPr lang="es-MX" dirty="0"/>
          </a:p>
          <a:p>
            <a:pPr lvl="2"/>
            <a:r>
              <a:rPr lang="es-MX" dirty="0" smtClean="0"/>
              <a:t>Los enlaces</a:t>
            </a:r>
          </a:p>
          <a:p>
            <a:pPr lvl="2"/>
            <a:r>
              <a:rPr lang="es-MX" dirty="0" smtClean="0"/>
              <a:t>Eficiencia</a:t>
            </a:r>
          </a:p>
        </p:txBody>
      </p:sp>
    </p:spTree>
    <p:extLst>
      <p:ext uri="{BB962C8B-B14F-4D97-AF65-F5344CB8AC3E}">
        <p14:creationId xmlns:p14="http://schemas.microsoft.com/office/powerpoint/2010/main" val="2965985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Los Repositorios de Git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Repositorio Local</a:t>
            </a:r>
          </a:p>
          <a:p>
            <a:pPr lvl="1"/>
            <a:r>
              <a:rPr lang="es-MX" dirty="0" smtClean="0"/>
              <a:t>Generado tras clonar el repositorio Central o bien, creándolo</a:t>
            </a:r>
          </a:p>
          <a:p>
            <a:r>
              <a:rPr lang="es-MX" dirty="0" smtClean="0"/>
              <a:t>Flujo de Trabajo</a:t>
            </a:r>
          </a:p>
          <a:p>
            <a:pPr lvl="1"/>
            <a:r>
              <a:rPr lang="es-MX" dirty="0" smtClean="0"/>
              <a:t>Modificación en work directory</a:t>
            </a:r>
          </a:p>
          <a:p>
            <a:pPr lvl="1"/>
            <a:r>
              <a:rPr lang="es-MX" dirty="0" smtClean="0"/>
              <a:t>Creación de las instantáneas en el staging Area</a:t>
            </a:r>
          </a:p>
          <a:p>
            <a:pPr lvl="1"/>
            <a:r>
              <a:rPr lang="es-MX" dirty="0" smtClean="0"/>
              <a:t>Confirmación de Cambios y almacenamiento de la instantánea en el Directorio</a:t>
            </a:r>
          </a:p>
          <a:p>
            <a:pPr marL="457200" lvl="1" indent="0">
              <a:buNone/>
            </a:pPr>
            <a:r>
              <a:rPr lang="es-MX" dirty="0" smtClean="0"/>
              <a:t>De Git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5183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Los Repositorios de Git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Tipos de Repositorio</a:t>
            </a:r>
          </a:p>
          <a:p>
            <a:pPr lvl="1"/>
            <a:r>
              <a:rPr lang="es-MX" dirty="0" smtClean="0"/>
              <a:t>Bare: Usados por el servidor y manipulados por varios desarrolladores</a:t>
            </a:r>
          </a:p>
          <a:p>
            <a:pPr lvl="2"/>
            <a:r>
              <a:rPr lang="es-MX" dirty="0" smtClean="0"/>
              <a:t>No cuentan con operaciones locales</a:t>
            </a:r>
          </a:p>
          <a:p>
            <a:pPr marL="800100" lvl="1"/>
            <a:r>
              <a:rPr lang="es-MX" dirty="0" smtClean="0"/>
              <a:t>De Trabajo:</a:t>
            </a:r>
          </a:p>
          <a:p>
            <a:pPr marL="1200150" lvl="2"/>
            <a:r>
              <a:rPr lang="es-MX" dirty="0" smtClean="0"/>
              <a:t>los de uso común, con las operaciones permitidas</a:t>
            </a:r>
          </a:p>
          <a:p>
            <a:pPr marL="857250" lvl="1"/>
            <a:r>
              <a:rPr lang="es-MX" dirty="0" smtClean="0"/>
              <a:t>Remotos:</a:t>
            </a:r>
          </a:p>
          <a:p>
            <a:pPr marL="1257300" lvl="2"/>
            <a:r>
              <a:rPr lang="es-MX" dirty="0" smtClean="0"/>
              <a:t>Permiten a los usuarios la sincronización del Repositorio Local con otros repositorios</a:t>
            </a:r>
          </a:p>
          <a:p>
            <a:pPr marL="1028700" lvl="2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61216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 smtClean="0"/>
              <a:t>Comparando con el Sistema de Archivos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El sistema de archivos</a:t>
            </a:r>
          </a:p>
          <a:p>
            <a:pPr lvl="1"/>
            <a:r>
              <a:rPr lang="es-MX" dirty="0" smtClean="0"/>
              <a:t>Utiliza dispositivos de almacenamiento</a:t>
            </a:r>
          </a:p>
          <a:p>
            <a:pPr lvl="1"/>
            <a:r>
              <a:rPr lang="es-MX" dirty="0" smtClean="0"/>
              <a:t>Distribuye los archivos en los bloques del Dispositivo.</a:t>
            </a:r>
          </a:p>
          <a:p>
            <a:pPr lvl="1"/>
            <a:r>
              <a:rPr lang="es-MX" dirty="0" smtClean="0"/>
              <a:t>Lleva un registro acerca de que archivo ocupa cada bloque</a:t>
            </a:r>
          </a:p>
          <a:p>
            <a:r>
              <a:rPr lang="es-MX" dirty="0" smtClean="0"/>
              <a:t>GitHub</a:t>
            </a:r>
          </a:p>
          <a:p>
            <a:pPr lvl="1"/>
            <a:r>
              <a:rPr lang="es-MX" dirty="0" smtClean="0"/>
              <a:t>Utiliza bases de datos o servidores</a:t>
            </a:r>
          </a:p>
          <a:p>
            <a:pPr lvl="1"/>
            <a:r>
              <a:rPr lang="es-MX" dirty="0" smtClean="0"/>
              <a:t>Distribuye los repositorios en Dichos lugares</a:t>
            </a:r>
          </a:p>
          <a:p>
            <a:pPr lvl="1"/>
            <a:r>
              <a:rPr lang="es-MX" dirty="0" smtClean="0"/>
              <a:t>Tiene un registro histórico de las modificaciones de cada Repositorio en El servidor o base de Datos.</a:t>
            </a:r>
          </a:p>
          <a:p>
            <a:pPr lvl="1"/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875621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spiral">
  <a:themeElements>
    <a:clrScheme name="Espiral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Espiral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105</TotalTime>
  <Words>510</Words>
  <Application>Microsoft Office PowerPoint</Application>
  <PresentationFormat>Panorámica</PresentationFormat>
  <Paragraphs>89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Wingdings 3</vt:lpstr>
      <vt:lpstr>Espiral</vt:lpstr>
      <vt:lpstr>GitHub</vt:lpstr>
      <vt:lpstr>Sistemas de control de Versiones</vt:lpstr>
      <vt:lpstr>Sistemas de control de Versiones</vt:lpstr>
      <vt:lpstr>CVS Distribuidos</vt:lpstr>
      <vt:lpstr>Definiendo Git y su funcionamiento</vt:lpstr>
      <vt:lpstr>Git vs CVS’s</vt:lpstr>
      <vt:lpstr>Los Repositorios de Git</vt:lpstr>
      <vt:lpstr>Los Repositorios de Git</vt:lpstr>
      <vt:lpstr>Comparando con el Sistema de Archivos</vt:lpstr>
      <vt:lpstr>Acceso y Privacidad</vt:lpstr>
      <vt:lpstr>Compatibilidad</vt:lpstr>
      <vt:lpstr>Operaciones</vt:lpstr>
      <vt:lpstr>Conclusión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GitHub</dc:title>
  <dc:creator>SantiLo</dc:creator>
  <cp:lastModifiedBy>SantiLo</cp:lastModifiedBy>
  <cp:revision>15</cp:revision>
  <dcterms:created xsi:type="dcterms:W3CDTF">2017-10-29T08:17:37Z</dcterms:created>
  <dcterms:modified xsi:type="dcterms:W3CDTF">2017-11-01T00:20:14Z</dcterms:modified>
</cp:coreProperties>
</file>