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4"/>
    <p:sldMasterId id="2147483785" r:id="rId5"/>
    <p:sldMasterId id="2147483811" r:id="rId6"/>
    <p:sldMasterId id="2147483798" r:id="rId7"/>
    <p:sldMasterId id="2147483837" r:id="rId8"/>
    <p:sldMasterId id="2147483886" r:id="rId9"/>
  </p:sldMasterIdLst>
  <p:notesMasterIdLst>
    <p:notesMasterId r:id="rId12"/>
  </p:notesMasterIdLst>
  <p:handoutMasterIdLst>
    <p:handoutMasterId r:id="rId13"/>
  </p:handoutMasterIdLst>
  <p:sldIdLst>
    <p:sldId id="624" r:id="rId10"/>
    <p:sldId id="629" r:id="rId11"/>
  </p:sldIdLst>
  <p:sldSz cx="9144000" cy="5143500" type="screen16x9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41313" indent="1158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684213" indent="2301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7113" indent="3444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0013" indent="4587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242424"/>
    <a:srgbClr val="4F81BD"/>
    <a:srgbClr val="0084D1"/>
    <a:srgbClr val="FFD420"/>
    <a:srgbClr val="C7CBCF"/>
    <a:srgbClr val="7D7D7D"/>
    <a:srgbClr val="000000"/>
    <a:srgbClr val="CBCFD3"/>
    <a:srgbClr val="A7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00" autoAdjust="0"/>
    <p:restoredTop sz="48105" autoAdjust="0"/>
  </p:normalViewPr>
  <p:slideViewPr>
    <p:cSldViewPr snapToGrid="0">
      <p:cViewPr varScale="1">
        <p:scale>
          <a:sx n="142" d="100"/>
          <a:sy n="142" d="100"/>
        </p:scale>
        <p:origin x="-1002" y="-96"/>
      </p:cViewPr>
      <p:guideLst>
        <p:guide orient="horz" pos="1620"/>
        <p:guide orient="horz" pos="3035"/>
        <p:guide orient="horz" pos="899"/>
        <p:guide orient="horz" pos="760"/>
        <p:guide orient="horz" pos="2703"/>
        <p:guide orient="horz" pos="327"/>
        <p:guide orient="horz" pos="608"/>
        <p:guide orient="horz" pos="1919"/>
        <p:guide pos="2880"/>
        <p:guide pos="330"/>
        <p:guide pos="5508"/>
        <p:guide pos="2594"/>
        <p:guide pos="3032"/>
        <p:guide pos="42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-3306" y="-10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C909BB8-CB8A-42E9-B128-10668A00B68F}" type="datetimeFigureOut">
              <a:rPr lang="en-GB"/>
              <a:pPr>
                <a:defRPr/>
              </a:pPr>
              <a:t>27/03/2016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AFD9337-F8E7-4F94-BB6C-144D039FEC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8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655F52A-4D2E-40B1-A643-08495881EB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372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13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42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71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00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328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95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060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26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 baseline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53420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0950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303304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048568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 b="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2701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6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266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583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930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933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52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7582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919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407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28005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602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3970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629854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150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113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30648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16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662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5136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132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206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062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11377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2219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123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0369830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986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06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6770164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92207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987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2354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9953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4488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3663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683423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1273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1111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43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35647958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1227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" name="Rectangle 40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6548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42E6F-F5CD-4578-9698-F408BF3A4B3E}" type="datetimeFigureOut">
              <a:rPr lang="en-US"/>
              <a:pPr>
                <a:defRPr/>
              </a:pPr>
              <a:t>3/27/2016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7FEB8-B0D0-4FD7-8B46-7352095B4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9" name="Rectangle 8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522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B2F6D-1575-48C6-A9D6-EC3627811935}" type="datetimeFigureOut">
              <a:rPr lang="en-US"/>
              <a:pPr>
                <a:defRPr/>
              </a:pPr>
              <a:t>3/27/2016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686DB-7D3E-42E5-A71A-5ECFD8F55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146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0810B-5CD5-4E6F-81AB-CCE6CAF6EE18}" type="datetimeFigureOut">
              <a:rPr lang="en-US"/>
              <a:pPr>
                <a:defRPr/>
              </a:pPr>
              <a:t>3/27/2016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8159D-FF30-4219-ADC0-6529B9F4C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89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2FCF4-E6FD-4BA3-ABE7-070153E73577}" type="datetimeFigureOut">
              <a:rPr lang="en-US"/>
              <a:pPr>
                <a:defRPr/>
              </a:pPr>
              <a:t>3/27/2016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F651A-AF1E-40E4-8BB4-20B531AC6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087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BCB44-7125-46FF-B4EB-9E14CA2320D8}" type="datetimeFigureOut">
              <a:rPr lang="en-US"/>
              <a:pPr>
                <a:defRPr/>
              </a:pPr>
              <a:t>3/27/2016</a:t>
            </a:fld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7590E-D795-4955-A8ED-E88D071FB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747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7" name="Rectangle 6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8053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CF10E-7355-47FE-9CF3-2C551B26867D}" type="datetimeFigureOut">
              <a:rPr lang="en-US"/>
              <a:pPr>
                <a:defRPr/>
              </a:pPr>
              <a:t>3/27/2016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E030F-5F93-42E1-9308-D32B5CC15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597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EC8A2-23C3-46DE-B6C9-FD48B992E600}" type="datetimeFigureOut">
              <a:rPr lang="en-US"/>
              <a:pPr>
                <a:defRPr/>
              </a:pPr>
              <a:t>3/27/2016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84ED8-824D-4666-9687-2F204856D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614334" indent="-342900">
              <a:buFont typeface="Arial" pitchFamily="34" charset="0"/>
              <a:buChar char="&gt;"/>
              <a:defRPr sz="2000" b="0"/>
            </a:lvl2pPr>
            <a:lvl3pPr marL="878627" indent="-342900">
              <a:buFont typeface="Arial" pitchFamily="34" charset="0"/>
              <a:buChar char="&gt;"/>
              <a:defRPr sz="2000" b="0"/>
            </a:lvl3pPr>
            <a:lvl4pPr marL="1150062" indent="-342900">
              <a:buFont typeface="Arial" pitchFamily="34" charset="0"/>
              <a:buChar char="&gt;"/>
              <a:defRPr sz="2000" b="0"/>
            </a:lvl4pPr>
            <a:lvl5pPr marL="1421498" indent="-342900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1899702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CB448-AF6E-4FAB-AE06-D658F69FA7F5}" type="datetimeFigureOut">
              <a:rPr lang="en-US"/>
              <a:pPr>
                <a:defRPr/>
              </a:pPr>
              <a:t>3/27/2016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78B30-BE1A-401D-B4E3-65A526609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028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68910-3345-4232-B26A-95977AA3BE02}" type="datetimeFigureOut">
              <a:rPr lang="en-US"/>
              <a:pPr>
                <a:defRPr/>
              </a:pPr>
              <a:t>3/27/2016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D0576-64B3-43F6-A908-0C9798A82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96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74490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5283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65113"/>
            <a:ext cx="8239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9676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85778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20164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33157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8C2AB31B-3BD7-4741-8EE0-129B4184ABA6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1029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1033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1050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1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2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3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4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5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6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7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8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9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0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1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2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3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4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1034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1035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6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7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8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9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0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1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2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3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4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5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6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7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8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9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1030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22" r:id="rId2"/>
    <p:sldLayoutId id="2147484057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2052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2056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073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4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5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6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7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8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9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0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1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2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3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4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5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6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7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2057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2058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59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0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1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2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3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4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5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6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7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8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9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0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1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2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2053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2054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E851FF58-EE97-44AC-AEC4-CD216B328F4B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3077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3079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3096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7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8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9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0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1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2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3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4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5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6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7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8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9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10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3080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3081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2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3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4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5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6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7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8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9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0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1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2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3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4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5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3078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4100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4102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4119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0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1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2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3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4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5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6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7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8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9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0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1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2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3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4103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4104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5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6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7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8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9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0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1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2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3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4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5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6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7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8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4101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grpSp>
        <p:nvGrpSpPr>
          <p:cNvPr id="5123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124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5141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2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3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4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5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6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7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8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9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0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1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2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3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4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5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5125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5126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7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8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9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0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1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2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3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4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5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6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7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8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9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0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2pPr>
      <a:lvl3pPr marL="534988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3pPr>
      <a:lvl4pPr marL="806450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4pPr>
      <a:lvl5pPr marL="1077913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4AE6237A-D7AC-4329-A84E-1B113FFD419A}" type="datetimeFigureOut">
              <a:rPr lang="en-US"/>
              <a:pPr>
                <a:defRPr/>
              </a:pPr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591B3C66-7353-48DC-BD91-AE5F3656E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  <p:sldLayoutId id="214748408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3277408" y="773671"/>
            <a:ext cx="4429126" cy="3588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3861429" y="1249609"/>
            <a:ext cx="1127451" cy="3024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engine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 flipH="1">
            <a:off x="4425156" y="843263"/>
            <a:ext cx="601824" cy="406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5109204" y="1249609"/>
            <a:ext cx="1127451" cy="3024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body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026980" y="843263"/>
            <a:ext cx="645950" cy="406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0" idx="2"/>
          </p:cNvCxnSpPr>
          <p:nvPr/>
        </p:nvCxnSpPr>
        <p:spPr>
          <a:xfrm flipH="1">
            <a:off x="3777375" y="1552101"/>
            <a:ext cx="647780" cy="4047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3331561" y="1956832"/>
            <a:ext cx="682077" cy="302492"/>
          </a:xfrm>
          <a:prstGeom prst="roundRect">
            <a:avLst/>
          </a:prstGeom>
          <a:solidFill>
            <a:srgbClr val="008000"/>
          </a:solidFill>
          <a:ln w="19050"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rpm</a:t>
            </a:r>
          </a:p>
        </p:txBody>
      </p:sp>
      <p:cxnSp>
        <p:nvCxnSpPr>
          <p:cNvPr id="52" name="Straight Arrow Connector 51"/>
          <p:cNvCxnSpPr>
            <a:stCxn id="90" idx="2"/>
            <a:endCxn id="55" idx="0"/>
          </p:cNvCxnSpPr>
          <p:nvPr/>
        </p:nvCxnSpPr>
        <p:spPr>
          <a:xfrm>
            <a:off x="4425155" y="1552101"/>
            <a:ext cx="56738" cy="4058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079680" y="1957986"/>
            <a:ext cx="804425" cy="302492"/>
          </a:xfrm>
          <a:prstGeom prst="roundRect">
            <a:avLst/>
          </a:prstGeom>
          <a:solidFill>
            <a:srgbClr val="008000"/>
          </a:solidFill>
          <a:ln w="19050"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speed</a:t>
            </a:r>
          </a:p>
        </p:txBody>
      </p:sp>
      <p:cxnSp>
        <p:nvCxnSpPr>
          <p:cNvPr id="60" name="Straight Arrow Connector 59"/>
          <p:cNvCxnSpPr>
            <a:stCxn id="41" idx="2"/>
            <a:endCxn id="61" idx="0"/>
          </p:cNvCxnSpPr>
          <p:nvPr/>
        </p:nvCxnSpPr>
        <p:spPr>
          <a:xfrm>
            <a:off x="5672930" y="1552101"/>
            <a:ext cx="16295" cy="392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5225300" y="1944901"/>
            <a:ext cx="927850" cy="3024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mirrors</a:t>
            </a:r>
          </a:p>
        </p:txBody>
      </p:sp>
      <p:cxnSp>
        <p:nvCxnSpPr>
          <p:cNvPr id="63" name="Straight Arrow Connector 62"/>
          <p:cNvCxnSpPr>
            <a:stCxn id="41" idx="2"/>
            <a:endCxn id="66" idx="0"/>
          </p:cNvCxnSpPr>
          <p:nvPr/>
        </p:nvCxnSpPr>
        <p:spPr>
          <a:xfrm>
            <a:off x="5672930" y="1552101"/>
            <a:ext cx="1475205" cy="4058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745922" y="1957987"/>
            <a:ext cx="804425" cy="3024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doors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004706" y="2621522"/>
            <a:ext cx="580021" cy="3024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left</a:t>
            </a:r>
          </a:p>
        </p:txBody>
      </p:sp>
      <p:cxnSp>
        <p:nvCxnSpPr>
          <p:cNvPr id="73" name="Straight Arrow Connector 72"/>
          <p:cNvCxnSpPr>
            <a:stCxn id="61" idx="2"/>
            <a:endCxn id="71" idx="0"/>
          </p:cNvCxnSpPr>
          <p:nvPr/>
        </p:nvCxnSpPr>
        <p:spPr>
          <a:xfrm flipH="1">
            <a:off x="5294717" y="2247393"/>
            <a:ext cx="394508" cy="3741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5718308" y="2611997"/>
            <a:ext cx="692224" cy="3024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right</a:t>
            </a:r>
          </a:p>
        </p:txBody>
      </p:sp>
      <p:cxnSp>
        <p:nvCxnSpPr>
          <p:cNvPr id="81" name="Straight Arrow Connector 80"/>
          <p:cNvCxnSpPr>
            <a:stCxn id="80" idx="0"/>
            <a:endCxn id="61" idx="2"/>
          </p:cNvCxnSpPr>
          <p:nvPr/>
        </p:nvCxnSpPr>
        <p:spPr>
          <a:xfrm flipH="1" flipV="1">
            <a:off x="5689225" y="2247393"/>
            <a:ext cx="375195" cy="3646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6847718" y="2621522"/>
            <a:ext cx="600831" cy="3024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85" name="Straight Arrow Connector 84"/>
          <p:cNvCxnSpPr>
            <a:stCxn id="84" idx="0"/>
            <a:endCxn id="66" idx="2"/>
          </p:cNvCxnSpPr>
          <p:nvPr/>
        </p:nvCxnSpPr>
        <p:spPr>
          <a:xfrm flipV="1">
            <a:off x="7148134" y="2260479"/>
            <a:ext cx="1" cy="3610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3901085" y="3369450"/>
            <a:ext cx="959960" cy="302492"/>
          </a:xfrm>
          <a:prstGeom prst="roundRect">
            <a:avLst/>
          </a:prstGeom>
          <a:solidFill>
            <a:srgbClr val="008000"/>
          </a:solidFill>
          <a:ln w="19050"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heated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4970931" y="3369450"/>
            <a:ext cx="1093489" cy="302492"/>
          </a:xfrm>
          <a:prstGeom prst="roundRect">
            <a:avLst/>
          </a:prstGeom>
          <a:solidFill>
            <a:srgbClr val="008000"/>
          </a:solidFill>
          <a:ln w="19050"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dimmed</a:t>
            </a:r>
          </a:p>
        </p:txBody>
      </p:sp>
      <p:cxnSp>
        <p:nvCxnSpPr>
          <p:cNvPr id="102" name="Straight Arrow Connector 101"/>
          <p:cNvCxnSpPr>
            <a:stCxn id="71" idx="2"/>
            <a:endCxn id="98" idx="0"/>
          </p:cNvCxnSpPr>
          <p:nvPr/>
        </p:nvCxnSpPr>
        <p:spPr>
          <a:xfrm flipH="1">
            <a:off x="4381065" y="2924014"/>
            <a:ext cx="913652" cy="4454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1" idx="2"/>
            <a:endCxn id="99" idx="0"/>
          </p:cNvCxnSpPr>
          <p:nvPr/>
        </p:nvCxnSpPr>
        <p:spPr>
          <a:xfrm>
            <a:off x="5294717" y="2924014"/>
            <a:ext cx="222959" cy="4454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6613979" y="3387993"/>
            <a:ext cx="505580" cy="3024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05" name="Straight Arrow Connector 104"/>
          <p:cNvCxnSpPr>
            <a:stCxn id="104" idx="0"/>
            <a:endCxn id="80" idx="2"/>
          </p:cNvCxnSpPr>
          <p:nvPr/>
        </p:nvCxnSpPr>
        <p:spPr>
          <a:xfrm flipH="1" flipV="1">
            <a:off x="6064420" y="2914489"/>
            <a:ext cx="802349" cy="4735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6807618" y="3943344"/>
            <a:ext cx="726011" cy="223892"/>
          </a:xfrm>
          <a:prstGeom prst="roundRect">
            <a:avLst/>
          </a:prstGeom>
          <a:solidFill>
            <a:srgbClr val="008000"/>
          </a:solidFill>
          <a:ln w="19050"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signal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6000213" y="3943344"/>
            <a:ext cx="726011" cy="223731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120" name="Rounded Rectangle 119"/>
          <p:cNvSpPr/>
          <p:nvPr/>
        </p:nvSpPr>
        <p:spPr>
          <a:xfrm flipH="1">
            <a:off x="5938517" y="3862388"/>
            <a:ext cx="1673524" cy="390418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68" y="297510"/>
            <a:ext cx="3377908" cy="2741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93347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423582" y="534815"/>
            <a:ext cx="7617760" cy="250478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657366" y="732648"/>
            <a:ext cx="1155047" cy="3024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root.vspec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/>
          <p:cNvCxnSpPr>
            <a:endCxn id="31" idx="3"/>
          </p:cNvCxnSpPr>
          <p:nvPr/>
        </p:nvCxnSpPr>
        <p:spPr>
          <a:xfrm flipH="1">
            <a:off x="1812414" y="1864519"/>
            <a:ext cx="862850" cy="17200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5" idx="3"/>
            <a:endCxn id="108" idx="1"/>
          </p:cNvCxnSpPr>
          <p:nvPr/>
        </p:nvCxnSpPr>
        <p:spPr>
          <a:xfrm flipV="1">
            <a:off x="3965822" y="1126571"/>
            <a:ext cx="810258" cy="6225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2" idx="3"/>
          </p:cNvCxnSpPr>
          <p:nvPr/>
        </p:nvCxnSpPr>
        <p:spPr>
          <a:xfrm flipH="1" flipV="1">
            <a:off x="1812412" y="1460209"/>
            <a:ext cx="862852" cy="21031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6566634" y="883894"/>
            <a:ext cx="1232242" cy="485354"/>
          </a:xfrm>
          <a:prstGeom prst="roundRect">
            <a:avLst/>
          </a:prstGeom>
          <a:solidFill>
            <a:srgbClr val="008000"/>
          </a:solidFill>
          <a:ln w="19050"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Markdown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Specification</a:t>
            </a:r>
          </a:p>
        </p:txBody>
      </p:sp>
      <p:cxnSp>
        <p:nvCxnSpPr>
          <p:cNvPr id="52" name="Straight Arrow Connector 51"/>
          <p:cNvCxnSpPr>
            <a:stCxn id="90" idx="3"/>
          </p:cNvCxnSpPr>
          <p:nvPr/>
        </p:nvCxnSpPr>
        <p:spPr>
          <a:xfrm>
            <a:off x="1812413" y="883894"/>
            <a:ext cx="883444" cy="6225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2675264" y="1468558"/>
            <a:ext cx="1290558" cy="56107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Pre-processor</a:t>
            </a:r>
          </a:p>
        </p:txBody>
      </p:sp>
      <p:cxnSp>
        <p:nvCxnSpPr>
          <p:cNvPr id="73" name="Straight Arrow Connector 72"/>
          <p:cNvCxnSpPr>
            <a:stCxn id="110" idx="1"/>
            <a:endCxn id="55" idx="3"/>
          </p:cNvCxnSpPr>
          <p:nvPr/>
        </p:nvCxnSpPr>
        <p:spPr>
          <a:xfrm flipH="1" flipV="1">
            <a:off x="3965822" y="1749094"/>
            <a:ext cx="810258" cy="62153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09" idx="1"/>
            <a:endCxn id="55" idx="3"/>
          </p:cNvCxnSpPr>
          <p:nvPr/>
        </p:nvCxnSpPr>
        <p:spPr>
          <a:xfrm flipH="1">
            <a:off x="3965822" y="1749094"/>
            <a:ext cx="8102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37" idx="3"/>
          </p:cNvCxnSpPr>
          <p:nvPr/>
        </p:nvCxnSpPr>
        <p:spPr>
          <a:xfrm flipH="1">
            <a:off x="1812415" y="1991771"/>
            <a:ext cx="883442" cy="62106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57365" y="1885278"/>
            <a:ext cx="1155049" cy="3024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nav.vspec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57365" y="1308963"/>
            <a:ext cx="1155047" cy="3024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engine.vspec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57365" y="2461593"/>
            <a:ext cx="1155050" cy="3024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ivi.vspec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4776080" y="883894"/>
            <a:ext cx="1290558" cy="48535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Markdown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4776080" y="1506417"/>
            <a:ext cx="1290558" cy="48535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FrancaIDL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4776080" y="2127955"/>
            <a:ext cx="1290558" cy="48535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JSON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6566634" y="1506417"/>
            <a:ext cx="1232242" cy="485354"/>
          </a:xfrm>
          <a:prstGeom prst="roundRect">
            <a:avLst/>
          </a:prstGeom>
          <a:solidFill>
            <a:srgbClr val="008000"/>
          </a:solidFill>
          <a:ln w="19050"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FrancaIDL</a:t>
            </a:r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Specification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6566634" y="2127955"/>
            <a:ext cx="1232242" cy="485354"/>
          </a:xfrm>
          <a:prstGeom prst="roundRect">
            <a:avLst/>
          </a:prstGeom>
          <a:solidFill>
            <a:srgbClr val="008000"/>
          </a:solidFill>
          <a:ln w="19050"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JSON</a:t>
            </a:r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Specification</a:t>
            </a:r>
          </a:p>
        </p:txBody>
      </p:sp>
      <p:cxnSp>
        <p:nvCxnSpPr>
          <p:cNvPr id="128" name="Straight Arrow Connector 127"/>
          <p:cNvCxnSpPr>
            <a:stCxn id="108" idx="3"/>
            <a:endCxn id="51" idx="1"/>
          </p:cNvCxnSpPr>
          <p:nvPr/>
        </p:nvCxnSpPr>
        <p:spPr>
          <a:xfrm>
            <a:off x="6066638" y="1126571"/>
            <a:ext cx="4999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09" idx="3"/>
            <a:endCxn id="125" idx="1"/>
          </p:cNvCxnSpPr>
          <p:nvPr/>
        </p:nvCxnSpPr>
        <p:spPr>
          <a:xfrm>
            <a:off x="6066638" y="1749094"/>
            <a:ext cx="4999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0" idx="3"/>
            <a:endCxn id="126" idx="1"/>
          </p:cNvCxnSpPr>
          <p:nvPr/>
        </p:nvCxnSpPr>
        <p:spPr>
          <a:xfrm>
            <a:off x="6066638" y="2370632"/>
            <a:ext cx="4999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924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ge Number Only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ogo Only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ogo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ogo &amp; Page Number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Use With Video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>
          <a:solidFill>
            <a:schemeClr val="tx1"/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30DDCC3B044AB0DD05419F32AF07" ma:contentTypeVersion="0" ma:contentTypeDescription="Create a new document." ma:contentTypeScope="" ma:versionID="c796420ab46c721f3d9f54c927237ff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04E63C-B728-465E-981E-EA4A59ADE1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495DA5-DF89-4E06-BA8E-B42FD9C0B2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A767AAE-5D94-4BE3-A8F5-4E0143AA02EC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11728</TotalTime>
  <Words>31</Words>
  <Application>Microsoft Office PowerPoint</Application>
  <PresentationFormat>On-screen Show (16:9)</PresentationFormat>
  <Paragraphs>31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Page Number Only</vt:lpstr>
      <vt:lpstr>Logo Only</vt:lpstr>
      <vt:lpstr>Logo Removed</vt:lpstr>
      <vt:lpstr>Logo &amp; Page Number Removed</vt:lpstr>
      <vt:lpstr>Use With Video</vt:lpstr>
      <vt:lpstr>Office Theme</vt:lpstr>
      <vt:lpstr>PowerPoint Presentation</vt:lpstr>
      <vt:lpstr>PowerPoint Presentation</vt:lpstr>
    </vt:vector>
  </TitlesOfParts>
  <Company>supervisor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Software Supervisor</dc:creator>
  <cp:lastModifiedBy>Magnus Feuer</cp:lastModifiedBy>
  <cp:revision>706</cp:revision>
  <cp:lastPrinted>2012-07-03T14:13:11Z</cp:lastPrinted>
  <dcterms:created xsi:type="dcterms:W3CDTF">2012-06-14T10:02:22Z</dcterms:created>
  <dcterms:modified xsi:type="dcterms:W3CDTF">2016-03-27T17:15:43Z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0x010100140A30DDCC3B044AB0DD05419F32AF07</vt:lpwstr>
  </property>
</Properties>
</file>