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FD8AA-210D-469F-B051-02F16DB7D73B}" v="1357" dt="2022-05-06T13:48:42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17535-39FB-4853-855F-8B20FA06C7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3655DC-F036-405F-8A7E-6DF91BD8C8D3}">
      <dgm:prSet/>
      <dgm:spPr/>
      <dgm:t>
        <a:bodyPr/>
        <a:lstStyle/>
        <a:p>
          <a:r>
            <a: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 genome</a:t>
          </a:r>
          <a:endParaRPr lang="en-US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3CDC63-BCB3-4C55-873E-CF38DF9A0A01}" type="parTrans" cxnId="{9487BFC7-3FAA-44DC-B2CA-FD307C10357A}">
      <dgm:prSet/>
      <dgm:spPr/>
      <dgm:t>
        <a:bodyPr/>
        <a:lstStyle/>
        <a:p>
          <a:endParaRPr lang="en-US"/>
        </a:p>
      </dgm:t>
    </dgm:pt>
    <dgm:pt modelId="{58C09513-F8BE-408C-99C0-3938FD3E384B}" type="sibTrans" cxnId="{9487BFC7-3FAA-44DC-B2CA-FD307C10357A}">
      <dgm:prSet/>
      <dgm:spPr/>
      <dgm:t>
        <a:bodyPr/>
        <a:lstStyle/>
        <a:p>
          <a:endParaRPr lang="en-US"/>
        </a:p>
      </dgm:t>
    </dgm:pt>
    <dgm:pt modelId="{43FB6FAF-2588-4DDC-84CD-8A98E25A30A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Genome sequenced from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Fragaria iinumae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 2017 </a:t>
          </a:r>
        </a:p>
      </dgm:t>
    </dgm:pt>
    <dgm:pt modelId="{03CCC8C3-0548-4AE2-B576-1C341B29CAA4}" type="parTrans" cxnId="{6C70862B-2359-4B98-8017-583A9DDC2CA3}">
      <dgm:prSet/>
      <dgm:spPr/>
      <dgm:t>
        <a:bodyPr/>
        <a:lstStyle/>
        <a:p>
          <a:endParaRPr lang="en-US"/>
        </a:p>
      </dgm:t>
    </dgm:pt>
    <dgm:pt modelId="{404B6AFF-C4CF-49CE-A737-749E27710A48}" type="sibTrans" cxnId="{6C70862B-2359-4B98-8017-583A9DDC2CA3}">
      <dgm:prSet/>
      <dgm:spPr/>
      <dgm:t>
        <a:bodyPr/>
        <a:lstStyle/>
        <a:p>
          <a:endParaRPr lang="en-US"/>
        </a:p>
      </dgm:t>
    </dgm:pt>
    <dgm:pt modelId="{89929055-959A-4EBD-83DF-FDB97DBBFE6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using Illumina Sequencing</a:t>
          </a:r>
        </a:p>
      </dgm:t>
    </dgm:pt>
    <dgm:pt modelId="{9B88EAE3-2837-420B-A85E-08C7887665F8}" type="parTrans" cxnId="{5CA1535F-1919-4CCA-819D-B4ECD726E35B}">
      <dgm:prSet/>
      <dgm:spPr/>
      <dgm:t>
        <a:bodyPr/>
        <a:lstStyle/>
        <a:p>
          <a:endParaRPr lang="en-US"/>
        </a:p>
      </dgm:t>
    </dgm:pt>
    <dgm:pt modelId="{25E77E02-03BA-481B-A28F-9D5D7BBAA194}" type="sibTrans" cxnId="{5CA1535F-1919-4CCA-819D-B4ECD726E35B}">
      <dgm:prSet/>
      <dgm:spPr/>
      <dgm:t>
        <a:bodyPr/>
        <a:lstStyle/>
        <a:p>
          <a:endParaRPr lang="en-US"/>
        </a:p>
      </dgm:t>
    </dgm:pt>
    <dgm:pt modelId="{D265C593-2415-4902-9E99-F012EBA7887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is in pseudomolecules form</a:t>
          </a:r>
        </a:p>
      </dgm:t>
    </dgm:pt>
    <dgm:pt modelId="{8F8C4095-5F11-446E-9D71-4B9B6DB2DB1C}" type="parTrans" cxnId="{B013F760-4A88-4F0D-8BDE-7590C7F3EE42}">
      <dgm:prSet/>
      <dgm:spPr/>
      <dgm:t>
        <a:bodyPr/>
        <a:lstStyle/>
        <a:p>
          <a:endParaRPr lang="en-US"/>
        </a:p>
      </dgm:t>
    </dgm:pt>
    <dgm:pt modelId="{B98E5D87-21D1-45F5-9C89-4E33208869E3}" type="sibTrans" cxnId="{B013F760-4A88-4F0D-8BDE-7590C7F3EE42}">
      <dgm:prSet/>
      <dgm:spPr/>
      <dgm:t>
        <a:bodyPr/>
        <a:lstStyle/>
        <a:p>
          <a:endParaRPr lang="en-US"/>
        </a:p>
      </dgm:t>
    </dgm:pt>
    <dgm:pt modelId="{F2B339D1-B03B-4372-8D0A-7C1389043912}">
      <dgm:prSet/>
      <dgm:spPr/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Query genome </a:t>
          </a:r>
        </a:p>
      </dgm:t>
    </dgm:pt>
    <dgm:pt modelId="{1A2A6198-D3D9-4B97-9802-CDFE7AC7C8B1}" type="parTrans" cxnId="{7A7BC092-1EEE-4F97-875F-4882219BC686}">
      <dgm:prSet/>
      <dgm:spPr/>
      <dgm:t>
        <a:bodyPr/>
        <a:lstStyle/>
        <a:p>
          <a:endParaRPr lang="en-US"/>
        </a:p>
      </dgm:t>
    </dgm:pt>
    <dgm:pt modelId="{115F6FC1-C7EE-4141-9F18-CF69066693B7}" type="sibTrans" cxnId="{7A7BC092-1EEE-4F97-875F-4882219BC686}">
      <dgm:prSet/>
      <dgm:spPr/>
      <dgm:t>
        <a:bodyPr/>
        <a:lstStyle/>
        <a:p>
          <a:endParaRPr lang="en-US"/>
        </a:p>
      </dgm:t>
    </dgm:pt>
    <dgm:pt modelId="{D1CA45AA-E7E5-4013-9BFD-7D00DFBF9B1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Sequenced from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Fragaria iinumae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in 2021 </a:t>
          </a:r>
        </a:p>
      </dgm:t>
    </dgm:pt>
    <dgm:pt modelId="{21A85CCB-AAC7-460A-B4A1-B03C58E278B5}" type="parTrans" cxnId="{24ECE054-ACE5-409B-A842-46B7B7586E61}">
      <dgm:prSet/>
      <dgm:spPr/>
      <dgm:t>
        <a:bodyPr/>
        <a:lstStyle/>
        <a:p>
          <a:endParaRPr lang="en-US"/>
        </a:p>
      </dgm:t>
    </dgm:pt>
    <dgm:pt modelId="{B381B134-E266-4448-886B-E9D248B84B67}" type="sibTrans" cxnId="{24ECE054-ACE5-409B-A842-46B7B7586E61}">
      <dgm:prSet/>
      <dgm:spPr/>
      <dgm:t>
        <a:bodyPr/>
        <a:lstStyle/>
        <a:p>
          <a:endParaRPr lang="en-US"/>
        </a:p>
      </dgm:t>
    </dgm:pt>
    <dgm:pt modelId="{5EAF10FC-AA84-44F7-B8B6-19D26DB7192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Using Oxford Nanopore</a:t>
          </a:r>
        </a:p>
      </dgm:t>
    </dgm:pt>
    <dgm:pt modelId="{0A413BD1-88BC-4140-BA0D-D4907726409A}" type="parTrans" cxnId="{1D9023D4-F05F-4E06-80F1-BA609D65833C}">
      <dgm:prSet/>
      <dgm:spPr/>
      <dgm:t>
        <a:bodyPr/>
        <a:lstStyle/>
        <a:p>
          <a:endParaRPr lang="en-US"/>
        </a:p>
      </dgm:t>
    </dgm:pt>
    <dgm:pt modelId="{B9B32521-3B47-4F52-A2FF-E42E5A1719FD}" type="sibTrans" cxnId="{1D9023D4-F05F-4E06-80F1-BA609D65833C}">
      <dgm:prSet/>
      <dgm:spPr/>
      <dgm:t>
        <a:bodyPr/>
        <a:lstStyle/>
        <a:p>
          <a:endParaRPr lang="en-US"/>
        </a:p>
      </dgm:t>
    </dgm:pt>
    <dgm:pt modelId="{2DE238BC-7144-4233-85BB-8935825D8C8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is in its raw form (220 Fatsq.gz files)</a:t>
          </a:r>
        </a:p>
      </dgm:t>
    </dgm:pt>
    <dgm:pt modelId="{2511553C-8154-4374-BA42-4664F504B511}" type="parTrans" cxnId="{346EF2BF-4E27-47E6-906E-614AE36ADA00}">
      <dgm:prSet/>
      <dgm:spPr/>
      <dgm:t>
        <a:bodyPr/>
        <a:lstStyle/>
        <a:p>
          <a:endParaRPr lang="en-US"/>
        </a:p>
      </dgm:t>
    </dgm:pt>
    <dgm:pt modelId="{C01817EC-F129-4ED6-8988-017E7FA1EBAC}" type="sibTrans" cxnId="{346EF2BF-4E27-47E6-906E-614AE36ADA00}">
      <dgm:prSet/>
      <dgm:spPr/>
      <dgm:t>
        <a:bodyPr/>
        <a:lstStyle/>
        <a:p>
          <a:endParaRPr lang="en-US"/>
        </a:p>
      </dgm:t>
    </dgm:pt>
    <dgm:pt modelId="{78B28D6A-6EC4-4A02-8513-20070A650AA1}" type="pres">
      <dgm:prSet presAssocID="{7EE17535-39FB-4853-855F-8B20FA06C761}" presName="Name0" presStyleCnt="0">
        <dgm:presLayoutVars>
          <dgm:dir/>
          <dgm:animLvl val="lvl"/>
          <dgm:resizeHandles val="exact"/>
        </dgm:presLayoutVars>
      </dgm:prSet>
      <dgm:spPr/>
    </dgm:pt>
    <dgm:pt modelId="{3CB48363-B787-44B4-BF38-4B44335D45CA}" type="pres">
      <dgm:prSet presAssocID="{EA3655DC-F036-405F-8A7E-6DF91BD8C8D3}" presName="composite" presStyleCnt="0"/>
      <dgm:spPr/>
    </dgm:pt>
    <dgm:pt modelId="{53FFA77F-6871-446A-A523-47A231915B4B}" type="pres">
      <dgm:prSet presAssocID="{EA3655DC-F036-405F-8A7E-6DF91BD8C8D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00F60EC-C04E-4B48-BFC3-44AE28FFF69B}" type="pres">
      <dgm:prSet presAssocID="{EA3655DC-F036-405F-8A7E-6DF91BD8C8D3}" presName="desTx" presStyleLbl="alignAccFollowNode1" presStyleIdx="0" presStyleCnt="2">
        <dgm:presLayoutVars>
          <dgm:bulletEnabled val="1"/>
        </dgm:presLayoutVars>
      </dgm:prSet>
      <dgm:spPr/>
    </dgm:pt>
    <dgm:pt modelId="{B46471D5-F818-48D2-A607-8136513C4C1C}" type="pres">
      <dgm:prSet presAssocID="{58C09513-F8BE-408C-99C0-3938FD3E384B}" presName="space" presStyleCnt="0"/>
      <dgm:spPr/>
    </dgm:pt>
    <dgm:pt modelId="{4231CB5F-BD12-41B7-8C35-A7F257385504}" type="pres">
      <dgm:prSet presAssocID="{F2B339D1-B03B-4372-8D0A-7C1389043912}" presName="composite" presStyleCnt="0"/>
      <dgm:spPr/>
    </dgm:pt>
    <dgm:pt modelId="{067CC96D-5066-4476-A93C-E8BC3AA58172}" type="pres">
      <dgm:prSet presAssocID="{F2B339D1-B03B-4372-8D0A-7C13890439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F4D99B5-C583-482B-B6CC-9C98ECCB8884}" type="pres">
      <dgm:prSet presAssocID="{F2B339D1-B03B-4372-8D0A-7C138904391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DAE6006-31DE-4F1C-9FBC-964CA0D02AA8}" type="presOf" srcId="{43FB6FAF-2588-4DDC-84CD-8A98E25A30A2}" destId="{D00F60EC-C04E-4B48-BFC3-44AE28FFF69B}" srcOrd="0" destOrd="0" presId="urn:microsoft.com/office/officeart/2005/8/layout/hList1"/>
    <dgm:cxn modelId="{3986E70A-2397-43F5-99C0-87B495AF6277}" type="presOf" srcId="{2DE238BC-7144-4233-85BB-8935825D8C80}" destId="{8F4D99B5-C583-482B-B6CC-9C98ECCB8884}" srcOrd="0" destOrd="2" presId="urn:microsoft.com/office/officeart/2005/8/layout/hList1"/>
    <dgm:cxn modelId="{E117A221-02CC-45BA-AAAA-5147DC5AB46D}" type="presOf" srcId="{7EE17535-39FB-4853-855F-8B20FA06C761}" destId="{78B28D6A-6EC4-4A02-8513-20070A650AA1}" srcOrd="0" destOrd="0" presId="urn:microsoft.com/office/officeart/2005/8/layout/hList1"/>
    <dgm:cxn modelId="{6C70862B-2359-4B98-8017-583A9DDC2CA3}" srcId="{EA3655DC-F036-405F-8A7E-6DF91BD8C8D3}" destId="{43FB6FAF-2588-4DDC-84CD-8A98E25A30A2}" srcOrd="0" destOrd="0" parTransId="{03CCC8C3-0548-4AE2-B576-1C341B29CAA4}" sibTransId="{404B6AFF-C4CF-49CE-A737-749E27710A48}"/>
    <dgm:cxn modelId="{5CA1535F-1919-4CCA-819D-B4ECD726E35B}" srcId="{EA3655DC-F036-405F-8A7E-6DF91BD8C8D3}" destId="{89929055-959A-4EBD-83DF-FDB97DBBFE61}" srcOrd="1" destOrd="0" parTransId="{9B88EAE3-2837-420B-A85E-08C7887665F8}" sibTransId="{25E77E02-03BA-481B-A28F-9D5D7BBAA194}"/>
    <dgm:cxn modelId="{B013F760-4A88-4F0D-8BDE-7590C7F3EE42}" srcId="{EA3655DC-F036-405F-8A7E-6DF91BD8C8D3}" destId="{D265C593-2415-4902-9E99-F012EBA7887C}" srcOrd="2" destOrd="0" parTransId="{8F8C4095-5F11-446E-9D71-4B9B6DB2DB1C}" sibTransId="{B98E5D87-21D1-45F5-9C89-4E33208869E3}"/>
    <dgm:cxn modelId="{24ECE054-ACE5-409B-A842-46B7B7586E61}" srcId="{F2B339D1-B03B-4372-8D0A-7C1389043912}" destId="{D1CA45AA-E7E5-4013-9BFD-7D00DFBF9B12}" srcOrd="0" destOrd="0" parTransId="{21A85CCB-AAC7-460A-B4A1-B03C58E278B5}" sibTransId="{B381B134-E266-4448-886B-E9D248B84B67}"/>
    <dgm:cxn modelId="{114C8B59-D08E-412A-91ED-7F3AD1C1F959}" type="presOf" srcId="{5EAF10FC-AA84-44F7-B8B6-19D26DB71924}" destId="{8F4D99B5-C583-482B-B6CC-9C98ECCB8884}" srcOrd="0" destOrd="1" presId="urn:microsoft.com/office/officeart/2005/8/layout/hList1"/>
    <dgm:cxn modelId="{A887297E-2319-4BFE-850C-538E66C8EDD1}" type="presOf" srcId="{89929055-959A-4EBD-83DF-FDB97DBBFE61}" destId="{D00F60EC-C04E-4B48-BFC3-44AE28FFF69B}" srcOrd="0" destOrd="1" presId="urn:microsoft.com/office/officeart/2005/8/layout/hList1"/>
    <dgm:cxn modelId="{7A7BC092-1EEE-4F97-875F-4882219BC686}" srcId="{7EE17535-39FB-4853-855F-8B20FA06C761}" destId="{F2B339D1-B03B-4372-8D0A-7C1389043912}" srcOrd="1" destOrd="0" parTransId="{1A2A6198-D3D9-4B97-9802-CDFE7AC7C8B1}" sibTransId="{115F6FC1-C7EE-4141-9F18-CF69066693B7}"/>
    <dgm:cxn modelId="{133E5B95-7045-4D4E-887E-EED21788AF28}" type="presOf" srcId="{F2B339D1-B03B-4372-8D0A-7C1389043912}" destId="{067CC96D-5066-4476-A93C-E8BC3AA58172}" srcOrd="0" destOrd="0" presId="urn:microsoft.com/office/officeart/2005/8/layout/hList1"/>
    <dgm:cxn modelId="{AB1925AF-6D0F-4FE9-BED3-F00393D98AD1}" type="presOf" srcId="{EA3655DC-F036-405F-8A7E-6DF91BD8C8D3}" destId="{53FFA77F-6871-446A-A523-47A231915B4B}" srcOrd="0" destOrd="0" presId="urn:microsoft.com/office/officeart/2005/8/layout/hList1"/>
    <dgm:cxn modelId="{346EF2BF-4E27-47E6-906E-614AE36ADA00}" srcId="{F2B339D1-B03B-4372-8D0A-7C1389043912}" destId="{2DE238BC-7144-4233-85BB-8935825D8C80}" srcOrd="2" destOrd="0" parTransId="{2511553C-8154-4374-BA42-4664F504B511}" sibTransId="{C01817EC-F129-4ED6-8988-017E7FA1EBAC}"/>
    <dgm:cxn modelId="{6F9375C4-5C63-4465-A8D3-463820400C58}" type="presOf" srcId="{D265C593-2415-4902-9E99-F012EBA7887C}" destId="{D00F60EC-C04E-4B48-BFC3-44AE28FFF69B}" srcOrd="0" destOrd="2" presId="urn:microsoft.com/office/officeart/2005/8/layout/hList1"/>
    <dgm:cxn modelId="{9487BFC7-3FAA-44DC-B2CA-FD307C10357A}" srcId="{7EE17535-39FB-4853-855F-8B20FA06C761}" destId="{EA3655DC-F036-405F-8A7E-6DF91BD8C8D3}" srcOrd="0" destOrd="0" parTransId="{363CDC63-BCB3-4C55-873E-CF38DF9A0A01}" sibTransId="{58C09513-F8BE-408C-99C0-3938FD3E384B}"/>
    <dgm:cxn modelId="{1D9023D4-F05F-4E06-80F1-BA609D65833C}" srcId="{F2B339D1-B03B-4372-8D0A-7C1389043912}" destId="{5EAF10FC-AA84-44F7-B8B6-19D26DB71924}" srcOrd="1" destOrd="0" parTransId="{0A413BD1-88BC-4140-BA0D-D4907726409A}" sibTransId="{B9B32521-3B47-4F52-A2FF-E42E5A1719FD}"/>
    <dgm:cxn modelId="{7FB581D4-B3ED-43D3-AF73-A99E59F7FE84}" type="presOf" srcId="{D1CA45AA-E7E5-4013-9BFD-7D00DFBF9B12}" destId="{8F4D99B5-C583-482B-B6CC-9C98ECCB8884}" srcOrd="0" destOrd="0" presId="urn:microsoft.com/office/officeart/2005/8/layout/hList1"/>
    <dgm:cxn modelId="{5E00A2F9-B742-40F4-B12C-C756871114C8}" type="presParOf" srcId="{78B28D6A-6EC4-4A02-8513-20070A650AA1}" destId="{3CB48363-B787-44B4-BF38-4B44335D45CA}" srcOrd="0" destOrd="0" presId="urn:microsoft.com/office/officeart/2005/8/layout/hList1"/>
    <dgm:cxn modelId="{D30EF616-52A8-4A4F-AA7A-2D1EE307558F}" type="presParOf" srcId="{3CB48363-B787-44B4-BF38-4B44335D45CA}" destId="{53FFA77F-6871-446A-A523-47A231915B4B}" srcOrd="0" destOrd="0" presId="urn:microsoft.com/office/officeart/2005/8/layout/hList1"/>
    <dgm:cxn modelId="{84DAFDE1-6392-4B17-9D5A-3179492EC437}" type="presParOf" srcId="{3CB48363-B787-44B4-BF38-4B44335D45CA}" destId="{D00F60EC-C04E-4B48-BFC3-44AE28FFF69B}" srcOrd="1" destOrd="0" presId="urn:microsoft.com/office/officeart/2005/8/layout/hList1"/>
    <dgm:cxn modelId="{41E4F1BE-877D-42D2-B75F-0A3D9B4A7643}" type="presParOf" srcId="{78B28D6A-6EC4-4A02-8513-20070A650AA1}" destId="{B46471D5-F818-48D2-A607-8136513C4C1C}" srcOrd="1" destOrd="0" presId="urn:microsoft.com/office/officeart/2005/8/layout/hList1"/>
    <dgm:cxn modelId="{7CA2EBB1-7B94-4CC1-9B58-6B6A8C112DC8}" type="presParOf" srcId="{78B28D6A-6EC4-4A02-8513-20070A650AA1}" destId="{4231CB5F-BD12-41B7-8C35-A7F257385504}" srcOrd="2" destOrd="0" presId="urn:microsoft.com/office/officeart/2005/8/layout/hList1"/>
    <dgm:cxn modelId="{4584ED7E-EF95-43B8-A95E-0AF5B8D851E7}" type="presParOf" srcId="{4231CB5F-BD12-41B7-8C35-A7F257385504}" destId="{067CC96D-5066-4476-A93C-E8BC3AA58172}" srcOrd="0" destOrd="0" presId="urn:microsoft.com/office/officeart/2005/8/layout/hList1"/>
    <dgm:cxn modelId="{E6FCFEC6-3127-4206-9D2D-ED0B1FA978D0}" type="presParOf" srcId="{4231CB5F-BD12-41B7-8C35-A7F257385504}" destId="{8F4D99B5-C583-482B-B6CC-9C98ECCB88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995B9-7301-4B32-B864-4360C479C6F9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860E99-CAC6-4874-B228-A515057FCDD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BWA</a:t>
          </a:r>
        </a:p>
      </dgm:t>
    </dgm:pt>
    <dgm:pt modelId="{D1D121EB-3A43-47AE-85C0-3A4D403BE947}" type="parTrans" cxnId="{E74CBA86-0E32-43A7-A8CC-F25600766882}">
      <dgm:prSet/>
      <dgm:spPr/>
      <dgm:t>
        <a:bodyPr/>
        <a:lstStyle/>
        <a:p>
          <a:endParaRPr lang="en-US"/>
        </a:p>
      </dgm:t>
    </dgm:pt>
    <dgm:pt modelId="{679B93F5-5A5F-4124-A010-F76C28722684}" type="sibTrans" cxnId="{E74CBA86-0E32-43A7-A8CC-F25600766882}">
      <dgm:prSet/>
      <dgm:spPr/>
      <dgm:t>
        <a:bodyPr/>
        <a:lstStyle/>
        <a:p>
          <a:endParaRPr lang="en-US"/>
        </a:p>
      </dgm:t>
    </dgm:pt>
    <dgm:pt modelId="{362C1FE4-CA5E-4EEF-A566-8D3F7A55D19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Indexing reference genome files</a:t>
          </a:r>
        </a:p>
      </dgm:t>
    </dgm:pt>
    <dgm:pt modelId="{0338EC6C-AF53-4EBD-A794-BC2950C56C0E}" type="parTrans" cxnId="{8DDE1021-9295-41E6-AE08-6797BB46A049}">
      <dgm:prSet/>
      <dgm:spPr/>
      <dgm:t>
        <a:bodyPr/>
        <a:lstStyle/>
        <a:p>
          <a:endParaRPr lang="en-US"/>
        </a:p>
      </dgm:t>
    </dgm:pt>
    <dgm:pt modelId="{E28BDCCF-148D-4728-8DB6-12C9EF9254A6}" type="sibTrans" cxnId="{8DDE1021-9295-41E6-AE08-6797BB46A049}">
      <dgm:prSet/>
      <dgm:spPr/>
      <dgm:t>
        <a:bodyPr/>
        <a:lstStyle/>
        <a:p>
          <a:endParaRPr lang="en-US"/>
        </a:p>
      </dgm:t>
    </dgm:pt>
    <dgm:pt modelId="{614F75C7-ECEE-48EF-BE59-4B28C92B86B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BWA</a:t>
          </a:r>
        </a:p>
      </dgm:t>
    </dgm:pt>
    <dgm:pt modelId="{7DE03EE8-CAA7-4D3E-B3B4-570BCBED2A7C}" type="parTrans" cxnId="{ED95A08D-FE10-4F1A-A73E-547CF7871DE9}">
      <dgm:prSet/>
      <dgm:spPr/>
      <dgm:t>
        <a:bodyPr/>
        <a:lstStyle/>
        <a:p>
          <a:endParaRPr lang="en-US"/>
        </a:p>
      </dgm:t>
    </dgm:pt>
    <dgm:pt modelId="{8C772E0A-D2E4-4E32-8265-A1908AC0F59B}" type="sibTrans" cxnId="{ED95A08D-FE10-4F1A-A73E-547CF7871DE9}">
      <dgm:prSet/>
      <dgm:spPr/>
      <dgm:t>
        <a:bodyPr/>
        <a:lstStyle/>
        <a:p>
          <a:endParaRPr lang="en-US"/>
        </a:p>
      </dgm:t>
    </dgm:pt>
    <dgm:pt modelId="{5B517534-3A15-4C48-9752-C4136D5B9AF5}">
      <dgm:prSet/>
      <dgm:spPr/>
      <dgm:t>
        <a:bodyPr/>
        <a:lstStyle/>
        <a:p>
          <a:pPr rtl="0"/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Generating </a:t>
          </a:r>
          <a:r>
            <a:rPr lang="en-US" b="1" err="1">
              <a:latin typeface="Times New Roman" panose="02020603050405020304" pitchFamily="18" charset="0"/>
              <a:cs typeface="Times New Roman" panose="02020603050405020304" pitchFamily="18" charset="0"/>
            </a:rPr>
            <a:t>sam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files from Fastq.gz files</a:t>
          </a:r>
        </a:p>
      </dgm:t>
    </dgm:pt>
    <dgm:pt modelId="{DED033E5-78DB-48FA-AE2D-F02BECC7E095}" type="parTrans" cxnId="{4DE03A76-7DC3-43AC-8334-28E7715C48C4}">
      <dgm:prSet/>
      <dgm:spPr/>
      <dgm:t>
        <a:bodyPr/>
        <a:lstStyle/>
        <a:p>
          <a:endParaRPr lang="en-US"/>
        </a:p>
      </dgm:t>
    </dgm:pt>
    <dgm:pt modelId="{879644EF-39FB-4DED-B1D5-C7A1AAEB5D23}" type="sibTrans" cxnId="{4DE03A76-7DC3-43AC-8334-28E7715C48C4}">
      <dgm:prSet/>
      <dgm:spPr/>
      <dgm:t>
        <a:bodyPr/>
        <a:lstStyle/>
        <a:p>
          <a:endParaRPr lang="en-US"/>
        </a:p>
      </dgm:t>
    </dgm:pt>
    <dgm:pt modelId="{2E2D1B46-C0C5-4A47-9F68-63D0E2929F65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F7DD48-D21C-40C2-BAC4-FA3445D3A18D}" type="parTrans" cxnId="{379A6F46-0DE6-428C-83AA-78455915522F}">
      <dgm:prSet/>
      <dgm:spPr/>
      <dgm:t>
        <a:bodyPr/>
        <a:lstStyle/>
        <a:p>
          <a:endParaRPr lang="en-US"/>
        </a:p>
      </dgm:t>
    </dgm:pt>
    <dgm:pt modelId="{E398910A-7A6D-4571-ACEC-33C1FB107593}" type="sibTrans" cxnId="{379A6F46-0DE6-428C-83AA-78455915522F}">
      <dgm:prSet/>
      <dgm:spPr/>
      <dgm:t>
        <a:bodyPr/>
        <a:lstStyle/>
        <a:p>
          <a:endParaRPr lang="en-US"/>
        </a:p>
      </dgm:t>
    </dgm:pt>
    <dgm:pt modelId="{BA5751D9-E0D5-42EB-A7B8-D21A5D203C80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Converting </a:t>
          </a:r>
          <a:r>
            <a:rPr lang="en-US" b="1" err="1">
              <a:latin typeface="Times New Roman" panose="02020603050405020304" pitchFamily="18" charset="0"/>
              <a:cs typeface="Times New Roman" panose="02020603050405020304" pitchFamily="18" charset="0"/>
            </a:rPr>
            <a:t>sam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files to bam files</a:t>
          </a:r>
        </a:p>
      </dgm:t>
    </dgm:pt>
    <dgm:pt modelId="{FFABFAF1-4B2D-47FE-A0EF-23B72DE47FA8}" type="parTrans" cxnId="{F4EA7902-832A-4474-9D32-CCA7D454C6EA}">
      <dgm:prSet/>
      <dgm:spPr/>
      <dgm:t>
        <a:bodyPr/>
        <a:lstStyle/>
        <a:p>
          <a:endParaRPr lang="en-US"/>
        </a:p>
      </dgm:t>
    </dgm:pt>
    <dgm:pt modelId="{B49D6FBD-170A-4FEB-B295-4326E2D6B544}" type="sibTrans" cxnId="{F4EA7902-832A-4474-9D32-CCA7D454C6EA}">
      <dgm:prSet/>
      <dgm:spPr/>
      <dgm:t>
        <a:bodyPr/>
        <a:lstStyle/>
        <a:p>
          <a:endParaRPr lang="en-US"/>
        </a:p>
      </dgm:t>
    </dgm:pt>
    <dgm:pt modelId="{781939A8-22E5-41DB-B68F-D8AB1369BE09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865F2-39D0-4DBB-B16A-7C0E1F505CC1}" type="parTrans" cxnId="{FB91E5F7-BE81-4934-A3AC-1A2D0AD46815}">
      <dgm:prSet/>
      <dgm:spPr/>
      <dgm:t>
        <a:bodyPr/>
        <a:lstStyle/>
        <a:p>
          <a:endParaRPr lang="en-US"/>
        </a:p>
      </dgm:t>
    </dgm:pt>
    <dgm:pt modelId="{8B2E08FA-2117-4B14-9798-36361302FB27}" type="sibTrans" cxnId="{FB91E5F7-BE81-4934-A3AC-1A2D0AD46815}">
      <dgm:prSet/>
      <dgm:spPr/>
      <dgm:t>
        <a:bodyPr/>
        <a:lstStyle/>
        <a:p>
          <a:endParaRPr lang="en-US"/>
        </a:p>
      </dgm:t>
    </dgm:pt>
    <dgm:pt modelId="{77BAB05D-5998-4B6F-95FC-51A846B522C4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A8CC43-0BDC-48F5-82F3-4FAA8BC4E8C1}" type="parTrans" cxnId="{74A6370F-8AA1-45EA-96FC-ECD88B8F830A}">
      <dgm:prSet/>
      <dgm:spPr/>
      <dgm:t>
        <a:bodyPr/>
        <a:lstStyle/>
        <a:p>
          <a:endParaRPr lang="en-US"/>
        </a:p>
      </dgm:t>
    </dgm:pt>
    <dgm:pt modelId="{3BB5880C-13D2-41FD-973B-AB044896F121}" type="sibTrans" cxnId="{74A6370F-8AA1-45EA-96FC-ECD88B8F830A}">
      <dgm:prSet/>
      <dgm:spPr/>
      <dgm:t>
        <a:bodyPr/>
        <a:lstStyle/>
        <a:p>
          <a:endParaRPr lang="en-US"/>
        </a:p>
      </dgm:t>
    </dgm:pt>
    <dgm:pt modelId="{36D6612A-6537-4ECA-A27D-E1DD9E8C4B9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Running stats on bam files</a:t>
          </a:r>
        </a:p>
      </dgm:t>
    </dgm:pt>
    <dgm:pt modelId="{C68EE1BC-11C5-41EA-ADD4-3D7596CF4F08}" type="parTrans" cxnId="{A070E6D3-557A-476F-9D96-7C7EAE7E9829}">
      <dgm:prSet/>
      <dgm:spPr/>
      <dgm:t>
        <a:bodyPr/>
        <a:lstStyle/>
        <a:p>
          <a:endParaRPr lang="en-US"/>
        </a:p>
      </dgm:t>
    </dgm:pt>
    <dgm:pt modelId="{2A9FB6CD-B003-4280-85A4-81A2EACB60E1}" type="sibTrans" cxnId="{A070E6D3-557A-476F-9D96-7C7EAE7E9829}">
      <dgm:prSet/>
      <dgm:spPr/>
      <dgm:t>
        <a:bodyPr/>
        <a:lstStyle/>
        <a:p>
          <a:endParaRPr lang="en-US"/>
        </a:p>
      </dgm:t>
    </dgm:pt>
    <dgm:pt modelId="{42D1062E-3FB1-4794-91D5-3D5BA19B19B5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014448-6554-450C-B776-2CA8636067D7}" type="parTrans" cxnId="{F1B1AD25-0A40-4311-9E31-8943A64EA67E}">
      <dgm:prSet/>
      <dgm:spPr/>
      <dgm:t>
        <a:bodyPr/>
        <a:lstStyle/>
        <a:p>
          <a:endParaRPr lang="en-US"/>
        </a:p>
      </dgm:t>
    </dgm:pt>
    <dgm:pt modelId="{CF609020-6895-4BEC-9A73-9FA12C195F46}" type="sibTrans" cxnId="{F1B1AD25-0A40-4311-9E31-8943A64EA67E}">
      <dgm:prSet/>
      <dgm:spPr/>
      <dgm:t>
        <a:bodyPr/>
        <a:lstStyle/>
        <a:p>
          <a:endParaRPr lang="en-US"/>
        </a:p>
      </dgm:t>
    </dgm:pt>
    <dgm:pt modelId="{60CB30FE-785A-410D-8A1E-BBD7B45AB202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Generating graphs and images</a:t>
          </a:r>
        </a:p>
      </dgm:t>
    </dgm:pt>
    <dgm:pt modelId="{ACD3DFD7-AB01-4F27-8312-B18BE2A0E778}" type="parTrans" cxnId="{2BC3387E-065B-4A78-804F-85966B1942FC}">
      <dgm:prSet/>
      <dgm:spPr/>
      <dgm:t>
        <a:bodyPr/>
        <a:lstStyle/>
        <a:p>
          <a:endParaRPr lang="en-US"/>
        </a:p>
      </dgm:t>
    </dgm:pt>
    <dgm:pt modelId="{C260780C-0882-492E-BD24-DFF18997D022}" type="sibTrans" cxnId="{2BC3387E-065B-4A78-804F-85966B1942FC}">
      <dgm:prSet/>
      <dgm:spPr/>
      <dgm:t>
        <a:bodyPr/>
        <a:lstStyle/>
        <a:p>
          <a:endParaRPr lang="en-US"/>
        </a:p>
      </dgm:t>
    </dgm:pt>
    <dgm:pt modelId="{DCC2369A-1BDC-4DF1-B83C-379F6EC77D9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IGV</a:t>
          </a:r>
        </a:p>
      </dgm:t>
    </dgm:pt>
    <dgm:pt modelId="{C1F11831-895F-441C-9BC0-643BA642F698}" type="parTrans" cxnId="{7A8AF30D-B276-40FA-9F9E-EAC495067012}">
      <dgm:prSet/>
      <dgm:spPr/>
      <dgm:t>
        <a:bodyPr/>
        <a:lstStyle/>
        <a:p>
          <a:endParaRPr lang="en-US"/>
        </a:p>
      </dgm:t>
    </dgm:pt>
    <dgm:pt modelId="{88C7F65D-9818-46C6-BA6E-F9A379168A08}" type="sibTrans" cxnId="{7A8AF30D-B276-40FA-9F9E-EAC495067012}">
      <dgm:prSet/>
      <dgm:spPr/>
      <dgm:t>
        <a:bodyPr/>
        <a:lstStyle/>
        <a:p>
          <a:endParaRPr lang="en-US"/>
        </a:p>
      </dgm:t>
    </dgm:pt>
    <dgm:pt modelId="{E994FE90-1F43-44A6-A60A-F4A8287FD19B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Running bam index files on IGV</a:t>
          </a:r>
        </a:p>
      </dgm:t>
    </dgm:pt>
    <dgm:pt modelId="{F620E521-CC94-43D6-A4B8-2A1531FB237C}" type="parTrans" cxnId="{9FE7BC84-838F-473F-B5B4-67946A10F36D}">
      <dgm:prSet/>
      <dgm:spPr/>
      <dgm:t>
        <a:bodyPr/>
        <a:lstStyle/>
        <a:p>
          <a:endParaRPr lang="en-US"/>
        </a:p>
      </dgm:t>
    </dgm:pt>
    <dgm:pt modelId="{0124C4AA-0119-449B-9AE2-A26379C61599}" type="sibTrans" cxnId="{9FE7BC84-838F-473F-B5B4-67946A10F36D}">
      <dgm:prSet/>
      <dgm:spPr/>
      <dgm:t>
        <a:bodyPr/>
        <a:lstStyle/>
        <a:p>
          <a:endParaRPr lang="en-US"/>
        </a:p>
      </dgm:t>
    </dgm:pt>
    <dgm:pt modelId="{A887104E-6FF0-4340-A573-767C16223CC4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Constructing bam index files</a:t>
          </a:r>
        </a:p>
      </dgm:t>
    </dgm:pt>
    <dgm:pt modelId="{AE56AABD-A293-48BA-97E4-5E143EA9E55C}" type="parTrans" cxnId="{42539609-7723-4AA1-8E13-84D001941A4C}">
      <dgm:prSet/>
      <dgm:spPr/>
      <dgm:t>
        <a:bodyPr/>
        <a:lstStyle/>
        <a:p>
          <a:endParaRPr lang="en-US"/>
        </a:p>
      </dgm:t>
    </dgm:pt>
    <dgm:pt modelId="{7FFC1A4D-26BD-407B-B4D4-B6D31D156693}" type="sibTrans" cxnId="{42539609-7723-4AA1-8E13-84D001941A4C}">
      <dgm:prSet/>
      <dgm:spPr/>
      <dgm:t>
        <a:bodyPr/>
        <a:lstStyle/>
        <a:p>
          <a:endParaRPr lang="en-US"/>
        </a:p>
      </dgm:t>
    </dgm:pt>
    <dgm:pt modelId="{3BF8050B-7483-4854-ABD3-70244D98A301}" type="pres">
      <dgm:prSet presAssocID="{9A5995B9-7301-4B32-B864-4360C479C6F9}" presName="Name0" presStyleCnt="0">
        <dgm:presLayoutVars>
          <dgm:dir/>
          <dgm:animLvl val="lvl"/>
          <dgm:resizeHandles val="exact"/>
        </dgm:presLayoutVars>
      </dgm:prSet>
      <dgm:spPr/>
    </dgm:pt>
    <dgm:pt modelId="{9F047923-BBEB-4C78-BACA-F49E04B599E9}" type="pres">
      <dgm:prSet presAssocID="{77860E99-CAC6-4874-B228-A515057FCDDD}" presName="linNode" presStyleCnt="0"/>
      <dgm:spPr/>
    </dgm:pt>
    <dgm:pt modelId="{0315E06D-2F8E-49A1-89A3-D59CBFBB86F1}" type="pres">
      <dgm:prSet presAssocID="{77860E99-CAC6-4874-B228-A515057FCDDD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C1B0EC1-07F5-4717-B42C-E5EBCB20C138}" type="pres">
      <dgm:prSet presAssocID="{77860E99-CAC6-4874-B228-A515057FCDDD}" presName="descendantText" presStyleLbl="alignAccFollowNode1" presStyleIdx="0" presStyleCnt="7">
        <dgm:presLayoutVars>
          <dgm:bulletEnabled val="1"/>
        </dgm:presLayoutVars>
      </dgm:prSet>
      <dgm:spPr/>
    </dgm:pt>
    <dgm:pt modelId="{295C31B7-838E-4829-BE33-1C643C5F744C}" type="pres">
      <dgm:prSet presAssocID="{679B93F5-5A5F-4124-A010-F76C28722684}" presName="sp" presStyleCnt="0"/>
      <dgm:spPr/>
    </dgm:pt>
    <dgm:pt modelId="{A17386FF-B67C-40BE-A466-C41F9FFADD52}" type="pres">
      <dgm:prSet presAssocID="{614F75C7-ECEE-48EF-BE59-4B28C92B86B6}" presName="linNode" presStyleCnt="0"/>
      <dgm:spPr/>
    </dgm:pt>
    <dgm:pt modelId="{536FAAC8-FF5E-4F9E-9242-1016A71C6233}" type="pres">
      <dgm:prSet presAssocID="{614F75C7-ECEE-48EF-BE59-4B28C92B86B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EA872E98-B0C2-4236-9881-4B2D8B07A3FD}" type="pres">
      <dgm:prSet presAssocID="{614F75C7-ECEE-48EF-BE59-4B28C92B86B6}" presName="descendantText" presStyleLbl="alignAccFollowNode1" presStyleIdx="1" presStyleCnt="7">
        <dgm:presLayoutVars>
          <dgm:bulletEnabled val="1"/>
        </dgm:presLayoutVars>
      </dgm:prSet>
      <dgm:spPr/>
    </dgm:pt>
    <dgm:pt modelId="{828A46A4-A9DA-4DD1-B771-9C38F3C97753}" type="pres">
      <dgm:prSet presAssocID="{8C772E0A-D2E4-4E32-8265-A1908AC0F59B}" presName="sp" presStyleCnt="0"/>
      <dgm:spPr/>
    </dgm:pt>
    <dgm:pt modelId="{FAEA4865-E6FB-4848-AC87-EF994E1598BD}" type="pres">
      <dgm:prSet presAssocID="{2E2D1B46-C0C5-4A47-9F68-63D0E2929F65}" presName="linNode" presStyleCnt="0"/>
      <dgm:spPr/>
    </dgm:pt>
    <dgm:pt modelId="{07842C89-9133-4E1A-BD2A-273CA7090C1E}" type="pres">
      <dgm:prSet presAssocID="{2E2D1B46-C0C5-4A47-9F68-63D0E2929F6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222D93A-E626-4D6A-90F3-2B53FBA6D631}" type="pres">
      <dgm:prSet presAssocID="{2E2D1B46-C0C5-4A47-9F68-63D0E2929F65}" presName="descendantText" presStyleLbl="alignAccFollowNode1" presStyleIdx="2" presStyleCnt="7">
        <dgm:presLayoutVars>
          <dgm:bulletEnabled val="1"/>
        </dgm:presLayoutVars>
      </dgm:prSet>
      <dgm:spPr/>
    </dgm:pt>
    <dgm:pt modelId="{DFC8B386-6105-45F1-B40C-077C21AE5132}" type="pres">
      <dgm:prSet presAssocID="{E398910A-7A6D-4571-ACEC-33C1FB107593}" presName="sp" presStyleCnt="0"/>
      <dgm:spPr/>
    </dgm:pt>
    <dgm:pt modelId="{2587DBA9-D871-4787-9E73-7F044EE13989}" type="pres">
      <dgm:prSet presAssocID="{781939A8-22E5-41DB-B68F-D8AB1369BE09}" presName="linNode" presStyleCnt="0"/>
      <dgm:spPr/>
    </dgm:pt>
    <dgm:pt modelId="{E2EC2FAF-B972-4548-A0FF-2B049B6F495C}" type="pres">
      <dgm:prSet presAssocID="{781939A8-22E5-41DB-B68F-D8AB1369BE09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76411B4D-82B0-4F6E-A892-24191C4A6EA8}" type="pres">
      <dgm:prSet presAssocID="{781939A8-22E5-41DB-B68F-D8AB1369BE09}" presName="descendantText" presStyleLbl="alignAccFollowNode1" presStyleIdx="3" presStyleCnt="7">
        <dgm:presLayoutVars>
          <dgm:bulletEnabled val="1"/>
        </dgm:presLayoutVars>
      </dgm:prSet>
      <dgm:spPr/>
    </dgm:pt>
    <dgm:pt modelId="{7A559AA9-D0F4-4667-81FD-339407873E0B}" type="pres">
      <dgm:prSet presAssocID="{8B2E08FA-2117-4B14-9798-36361302FB27}" presName="sp" presStyleCnt="0"/>
      <dgm:spPr/>
    </dgm:pt>
    <dgm:pt modelId="{9DE6A443-26B5-4FB9-8959-C6544308EA17}" type="pres">
      <dgm:prSet presAssocID="{77BAB05D-5998-4B6F-95FC-51A846B522C4}" presName="linNode" presStyleCnt="0"/>
      <dgm:spPr/>
    </dgm:pt>
    <dgm:pt modelId="{1680D845-E261-4C56-A45A-2B69352C893F}" type="pres">
      <dgm:prSet presAssocID="{77BAB05D-5998-4B6F-95FC-51A846B522C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1DA6A2E-0A06-4E32-8287-1BCCCE70AD3F}" type="pres">
      <dgm:prSet presAssocID="{77BAB05D-5998-4B6F-95FC-51A846B522C4}" presName="descendantText" presStyleLbl="alignAccFollowNode1" presStyleIdx="4" presStyleCnt="7">
        <dgm:presLayoutVars>
          <dgm:bulletEnabled val="1"/>
        </dgm:presLayoutVars>
      </dgm:prSet>
      <dgm:spPr/>
    </dgm:pt>
    <dgm:pt modelId="{B540673E-1816-40CD-879B-09653849A7C3}" type="pres">
      <dgm:prSet presAssocID="{3BB5880C-13D2-41FD-973B-AB044896F121}" presName="sp" presStyleCnt="0"/>
      <dgm:spPr/>
    </dgm:pt>
    <dgm:pt modelId="{1B8CB7B2-EDD3-4DD1-AE31-439E4464A285}" type="pres">
      <dgm:prSet presAssocID="{42D1062E-3FB1-4794-91D5-3D5BA19B19B5}" presName="linNode" presStyleCnt="0"/>
      <dgm:spPr/>
    </dgm:pt>
    <dgm:pt modelId="{FB217AC5-2352-4A71-B354-F58D291AB797}" type="pres">
      <dgm:prSet presAssocID="{42D1062E-3FB1-4794-91D5-3D5BA19B19B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D351C6A-F2E4-469C-B977-CD1E6B8E6E9F}" type="pres">
      <dgm:prSet presAssocID="{42D1062E-3FB1-4794-91D5-3D5BA19B19B5}" presName="descendantText" presStyleLbl="alignAccFollowNode1" presStyleIdx="5" presStyleCnt="7">
        <dgm:presLayoutVars>
          <dgm:bulletEnabled val="1"/>
        </dgm:presLayoutVars>
      </dgm:prSet>
      <dgm:spPr/>
    </dgm:pt>
    <dgm:pt modelId="{CA5FEBAC-28F1-4D47-8D36-7E423DED3B1F}" type="pres">
      <dgm:prSet presAssocID="{CF609020-6895-4BEC-9A73-9FA12C195F46}" presName="sp" presStyleCnt="0"/>
      <dgm:spPr/>
    </dgm:pt>
    <dgm:pt modelId="{AE9D62B1-ED4F-4A18-AF71-1E6344E8009D}" type="pres">
      <dgm:prSet presAssocID="{DCC2369A-1BDC-4DF1-B83C-379F6EC77D9A}" presName="linNode" presStyleCnt="0"/>
      <dgm:spPr/>
    </dgm:pt>
    <dgm:pt modelId="{917F4C82-C9E5-4311-B4CA-D31A60643695}" type="pres">
      <dgm:prSet presAssocID="{DCC2369A-1BDC-4DF1-B83C-379F6EC77D9A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7415DFD1-3002-4107-B28C-03C0B5AEEE31}" type="pres">
      <dgm:prSet presAssocID="{DCC2369A-1BDC-4DF1-B83C-379F6EC77D9A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F4EA7902-832A-4474-9D32-CCA7D454C6EA}" srcId="{2E2D1B46-C0C5-4A47-9F68-63D0E2929F65}" destId="{BA5751D9-E0D5-42EB-A7B8-D21A5D203C80}" srcOrd="0" destOrd="0" parTransId="{FFABFAF1-4B2D-47FE-A0EF-23B72DE47FA8}" sibTransId="{B49D6FBD-170A-4FEB-B295-4326E2D6B544}"/>
    <dgm:cxn modelId="{9F11BF07-476B-40EB-B14F-9D73877F1A0D}" type="presOf" srcId="{77860E99-CAC6-4874-B228-A515057FCDDD}" destId="{0315E06D-2F8E-49A1-89A3-D59CBFBB86F1}" srcOrd="0" destOrd="0" presId="urn:microsoft.com/office/officeart/2005/8/layout/vList5"/>
    <dgm:cxn modelId="{42539609-7723-4AA1-8E13-84D001941A4C}" srcId="{781939A8-22E5-41DB-B68F-D8AB1369BE09}" destId="{A887104E-6FF0-4340-A573-767C16223CC4}" srcOrd="0" destOrd="0" parTransId="{AE56AABD-A293-48BA-97E4-5E143EA9E55C}" sibTransId="{7FFC1A4D-26BD-407B-B4D4-B6D31D156693}"/>
    <dgm:cxn modelId="{7A8AF30D-B276-40FA-9F9E-EAC495067012}" srcId="{9A5995B9-7301-4B32-B864-4360C479C6F9}" destId="{DCC2369A-1BDC-4DF1-B83C-379F6EC77D9A}" srcOrd="6" destOrd="0" parTransId="{C1F11831-895F-441C-9BC0-643BA642F698}" sibTransId="{88C7F65D-9818-46C6-BA6E-F9A379168A08}"/>
    <dgm:cxn modelId="{74A6370F-8AA1-45EA-96FC-ECD88B8F830A}" srcId="{9A5995B9-7301-4B32-B864-4360C479C6F9}" destId="{77BAB05D-5998-4B6F-95FC-51A846B522C4}" srcOrd="4" destOrd="0" parTransId="{A5A8CC43-0BDC-48F5-82F3-4FAA8BC4E8C1}" sibTransId="{3BB5880C-13D2-41FD-973B-AB044896F121}"/>
    <dgm:cxn modelId="{2CEC8D0F-2B9B-406A-9783-DB4BB94B2662}" type="presOf" srcId="{2E2D1B46-C0C5-4A47-9F68-63D0E2929F65}" destId="{07842C89-9133-4E1A-BD2A-273CA7090C1E}" srcOrd="0" destOrd="0" presId="urn:microsoft.com/office/officeart/2005/8/layout/vList5"/>
    <dgm:cxn modelId="{77DBBB19-7BF2-4160-B261-73B48C6418DA}" type="presOf" srcId="{362C1FE4-CA5E-4EEF-A566-8D3F7A55D196}" destId="{5C1B0EC1-07F5-4717-B42C-E5EBCB20C138}" srcOrd="0" destOrd="0" presId="urn:microsoft.com/office/officeart/2005/8/layout/vList5"/>
    <dgm:cxn modelId="{8DDE1021-9295-41E6-AE08-6797BB46A049}" srcId="{77860E99-CAC6-4874-B228-A515057FCDDD}" destId="{362C1FE4-CA5E-4EEF-A566-8D3F7A55D196}" srcOrd="0" destOrd="0" parTransId="{0338EC6C-AF53-4EBD-A794-BC2950C56C0E}" sibTransId="{E28BDCCF-148D-4728-8DB6-12C9EF9254A6}"/>
    <dgm:cxn modelId="{F1B1AD25-0A40-4311-9E31-8943A64EA67E}" srcId="{9A5995B9-7301-4B32-B864-4360C479C6F9}" destId="{42D1062E-3FB1-4794-91D5-3D5BA19B19B5}" srcOrd="5" destOrd="0" parTransId="{E2014448-6554-450C-B776-2CA8636067D7}" sibTransId="{CF609020-6895-4BEC-9A73-9FA12C195F46}"/>
    <dgm:cxn modelId="{3AAF7B29-3A23-4208-B086-72626423322A}" type="presOf" srcId="{BA5751D9-E0D5-42EB-A7B8-D21A5D203C80}" destId="{D222D93A-E626-4D6A-90F3-2B53FBA6D631}" srcOrd="0" destOrd="0" presId="urn:microsoft.com/office/officeart/2005/8/layout/vList5"/>
    <dgm:cxn modelId="{26A8B55F-5275-43DA-B120-E5920F47FCDC}" type="presOf" srcId="{781939A8-22E5-41DB-B68F-D8AB1369BE09}" destId="{E2EC2FAF-B972-4548-A0FF-2B049B6F495C}" srcOrd="0" destOrd="0" presId="urn:microsoft.com/office/officeart/2005/8/layout/vList5"/>
    <dgm:cxn modelId="{1D213566-F957-40FC-BF90-386E593D3F5C}" type="presOf" srcId="{5B517534-3A15-4C48-9752-C4136D5B9AF5}" destId="{EA872E98-B0C2-4236-9881-4B2D8B07A3FD}" srcOrd="0" destOrd="0" presId="urn:microsoft.com/office/officeart/2005/8/layout/vList5"/>
    <dgm:cxn modelId="{379A6F46-0DE6-428C-83AA-78455915522F}" srcId="{9A5995B9-7301-4B32-B864-4360C479C6F9}" destId="{2E2D1B46-C0C5-4A47-9F68-63D0E2929F65}" srcOrd="2" destOrd="0" parTransId="{95F7DD48-D21C-40C2-BAC4-FA3445D3A18D}" sibTransId="{E398910A-7A6D-4571-ACEC-33C1FB107593}"/>
    <dgm:cxn modelId="{E23F7953-8C5B-4D24-A20B-A62C2BD88D7C}" type="presOf" srcId="{614F75C7-ECEE-48EF-BE59-4B28C92B86B6}" destId="{536FAAC8-FF5E-4F9E-9242-1016A71C6233}" srcOrd="0" destOrd="0" presId="urn:microsoft.com/office/officeart/2005/8/layout/vList5"/>
    <dgm:cxn modelId="{4DE03A76-7DC3-43AC-8334-28E7715C48C4}" srcId="{614F75C7-ECEE-48EF-BE59-4B28C92B86B6}" destId="{5B517534-3A15-4C48-9752-C4136D5B9AF5}" srcOrd="0" destOrd="0" parTransId="{DED033E5-78DB-48FA-AE2D-F02BECC7E095}" sibTransId="{879644EF-39FB-4DED-B1D5-C7A1AAEB5D23}"/>
    <dgm:cxn modelId="{2BC3387E-065B-4A78-804F-85966B1942FC}" srcId="{42D1062E-3FB1-4794-91D5-3D5BA19B19B5}" destId="{60CB30FE-785A-410D-8A1E-BBD7B45AB202}" srcOrd="0" destOrd="0" parTransId="{ACD3DFD7-AB01-4F27-8312-B18BE2A0E778}" sibTransId="{C260780C-0882-492E-BD24-DFF18997D022}"/>
    <dgm:cxn modelId="{7F0DF97F-D2EF-40B6-B14C-D8CD08281296}" type="presOf" srcId="{A887104E-6FF0-4340-A573-767C16223CC4}" destId="{76411B4D-82B0-4F6E-A892-24191C4A6EA8}" srcOrd="0" destOrd="0" presId="urn:microsoft.com/office/officeart/2005/8/layout/vList5"/>
    <dgm:cxn modelId="{9CD0CB81-BFC2-4A16-B5BD-8999461E02F3}" type="presOf" srcId="{36D6612A-6537-4ECA-A27D-E1DD9E8C4B96}" destId="{31DA6A2E-0A06-4E32-8287-1BCCCE70AD3F}" srcOrd="0" destOrd="0" presId="urn:microsoft.com/office/officeart/2005/8/layout/vList5"/>
    <dgm:cxn modelId="{3C861D82-6770-48BF-AC56-15D1F44E2E09}" type="presOf" srcId="{DCC2369A-1BDC-4DF1-B83C-379F6EC77D9A}" destId="{917F4C82-C9E5-4311-B4CA-D31A60643695}" srcOrd="0" destOrd="0" presId="urn:microsoft.com/office/officeart/2005/8/layout/vList5"/>
    <dgm:cxn modelId="{9FE7BC84-838F-473F-B5B4-67946A10F36D}" srcId="{DCC2369A-1BDC-4DF1-B83C-379F6EC77D9A}" destId="{E994FE90-1F43-44A6-A60A-F4A8287FD19B}" srcOrd="0" destOrd="0" parTransId="{F620E521-CC94-43D6-A4B8-2A1531FB237C}" sibTransId="{0124C4AA-0119-449B-9AE2-A26379C61599}"/>
    <dgm:cxn modelId="{E74CBA86-0E32-43A7-A8CC-F25600766882}" srcId="{9A5995B9-7301-4B32-B864-4360C479C6F9}" destId="{77860E99-CAC6-4874-B228-A515057FCDDD}" srcOrd="0" destOrd="0" parTransId="{D1D121EB-3A43-47AE-85C0-3A4D403BE947}" sibTransId="{679B93F5-5A5F-4124-A010-F76C28722684}"/>
    <dgm:cxn modelId="{11614B89-95E2-44A5-AC43-8D89073A950B}" type="presOf" srcId="{E994FE90-1F43-44A6-A60A-F4A8287FD19B}" destId="{7415DFD1-3002-4107-B28C-03C0B5AEEE31}" srcOrd="0" destOrd="0" presId="urn:microsoft.com/office/officeart/2005/8/layout/vList5"/>
    <dgm:cxn modelId="{FFAD4E89-3DE7-4CFD-9FA6-5D47DA4C7E2A}" type="presOf" srcId="{77BAB05D-5998-4B6F-95FC-51A846B522C4}" destId="{1680D845-E261-4C56-A45A-2B69352C893F}" srcOrd="0" destOrd="0" presId="urn:microsoft.com/office/officeart/2005/8/layout/vList5"/>
    <dgm:cxn modelId="{ED95A08D-FE10-4F1A-A73E-547CF7871DE9}" srcId="{9A5995B9-7301-4B32-B864-4360C479C6F9}" destId="{614F75C7-ECEE-48EF-BE59-4B28C92B86B6}" srcOrd="1" destOrd="0" parTransId="{7DE03EE8-CAA7-4D3E-B3B4-570BCBED2A7C}" sibTransId="{8C772E0A-D2E4-4E32-8265-A1908AC0F59B}"/>
    <dgm:cxn modelId="{3687109D-575F-408E-A132-17F66CB5CC4D}" type="presOf" srcId="{9A5995B9-7301-4B32-B864-4360C479C6F9}" destId="{3BF8050B-7483-4854-ABD3-70244D98A301}" srcOrd="0" destOrd="0" presId="urn:microsoft.com/office/officeart/2005/8/layout/vList5"/>
    <dgm:cxn modelId="{25B516BB-8AC8-45B3-BD0B-934596AB9960}" type="presOf" srcId="{60CB30FE-785A-410D-8A1E-BBD7B45AB202}" destId="{3D351C6A-F2E4-469C-B977-CD1E6B8E6E9F}" srcOrd="0" destOrd="0" presId="urn:microsoft.com/office/officeart/2005/8/layout/vList5"/>
    <dgm:cxn modelId="{A070E6D3-557A-476F-9D96-7C7EAE7E9829}" srcId="{77BAB05D-5998-4B6F-95FC-51A846B522C4}" destId="{36D6612A-6537-4ECA-A27D-E1DD9E8C4B96}" srcOrd="0" destOrd="0" parTransId="{C68EE1BC-11C5-41EA-ADD4-3D7596CF4F08}" sibTransId="{2A9FB6CD-B003-4280-85A4-81A2EACB60E1}"/>
    <dgm:cxn modelId="{DABDECEC-91C6-43C6-A088-74D727E2504F}" type="presOf" srcId="{42D1062E-3FB1-4794-91D5-3D5BA19B19B5}" destId="{FB217AC5-2352-4A71-B354-F58D291AB797}" srcOrd="0" destOrd="0" presId="urn:microsoft.com/office/officeart/2005/8/layout/vList5"/>
    <dgm:cxn modelId="{FB91E5F7-BE81-4934-A3AC-1A2D0AD46815}" srcId="{9A5995B9-7301-4B32-B864-4360C479C6F9}" destId="{781939A8-22E5-41DB-B68F-D8AB1369BE09}" srcOrd="3" destOrd="0" parTransId="{DB9865F2-39D0-4DBB-B16A-7C0E1F505CC1}" sibTransId="{8B2E08FA-2117-4B14-9798-36361302FB27}"/>
    <dgm:cxn modelId="{26AACBAE-D81B-413A-BFB4-930A1EA068CC}" type="presParOf" srcId="{3BF8050B-7483-4854-ABD3-70244D98A301}" destId="{9F047923-BBEB-4C78-BACA-F49E04B599E9}" srcOrd="0" destOrd="0" presId="urn:microsoft.com/office/officeart/2005/8/layout/vList5"/>
    <dgm:cxn modelId="{FBDA40D4-1696-4AF2-9563-631E012ADA54}" type="presParOf" srcId="{9F047923-BBEB-4C78-BACA-F49E04B599E9}" destId="{0315E06D-2F8E-49A1-89A3-D59CBFBB86F1}" srcOrd="0" destOrd="0" presId="urn:microsoft.com/office/officeart/2005/8/layout/vList5"/>
    <dgm:cxn modelId="{12B40FF6-A842-44D6-858B-E036161ACA92}" type="presParOf" srcId="{9F047923-BBEB-4C78-BACA-F49E04B599E9}" destId="{5C1B0EC1-07F5-4717-B42C-E5EBCB20C138}" srcOrd="1" destOrd="0" presId="urn:microsoft.com/office/officeart/2005/8/layout/vList5"/>
    <dgm:cxn modelId="{D51B10EA-E4DD-4C40-9A94-BE7B5134E306}" type="presParOf" srcId="{3BF8050B-7483-4854-ABD3-70244D98A301}" destId="{295C31B7-838E-4829-BE33-1C643C5F744C}" srcOrd="1" destOrd="0" presId="urn:microsoft.com/office/officeart/2005/8/layout/vList5"/>
    <dgm:cxn modelId="{5CE7AB2F-5641-4945-909E-DB2EAC874B33}" type="presParOf" srcId="{3BF8050B-7483-4854-ABD3-70244D98A301}" destId="{A17386FF-B67C-40BE-A466-C41F9FFADD52}" srcOrd="2" destOrd="0" presId="urn:microsoft.com/office/officeart/2005/8/layout/vList5"/>
    <dgm:cxn modelId="{8A899936-419F-4A0F-A5C7-1423B930842B}" type="presParOf" srcId="{A17386FF-B67C-40BE-A466-C41F9FFADD52}" destId="{536FAAC8-FF5E-4F9E-9242-1016A71C6233}" srcOrd="0" destOrd="0" presId="urn:microsoft.com/office/officeart/2005/8/layout/vList5"/>
    <dgm:cxn modelId="{FD02E034-E02E-4115-A690-A0EDDD123E88}" type="presParOf" srcId="{A17386FF-B67C-40BE-A466-C41F9FFADD52}" destId="{EA872E98-B0C2-4236-9881-4B2D8B07A3FD}" srcOrd="1" destOrd="0" presId="urn:microsoft.com/office/officeart/2005/8/layout/vList5"/>
    <dgm:cxn modelId="{75F06B09-77D1-4679-93C8-DD53E234AEE4}" type="presParOf" srcId="{3BF8050B-7483-4854-ABD3-70244D98A301}" destId="{828A46A4-A9DA-4DD1-B771-9C38F3C97753}" srcOrd="3" destOrd="0" presId="urn:microsoft.com/office/officeart/2005/8/layout/vList5"/>
    <dgm:cxn modelId="{E91E98C6-A7EE-45E5-B6EE-CD7F5C7C14C7}" type="presParOf" srcId="{3BF8050B-7483-4854-ABD3-70244D98A301}" destId="{FAEA4865-E6FB-4848-AC87-EF994E1598BD}" srcOrd="4" destOrd="0" presId="urn:microsoft.com/office/officeart/2005/8/layout/vList5"/>
    <dgm:cxn modelId="{470076FC-CEF8-4286-8997-504405933EFE}" type="presParOf" srcId="{FAEA4865-E6FB-4848-AC87-EF994E1598BD}" destId="{07842C89-9133-4E1A-BD2A-273CA7090C1E}" srcOrd="0" destOrd="0" presId="urn:microsoft.com/office/officeart/2005/8/layout/vList5"/>
    <dgm:cxn modelId="{A6AE790D-AAED-4B74-B2C0-114FB4E7A31A}" type="presParOf" srcId="{FAEA4865-E6FB-4848-AC87-EF994E1598BD}" destId="{D222D93A-E626-4D6A-90F3-2B53FBA6D631}" srcOrd="1" destOrd="0" presId="urn:microsoft.com/office/officeart/2005/8/layout/vList5"/>
    <dgm:cxn modelId="{6EA62FF1-4681-440B-8B35-C37F7782ECF2}" type="presParOf" srcId="{3BF8050B-7483-4854-ABD3-70244D98A301}" destId="{DFC8B386-6105-45F1-B40C-077C21AE5132}" srcOrd="5" destOrd="0" presId="urn:microsoft.com/office/officeart/2005/8/layout/vList5"/>
    <dgm:cxn modelId="{81581D8F-6C13-41FE-86C1-6B13B67F6DBA}" type="presParOf" srcId="{3BF8050B-7483-4854-ABD3-70244D98A301}" destId="{2587DBA9-D871-4787-9E73-7F044EE13989}" srcOrd="6" destOrd="0" presId="urn:microsoft.com/office/officeart/2005/8/layout/vList5"/>
    <dgm:cxn modelId="{FA9D3075-88A3-46CF-B5B7-C70E4C11A97B}" type="presParOf" srcId="{2587DBA9-D871-4787-9E73-7F044EE13989}" destId="{E2EC2FAF-B972-4548-A0FF-2B049B6F495C}" srcOrd="0" destOrd="0" presId="urn:microsoft.com/office/officeart/2005/8/layout/vList5"/>
    <dgm:cxn modelId="{09B56304-5BBB-4DFB-AD85-95C3313D3455}" type="presParOf" srcId="{2587DBA9-D871-4787-9E73-7F044EE13989}" destId="{76411B4D-82B0-4F6E-A892-24191C4A6EA8}" srcOrd="1" destOrd="0" presId="urn:microsoft.com/office/officeart/2005/8/layout/vList5"/>
    <dgm:cxn modelId="{3200890B-9AC6-4BD5-BFDE-573746FBF33D}" type="presParOf" srcId="{3BF8050B-7483-4854-ABD3-70244D98A301}" destId="{7A559AA9-D0F4-4667-81FD-339407873E0B}" srcOrd="7" destOrd="0" presId="urn:microsoft.com/office/officeart/2005/8/layout/vList5"/>
    <dgm:cxn modelId="{BC0AF1C3-4AF9-4768-9C51-AD0313BAC9A7}" type="presParOf" srcId="{3BF8050B-7483-4854-ABD3-70244D98A301}" destId="{9DE6A443-26B5-4FB9-8959-C6544308EA17}" srcOrd="8" destOrd="0" presId="urn:microsoft.com/office/officeart/2005/8/layout/vList5"/>
    <dgm:cxn modelId="{F2D92928-3347-41D7-9AA6-8A533BA30F32}" type="presParOf" srcId="{9DE6A443-26B5-4FB9-8959-C6544308EA17}" destId="{1680D845-E261-4C56-A45A-2B69352C893F}" srcOrd="0" destOrd="0" presId="urn:microsoft.com/office/officeart/2005/8/layout/vList5"/>
    <dgm:cxn modelId="{6CF90DB5-0135-4CED-846A-C44F3B1A4FA3}" type="presParOf" srcId="{9DE6A443-26B5-4FB9-8959-C6544308EA17}" destId="{31DA6A2E-0A06-4E32-8287-1BCCCE70AD3F}" srcOrd="1" destOrd="0" presId="urn:microsoft.com/office/officeart/2005/8/layout/vList5"/>
    <dgm:cxn modelId="{37F44131-56C8-499F-A8CB-05221B5BF35B}" type="presParOf" srcId="{3BF8050B-7483-4854-ABD3-70244D98A301}" destId="{B540673E-1816-40CD-879B-09653849A7C3}" srcOrd="9" destOrd="0" presId="urn:microsoft.com/office/officeart/2005/8/layout/vList5"/>
    <dgm:cxn modelId="{79C381D1-85CA-4177-A7F3-5C2ECF71346A}" type="presParOf" srcId="{3BF8050B-7483-4854-ABD3-70244D98A301}" destId="{1B8CB7B2-EDD3-4DD1-AE31-439E4464A285}" srcOrd="10" destOrd="0" presId="urn:microsoft.com/office/officeart/2005/8/layout/vList5"/>
    <dgm:cxn modelId="{709BD013-CA39-4A81-94C6-CC87E96BE603}" type="presParOf" srcId="{1B8CB7B2-EDD3-4DD1-AE31-439E4464A285}" destId="{FB217AC5-2352-4A71-B354-F58D291AB797}" srcOrd="0" destOrd="0" presId="urn:microsoft.com/office/officeart/2005/8/layout/vList5"/>
    <dgm:cxn modelId="{1DFA3805-35E2-41D9-850C-D36C5F548883}" type="presParOf" srcId="{1B8CB7B2-EDD3-4DD1-AE31-439E4464A285}" destId="{3D351C6A-F2E4-469C-B977-CD1E6B8E6E9F}" srcOrd="1" destOrd="0" presId="urn:microsoft.com/office/officeart/2005/8/layout/vList5"/>
    <dgm:cxn modelId="{D0EA0AA2-21CA-49A5-8FCE-78FDEF34BCD6}" type="presParOf" srcId="{3BF8050B-7483-4854-ABD3-70244D98A301}" destId="{CA5FEBAC-28F1-4D47-8D36-7E423DED3B1F}" srcOrd="11" destOrd="0" presId="urn:microsoft.com/office/officeart/2005/8/layout/vList5"/>
    <dgm:cxn modelId="{9523810B-B296-46D7-A7FB-8841720759DB}" type="presParOf" srcId="{3BF8050B-7483-4854-ABD3-70244D98A301}" destId="{AE9D62B1-ED4F-4A18-AF71-1E6344E8009D}" srcOrd="12" destOrd="0" presId="urn:microsoft.com/office/officeart/2005/8/layout/vList5"/>
    <dgm:cxn modelId="{C6C5F481-CC26-4E32-886C-705F57B97774}" type="presParOf" srcId="{AE9D62B1-ED4F-4A18-AF71-1E6344E8009D}" destId="{917F4C82-C9E5-4311-B4CA-D31A60643695}" srcOrd="0" destOrd="0" presId="urn:microsoft.com/office/officeart/2005/8/layout/vList5"/>
    <dgm:cxn modelId="{544DBEA3-3D80-443A-88D2-1E507177476D}" type="presParOf" srcId="{AE9D62B1-ED4F-4A18-AF71-1E6344E8009D}" destId="{7415DFD1-3002-4107-B28C-03C0B5AEEE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1C57DC-7C11-4ADF-8B14-981743EC82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AD81F34-F1A4-4BE6-8234-6B1F6548363C}">
      <dgm:prSet/>
      <dgm:spPr/>
      <dgm:t>
        <a:bodyPr/>
        <a:lstStyle/>
        <a:p>
          <a:r>
            <a:rPr lang="en-IN" dirty="0"/>
            <a:t>Deep analysis of all the results</a:t>
          </a:r>
          <a:endParaRPr lang="en-US" dirty="0"/>
        </a:p>
      </dgm:t>
    </dgm:pt>
    <dgm:pt modelId="{BF844351-A568-4E15-BC7F-DE878F425D5B}" type="parTrans" cxnId="{8608B415-278B-4BBB-A76D-4CE13267472B}">
      <dgm:prSet/>
      <dgm:spPr/>
      <dgm:t>
        <a:bodyPr/>
        <a:lstStyle/>
        <a:p>
          <a:endParaRPr lang="en-US"/>
        </a:p>
      </dgm:t>
    </dgm:pt>
    <dgm:pt modelId="{1071924E-74B0-48FB-AA29-3BE90772246F}" type="sibTrans" cxnId="{8608B415-278B-4BBB-A76D-4CE13267472B}">
      <dgm:prSet/>
      <dgm:spPr/>
      <dgm:t>
        <a:bodyPr/>
        <a:lstStyle/>
        <a:p>
          <a:endParaRPr lang="en-US"/>
        </a:p>
      </dgm:t>
    </dgm:pt>
    <dgm:pt modelId="{9D0AF04F-6A5F-46F8-A298-1019E3F35C00}">
      <dgm:prSet/>
      <dgm:spPr/>
      <dgm:t>
        <a:bodyPr/>
        <a:lstStyle/>
        <a:p>
          <a:r>
            <a:rPr lang="en-IN" dirty="0"/>
            <a:t>Reason behind no coverage in graphs</a:t>
          </a:r>
          <a:endParaRPr lang="en-US" dirty="0"/>
        </a:p>
      </dgm:t>
    </dgm:pt>
    <dgm:pt modelId="{8A65C275-2181-4436-9289-CBCA0408888C}" type="parTrans" cxnId="{21ED01E4-9B16-4D5F-AB2D-5B9D2CD8F3D2}">
      <dgm:prSet/>
      <dgm:spPr/>
      <dgm:t>
        <a:bodyPr/>
        <a:lstStyle/>
        <a:p>
          <a:endParaRPr lang="en-US"/>
        </a:p>
      </dgm:t>
    </dgm:pt>
    <dgm:pt modelId="{5A9DB6A0-13F6-498F-AD40-724A15C0B051}" type="sibTrans" cxnId="{21ED01E4-9B16-4D5F-AB2D-5B9D2CD8F3D2}">
      <dgm:prSet/>
      <dgm:spPr/>
      <dgm:t>
        <a:bodyPr/>
        <a:lstStyle/>
        <a:p>
          <a:endParaRPr lang="en-US"/>
        </a:p>
      </dgm:t>
    </dgm:pt>
    <dgm:pt modelId="{B82AF249-B4C5-4D2D-AEB9-463AA4B06CDE}">
      <dgm:prSet/>
      <dgm:spPr/>
      <dgm:t>
        <a:bodyPr/>
        <a:lstStyle/>
        <a:p>
          <a:r>
            <a:rPr lang="en-IN" dirty="0"/>
            <a:t>View concatenated 220 bam files on IGV</a:t>
          </a:r>
          <a:endParaRPr lang="en-US" dirty="0"/>
        </a:p>
      </dgm:t>
    </dgm:pt>
    <dgm:pt modelId="{1F0746CF-F083-4BD3-8055-37AFE7028CF2}" type="parTrans" cxnId="{2CCF2C43-4707-4F90-B71C-CB2E9C8B7ED9}">
      <dgm:prSet/>
      <dgm:spPr/>
      <dgm:t>
        <a:bodyPr/>
        <a:lstStyle/>
        <a:p>
          <a:endParaRPr lang="en-US"/>
        </a:p>
      </dgm:t>
    </dgm:pt>
    <dgm:pt modelId="{C7D3217A-853C-442A-9D70-F6F8604D9205}" type="sibTrans" cxnId="{2CCF2C43-4707-4F90-B71C-CB2E9C8B7ED9}">
      <dgm:prSet/>
      <dgm:spPr/>
      <dgm:t>
        <a:bodyPr/>
        <a:lstStyle/>
        <a:p>
          <a:endParaRPr lang="en-US"/>
        </a:p>
      </dgm:t>
    </dgm:pt>
    <dgm:pt modelId="{11278554-C4ED-4C39-AA30-25C8E2529EB1}" type="pres">
      <dgm:prSet presAssocID="{0E1C57DC-7C11-4ADF-8B14-981743EC821D}" presName="root" presStyleCnt="0">
        <dgm:presLayoutVars>
          <dgm:dir/>
          <dgm:resizeHandles val="exact"/>
        </dgm:presLayoutVars>
      </dgm:prSet>
      <dgm:spPr/>
    </dgm:pt>
    <dgm:pt modelId="{2664CBB9-84ED-45D9-B6C0-58D53F794032}" type="pres">
      <dgm:prSet presAssocID="{1AD81F34-F1A4-4BE6-8234-6B1F6548363C}" presName="compNode" presStyleCnt="0"/>
      <dgm:spPr/>
    </dgm:pt>
    <dgm:pt modelId="{79F3DA19-C372-43D8-8643-F1EB84B66DEA}" type="pres">
      <dgm:prSet presAssocID="{1AD81F34-F1A4-4BE6-8234-6B1F654836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606A91-996F-4978-95B3-9CC9C0BE6C51}" type="pres">
      <dgm:prSet presAssocID="{1AD81F34-F1A4-4BE6-8234-6B1F6548363C}" presName="spaceRect" presStyleCnt="0"/>
      <dgm:spPr/>
    </dgm:pt>
    <dgm:pt modelId="{2759BA6B-F920-4C80-98FE-F81EBCE4D2E3}" type="pres">
      <dgm:prSet presAssocID="{1AD81F34-F1A4-4BE6-8234-6B1F6548363C}" presName="textRect" presStyleLbl="revTx" presStyleIdx="0" presStyleCnt="3">
        <dgm:presLayoutVars>
          <dgm:chMax val="1"/>
          <dgm:chPref val="1"/>
        </dgm:presLayoutVars>
      </dgm:prSet>
      <dgm:spPr/>
    </dgm:pt>
    <dgm:pt modelId="{8DAF1FF7-15CF-4485-A116-68EF069BA2FF}" type="pres">
      <dgm:prSet presAssocID="{1071924E-74B0-48FB-AA29-3BE90772246F}" presName="sibTrans" presStyleCnt="0"/>
      <dgm:spPr/>
    </dgm:pt>
    <dgm:pt modelId="{FDBDC51A-00AB-4F35-A9B2-632B100A9142}" type="pres">
      <dgm:prSet presAssocID="{9D0AF04F-6A5F-46F8-A298-1019E3F35C00}" presName="compNode" presStyleCnt="0"/>
      <dgm:spPr/>
    </dgm:pt>
    <dgm:pt modelId="{EA7F9252-AAB2-4BDB-BA90-AD44AA8EB145}" type="pres">
      <dgm:prSet presAssocID="{9D0AF04F-6A5F-46F8-A298-1019E3F35C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37E261A-01DE-440A-AB0E-E7548FB1947E}" type="pres">
      <dgm:prSet presAssocID="{9D0AF04F-6A5F-46F8-A298-1019E3F35C00}" presName="spaceRect" presStyleCnt="0"/>
      <dgm:spPr/>
    </dgm:pt>
    <dgm:pt modelId="{C6E0E027-5420-4493-A401-D59C61F0C41F}" type="pres">
      <dgm:prSet presAssocID="{9D0AF04F-6A5F-46F8-A298-1019E3F35C00}" presName="textRect" presStyleLbl="revTx" presStyleIdx="1" presStyleCnt="3">
        <dgm:presLayoutVars>
          <dgm:chMax val="1"/>
          <dgm:chPref val="1"/>
        </dgm:presLayoutVars>
      </dgm:prSet>
      <dgm:spPr/>
    </dgm:pt>
    <dgm:pt modelId="{EADED62A-D387-44A1-A639-55DB63429F33}" type="pres">
      <dgm:prSet presAssocID="{5A9DB6A0-13F6-498F-AD40-724A15C0B051}" presName="sibTrans" presStyleCnt="0"/>
      <dgm:spPr/>
    </dgm:pt>
    <dgm:pt modelId="{6BD8702E-2363-4D39-BE21-103C1BC70471}" type="pres">
      <dgm:prSet presAssocID="{B82AF249-B4C5-4D2D-AEB9-463AA4B06CDE}" presName="compNode" presStyleCnt="0"/>
      <dgm:spPr/>
    </dgm:pt>
    <dgm:pt modelId="{DB083FD0-52DC-4FDE-8A7C-274C0C37AB26}" type="pres">
      <dgm:prSet presAssocID="{B82AF249-B4C5-4D2D-AEB9-463AA4B06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58ACD7-3025-4010-A8B2-417A9B916E50}" type="pres">
      <dgm:prSet presAssocID="{B82AF249-B4C5-4D2D-AEB9-463AA4B06CDE}" presName="spaceRect" presStyleCnt="0"/>
      <dgm:spPr/>
    </dgm:pt>
    <dgm:pt modelId="{9C4211BF-DD05-4D99-A3DA-337DAC10636A}" type="pres">
      <dgm:prSet presAssocID="{B82AF249-B4C5-4D2D-AEB9-463AA4B06C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08B415-278B-4BBB-A76D-4CE13267472B}" srcId="{0E1C57DC-7C11-4ADF-8B14-981743EC821D}" destId="{1AD81F34-F1A4-4BE6-8234-6B1F6548363C}" srcOrd="0" destOrd="0" parTransId="{BF844351-A568-4E15-BC7F-DE878F425D5B}" sibTransId="{1071924E-74B0-48FB-AA29-3BE90772246F}"/>
    <dgm:cxn modelId="{2CCF2C43-4707-4F90-B71C-CB2E9C8B7ED9}" srcId="{0E1C57DC-7C11-4ADF-8B14-981743EC821D}" destId="{B82AF249-B4C5-4D2D-AEB9-463AA4B06CDE}" srcOrd="2" destOrd="0" parTransId="{1F0746CF-F083-4BD3-8055-37AFE7028CF2}" sibTransId="{C7D3217A-853C-442A-9D70-F6F8604D9205}"/>
    <dgm:cxn modelId="{893E684C-C829-4027-98A6-9FB89D3112BD}" type="presOf" srcId="{9D0AF04F-6A5F-46F8-A298-1019E3F35C00}" destId="{C6E0E027-5420-4493-A401-D59C61F0C41F}" srcOrd="0" destOrd="0" presId="urn:microsoft.com/office/officeart/2018/2/layout/IconLabelList"/>
    <dgm:cxn modelId="{2DDCA552-0AF3-406F-A053-526D0FCF0F13}" type="presOf" srcId="{B82AF249-B4C5-4D2D-AEB9-463AA4B06CDE}" destId="{9C4211BF-DD05-4D99-A3DA-337DAC10636A}" srcOrd="0" destOrd="0" presId="urn:microsoft.com/office/officeart/2018/2/layout/IconLabelList"/>
    <dgm:cxn modelId="{8D73B6B8-2FD3-4A2B-9FDB-96F792D82F63}" type="presOf" srcId="{0E1C57DC-7C11-4ADF-8B14-981743EC821D}" destId="{11278554-C4ED-4C39-AA30-25C8E2529EB1}" srcOrd="0" destOrd="0" presId="urn:microsoft.com/office/officeart/2018/2/layout/IconLabelList"/>
    <dgm:cxn modelId="{782824D8-E181-4AA7-8D83-608211963909}" type="presOf" srcId="{1AD81F34-F1A4-4BE6-8234-6B1F6548363C}" destId="{2759BA6B-F920-4C80-98FE-F81EBCE4D2E3}" srcOrd="0" destOrd="0" presId="urn:microsoft.com/office/officeart/2018/2/layout/IconLabelList"/>
    <dgm:cxn modelId="{21ED01E4-9B16-4D5F-AB2D-5B9D2CD8F3D2}" srcId="{0E1C57DC-7C11-4ADF-8B14-981743EC821D}" destId="{9D0AF04F-6A5F-46F8-A298-1019E3F35C00}" srcOrd="1" destOrd="0" parTransId="{8A65C275-2181-4436-9289-CBCA0408888C}" sibTransId="{5A9DB6A0-13F6-498F-AD40-724A15C0B051}"/>
    <dgm:cxn modelId="{EECEA7B1-A7AF-4052-AFA5-298EF0E10037}" type="presParOf" srcId="{11278554-C4ED-4C39-AA30-25C8E2529EB1}" destId="{2664CBB9-84ED-45D9-B6C0-58D53F794032}" srcOrd="0" destOrd="0" presId="urn:microsoft.com/office/officeart/2018/2/layout/IconLabelList"/>
    <dgm:cxn modelId="{EB66A31E-3318-4757-8367-77783CF467EF}" type="presParOf" srcId="{2664CBB9-84ED-45D9-B6C0-58D53F794032}" destId="{79F3DA19-C372-43D8-8643-F1EB84B66DEA}" srcOrd="0" destOrd="0" presId="urn:microsoft.com/office/officeart/2018/2/layout/IconLabelList"/>
    <dgm:cxn modelId="{DC779698-15DD-436E-8C15-501F6384977E}" type="presParOf" srcId="{2664CBB9-84ED-45D9-B6C0-58D53F794032}" destId="{CF606A91-996F-4978-95B3-9CC9C0BE6C51}" srcOrd="1" destOrd="0" presId="urn:microsoft.com/office/officeart/2018/2/layout/IconLabelList"/>
    <dgm:cxn modelId="{9EBFE7D9-4C6C-4386-89C9-684E7DE50693}" type="presParOf" srcId="{2664CBB9-84ED-45D9-B6C0-58D53F794032}" destId="{2759BA6B-F920-4C80-98FE-F81EBCE4D2E3}" srcOrd="2" destOrd="0" presId="urn:microsoft.com/office/officeart/2018/2/layout/IconLabelList"/>
    <dgm:cxn modelId="{124E9762-7F92-4976-8939-170175BCCEF0}" type="presParOf" srcId="{11278554-C4ED-4C39-AA30-25C8E2529EB1}" destId="{8DAF1FF7-15CF-4485-A116-68EF069BA2FF}" srcOrd="1" destOrd="0" presId="urn:microsoft.com/office/officeart/2018/2/layout/IconLabelList"/>
    <dgm:cxn modelId="{4FB37CF5-45FB-4A30-B03D-4472032A95F4}" type="presParOf" srcId="{11278554-C4ED-4C39-AA30-25C8E2529EB1}" destId="{FDBDC51A-00AB-4F35-A9B2-632B100A9142}" srcOrd="2" destOrd="0" presId="urn:microsoft.com/office/officeart/2018/2/layout/IconLabelList"/>
    <dgm:cxn modelId="{AC5F7ED4-6275-4613-AECC-44F3EEA2B447}" type="presParOf" srcId="{FDBDC51A-00AB-4F35-A9B2-632B100A9142}" destId="{EA7F9252-AAB2-4BDB-BA90-AD44AA8EB145}" srcOrd="0" destOrd="0" presId="urn:microsoft.com/office/officeart/2018/2/layout/IconLabelList"/>
    <dgm:cxn modelId="{0D580923-FEF2-4050-B925-2FB12A028479}" type="presParOf" srcId="{FDBDC51A-00AB-4F35-A9B2-632B100A9142}" destId="{D37E261A-01DE-440A-AB0E-E7548FB1947E}" srcOrd="1" destOrd="0" presId="urn:microsoft.com/office/officeart/2018/2/layout/IconLabelList"/>
    <dgm:cxn modelId="{153CB649-0824-4F9E-A7B0-11A8A137492F}" type="presParOf" srcId="{FDBDC51A-00AB-4F35-A9B2-632B100A9142}" destId="{C6E0E027-5420-4493-A401-D59C61F0C41F}" srcOrd="2" destOrd="0" presId="urn:microsoft.com/office/officeart/2018/2/layout/IconLabelList"/>
    <dgm:cxn modelId="{F15FB4CC-1428-4238-B883-C8F6598878E4}" type="presParOf" srcId="{11278554-C4ED-4C39-AA30-25C8E2529EB1}" destId="{EADED62A-D387-44A1-A639-55DB63429F33}" srcOrd="3" destOrd="0" presId="urn:microsoft.com/office/officeart/2018/2/layout/IconLabelList"/>
    <dgm:cxn modelId="{36822FA8-E4FF-45D9-9C96-10502F620402}" type="presParOf" srcId="{11278554-C4ED-4C39-AA30-25C8E2529EB1}" destId="{6BD8702E-2363-4D39-BE21-103C1BC70471}" srcOrd="4" destOrd="0" presId="urn:microsoft.com/office/officeart/2018/2/layout/IconLabelList"/>
    <dgm:cxn modelId="{C2500859-B69C-4135-B294-798F0BFA61C4}" type="presParOf" srcId="{6BD8702E-2363-4D39-BE21-103C1BC70471}" destId="{DB083FD0-52DC-4FDE-8A7C-274C0C37AB26}" srcOrd="0" destOrd="0" presId="urn:microsoft.com/office/officeart/2018/2/layout/IconLabelList"/>
    <dgm:cxn modelId="{65CC2FC0-28D6-4930-A405-79AFFAEA02DB}" type="presParOf" srcId="{6BD8702E-2363-4D39-BE21-103C1BC70471}" destId="{9858ACD7-3025-4010-A8B2-417A9B916E50}" srcOrd="1" destOrd="0" presId="urn:microsoft.com/office/officeart/2018/2/layout/IconLabelList"/>
    <dgm:cxn modelId="{A5941877-94D2-45C5-A3EA-9A510F9281E8}" type="presParOf" srcId="{6BD8702E-2363-4D39-BE21-103C1BC70471}" destId="{9C4211BF-DD05-4D99-A3DA-337DAC1063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FA77F-6871-446A-A523-47A231915B4B}">
      <dsp:nvSpPr>
        <dsp:cNvPr id="0" name=""/>
        <dsp:cNvSpPr/>
      </dsp:nvSpPr>
      <dsp:spPr>
        <a:xfrm>
          <a:off x="53" y="296042"/>
          <a:ext cx="5106412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 genome</a:t>
          </a:r>
          <a:endParaRPr lang="en-US" sz="32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" y="296042"/>
        <a:ext cx="5106412" cy="921600"/>
      </dsp:txXfrm>
    </dsp:sp>
    <dsp:sp modelId="{D00F60EC-C04E-4B48-BFC3-44AE28FFF69B}">
      <dsp:nvSpPr>
        <dsp:cNvPr id="0" name=""/>
        <dsp:cNvSpPr/>
      </dsp:nvSpPr>
      <dsp:spPr>
        <a:xfrm>
          <a:off x="53" y="1217642"/>
          <a:ext cx="5106412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Genome sequenced from </a:t>
          </a:r>
          <a:r>
            <a:rPr lang="en-US" sz="32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Fragaria iinumae 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in 2017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using Illumina Sequencing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is in pseudomolecules form</a:t>
          </a:r>
        </a:p>
      </dsp:txBody>
      <dsp:txXfrm>
        <a:off x="53" y="1217642"/>
        <a:ext cx="5106412" cy="2679120"/>
      </dsp:txXfrm>
    </dsp:sp>
    <dsp:sp modelId="{067CC96D-5066-4476-A93C-E8BC3AA58172}">
      <dsp:nvSpPr>
        <dsp:cNvPr id="0" name=""/>
        <dsp:cNvSpPr/>
      </dsp:nvSpPr>
      <dsp:spPr>
        <a:xfrm>
          <a:off x="5821363" y="296042"/>
          <a:ext cx="5106412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Query genome </a:t>
          </a:r>
        </a:p>
      </dsp:txBody>
      <dsp:txXfrm>
        <a:off x="5821363" y="296042"/>
        <a:ext cx="5106412" cy="921600"/>
      </dsp:txXfrm>
    </dsp:sp>
    <dsp:sp modelId="{8F4D99B5-C583-482B-B6CC-9C98ECCB8884}">
      <dsp:nvSpPr>
        <dsp:cNvPr id="0" name=""/>
        <dsp:cNvSpPr/>
      </dsp:nvSpPr>
      <dsp:spPr>
        <a:xfrm>
          <a:off x="5821363" y="1217642"/>
          <a:ext cx="5106412" cy="26791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Sequenced from </a:t>
          </a:r>
          <a:r>
            <a:rPr lang="en-US" sz="32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Fragaria iinumae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in 2021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Using Oxford Nanopore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is in its raw form (220 Fatsq.gz files)</a:t>
          </a:r>
        </a:p>
      </dsp:txBody>
      <dsp:txXfrm>
        <a:off x="5821363" y="1217642"/>
        <a:ext cx="5106412" cy="267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C1-07F5-4717-B42C-E5EBCB20C138}">
      <dsp:nvSpPr>
        <dsp:cNvPr id="0" name=""/>
        <dsp:cNvSpPr/>
      </dsp:nvSpPr>
      <dsp:spPr>
        <a:xfrm rot="5400000">
          <a:off x="6817108" y="-3029938"/>
          <a:ext cx="456130" cy="66307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Indexing reference genome files</a:t>
          </a:r>
        </a:p>
      </dsp:txBody>
      <dsp:txXfrm rot="-5400000">
        <a:off x="3729797" y="79639"/>
        <a:ext cx="6608486" cy="411598"/>
      </dsp:txXfrm>
    </dsp:sp>
    <dsp:sp modelId="{0315E06D-2F8E-49A1-89A3-D59CBFBB86F1}">
      <dsp:nvSpPr>
        <dsp:cNvPr id="0" name=""/>
        <dsp:cNvSpPr/>
      </dsp:nvSpPr>
      <dsp:spPr>
        <a:xfrm>
          <a:off x="0" y="355"/>
          <a:ext cx="3729798" cy="5701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BWA</a:t>
          </a:r>
        </a:p>
      </dsp:txBody>
      <dsp:txXfrm>
        <a:off x="27833" y="28188"/>
        <a:ext cx="3674132" cy="514497"/>
      </dsp:txXfrm>
    </dsp:sp>
    <dsp:sp modelId="{EA872E98-B0C2-4236-9881-4B2D8B07A3FD}">
      <dsp:nvSpPr>
        <dsp:cNvPr id="0" name=""/>
        <dsp:cNvSpPr/>
      </dsp:nvSpPr>
      <dsp:spPr>
        <a:xfrm rot="5400000">
          <a:off x="6817108" y="-2431266"/>
          <a:ext cx="456130" cy="66307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Generating </a:t>
          </a:r>
          <a:r>
            <a:rPr lang="en-US" sz="2400" b="1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sam</a:t>
          </a: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files from Fastq.gz files</a:t>
          </a:r>
        </a:p>
      </dsp:txBody>
      <dsp:txXfrm rot="-5400000">
        <a:off x="3729797" y="678311"/>
        <a:ext cx="6608486" cy="411598"/>
      </dsp:txXfrm>
    </dsp:sp>
    <dsp:sp modelId="{536FAAC8-FF5E-4F9E-9242-1016A71C6233}">
      <dsp:nvSpPr>
        <dsp:cNvPr id="0" name=""/>
        <dsp:cNvSpPr/>
      </dsp:nvSpPr>
      <dsp:spPr>
        <a:xfrm>
          <a:off x="0" y="599027"/>
          <a:ext cx="3729798" cy="5701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BWA</a:t>
          </a:r>
        </a:p>
      </dsp:txBody>
      <dsp:txXfrm>
        <a:off x="27833" y="626860"/>
        <a:ext cx="3674132" cy="514497"/>
      </dsp:txXfrm>
    </dsp:sp>
    <dsp:sp modelId="{D222D93A-E626-4D6A-90F3-2B53FBA6D631}">
      <dsp:nvSpPr>
        <dsp:cNvPr id="0" name=""/>
        <dsp:cNvSpPr/>
      </dsp:nvSpPr>
      <dsp:spPr>
        <a:xfrm rot="5400000">
          <a:off x="6817108" y="-1832595"/>
          <a:ext cx="456130" cy="66307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Converting </a:t>
          </a:r>
          <a:r>
            <a:rPr lang="en-US" sz="2400" b="1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sam</a:t>
          </a: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files to bam files</a:t>
          </a:r>
        </a:p>
      </dsp:txBody>
      <dsp:txXfrm rot="-5400000">
        <a:off x="3729797" y="1276982"/>
        <a:ext cx="6608486" cy="411598"/>
      </dsp:txXfrm>
    </dsp:sp>
    <dsp:sp modelId="{07842C89-9133-4E1A-BD2A-273CA7090C1E}">
      <dsp:nvSpPr>
        <dsp:cNvPr id="0" name=""/>
        <dsp:cNvSpPr/>
      </dsp:nvSpPr>
      <dsp:spPr>
        <a:xfrm>
          <a:off x="0" y="1197699"/>
          <a:ext cx="3729798" cy="5701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3" y="1225532"/>
        <a:ext cx="3674132" cy="514497"/>
      </dsp:txXfrm>
    </dsp:sp>
    <dsp:sp modelId="{76411B4D-82B0-4F6E-A892-24191C4A6EA8}">
      <dsp:nvSpPr>
        <dsp:cNvPr id="0" name=""/>
        <dsp:cNvSpPr/>
      </dsp:nvSpPr>
      <dsp:spPr>
        <a:xfrm rot="5400000">
          <a:off x="6817108" y="-1233923"/>
          <a:ext cx="456130" cy="66307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Constructing bam index files</a:t>
          </a:r>
        </a:p>
      </dsp:txBody>
      <dsp:txXfrm rot="-5400000">
        <a:off x="3729797" y="1875654"/>
        <a:ext cx="6608486" cy="411598"/>
      </dsp:txXfrm>
    </dsp:sp>
    <dsp:sp modelId="{E2EC2FAF-B972-4548-A0FF-2B049B6F495C}">
      <dsp:nvSpPr>
        <dsp:cNvPr id="0" name=""/>
        <dsp:cNvSpPr/>
      </dsp:nvSpPr>
      <dsp:spPr>
        <a:xfrm>
          <a:off x="0" y="1796370"/>
          <a:ext cx="3729798" cy="5701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3" y="1824203"/>
        <a:ext cx="3674132" cy="514497"/>
      </dsp:txXfrm>
    </dsp:sp>
    <dsp:sp modelId="{31DA6A2E-0A06-4E32-8287-1BCCCE70AD3F}">
      <dsp:nvSpPr>
        <dsp:cNvPr id="0" name=""/>
        <dsp:cNvSpPr/>
      </dsp:nvSpPr>
      <dsp:spPr>
        <a:xfrm rot="5400000">
          <a:off x="6817108" y="-635251"/>
          <a:ext cx="456130" cy="66307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Running stats on bam files</a:t>
          </a:r>
        </a:p>
      </dsp:txBody>
      <dsp:txXfrm rot="-5400000">
        <a:off x="3729797" y="2474326"/>
        <a:ext cx="6608486" cy="411598"/>
      </dsp:txXfrm>
    </dsp:sp>
    <dsp:sp modelId="{1680D845-E261-4C56-A45A-2B69352C893F}">
      <dsp:nvSpPr>
        <dsp:cNvPr id="0" name=""/>
        <dsp:cNvSpPr/>
      </dsp:nvSpPr>
      <dsp:spPr>
        <a:xfrm>
          <a:off x="0" y="2395042"/>
          <a:ext cx="3729798" cy="57016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3" y="2422875"/>
        <a:ext cx="3674132" cy="514497"/>
      </dsp:txXfrm>
    </dsp:sp>
    <dsp:sp modelId="{3D351C6A-F2E4-469C-B977-CD1E6B8E6E9F}">
      <dsp:nvSpPr>
        <dsp:cNvPr id="0" name=""/>
        <dsp:cNvSpPr/>
      </dsp:nvSpPr>
      <dsp:spPr>
        <a:xfrm rot="5400000">
          <a:off x="6817108" y="-36580"/>
          <a:ext cx="456130" cy="66307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Generating graphs and images</a:t>
          </a:r>
        </a:p>
      </dsp:txBody>
      <dsp:txXfrm rot="-5400000">
        <a:off x="3729797" y="3072997"/>
        <a:ext cx="6608486" cy="411598"/>
      </dsp:txXfrm>
    </dsp:sp>
    <dsp:sp modelId="{FB217AC5-2352-4A71-B354-F58D291AB797}">
      <dsp:nvSpPr>
        <dsp:cNvPr id="0" name=""/>
        <dsp:cNvSpPr/>
      </dsp:nvSpPr>
      <dsp:spPr>
        <a:xfrm>
          <a:off x="0" y="2993714"/>
          <a:ext cx="3729798" cy="5701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Samtools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3" y="3021547"/>
        <a:ext cx="3674132" cy="514497"/>
      </dsp:txXfrm>
    </dsp:sp>
    <dsp:sp modelId="{7415DFD1-3002-4107-B28C-03C0B5AEEE31}">
      <dsp:nvSpPr>
        <dsp:cNvPr id="0" name=""/>
        <dsp:cNvSpPr/>
      </dsp:nvSpPr>
      <dsp:spPr>
        <a:xfrm rot="5400000">
          <a:off x="6817108" y="562091"/>
          <a:ext cx="456130" cy="66307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Running bam index files on IGV</a:t>
          </a:r>
        </a:p>
      </dsp:txBody>
      <dsp:txXfrm rot="-5400000">
        <a:off x="3729797" y="3671668"/>
        <a:ext cx="6608486" cy="411598"/>
      </dsp:txXfrm>
    </dsp:sp>
    <dsp:sp modelId="{917F4C82-C9E5-4311-B4CA-D31A60643695}">
      <dsp:nvSpPr>
        <dsp:cNvPr id="0" name=""/>
        <dsp:cNvSpPr/>
      </dsp:nvSpPr>
      <dsp:spPr>
        <a:xfrm>
          <a:off x="0" y="3592385"/>
          <a:ext cx="3729798" cy="5701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IGV</a:t>
          </a:r>
        </a:p>
      </dsp:txBody>
      <dsp:txXfrm>
        <a:off x="27833" y="3620218"/>
        <a:ext cx="3674132" cy="51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3DA19-C372-43D8-8643-F1EB84B66DEA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9BA6B-F920-4C80-98FE-F81EBCE4D2E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Deep analysis of all the results</a:t>
          </a:r>
          <a:endParaRPr lang="en-US" sz="2500" kern="1200" dirty="0"/>
        </a:p>
      </dsp:txBody>
      <dsp:txXfrm>
        <a:off x="59990" y="2654049"/>
        <a:ext cx="3226223" cy="720000"/>
      </dsp:txXfrm>
    </dsp:sp>
    <dsp:sp modelId="{EA7F9252-AAB2-4BDB-BA90-AD44AA8EB14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E027-5420-4493-A401-D59C61F0C41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Reason behind no coverage in graphs</a:t>
          </a:r>
          <a:endParaRPr lang="en-US" sz="2500" kern="1200" dirty="0"/>
        </a:p>
      </dsp:txBody>
      <dsp:txXfrm>
        <a:off x="3850802" y="2654049"/>
        <a:ext cx="3226223" cy="720000"/>
      </dsp:txXfrm>
    </dsp:sp>
    <dsp:sp modelId="{DB083FD0-52DC-4FDE-8A7C-274C0C37AB2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211BF-DD05-4D99-A3DA-337DAC10636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View concatenated 220 bam files on IGV</a:t>
          </a:r>
          <a:endParaRPr lang="en-US" sz="2500" kern="1200" dirty="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EB6DE-8E20-4FD8-B473-3599E49CFE0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AE928-8FF1-4B6F-9413-30740A2B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AE928-8FF1-4B6F-9413-30740A2BE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9442-E862-DC06-C4E4-6888A20D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EC72-BD0D-BFFC-0360-BFF47048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9584-BE19-C154-7970-7508471C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1BFE-39FE-7FF1-46F5-4FB59EB3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98E0-B72F-5349-5DC3-BA9B445B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FA0-894A-3BE5-EAEE-8B314122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A894-D8A4-A645-138A-16D33F48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BCB5-4669-A9EE-28BB-34D946D6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FC47-A035-1D73-59B9-948F1E2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9692-A232-DEF0-70EB-B6E8D4F5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791BF-AB09-07C3-8DC2-8294B7A0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CEE37-3139-3F1C-9F21-A5546C3B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5FC3-B11B-5710-9B0F-4E32C63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1BD6-6A55-E97A-8594-5205D549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B6F4-81A0-2A62-51E1-9F5A3D35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F7CA-1455-FE38-66FA-657978CC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6BCD-0275-5A5F-0665-B9862310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E68A-267B-C756-554E-5E49548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4AB8-1E39-4F74-E14B-21A8009B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554D-C19F-F040-9C05-5AB2DADA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9C38-9C96-3EB0-4B24-20A15864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B3D2-F4DD-260B-1A63-51E62E8A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A916-30C3-31BF-C6EA-5E5C03C2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8009-1C29-FBC1-E6AC-ADAB72D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2A19-5430-7986-E2D8-441D174A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0-7CEF-06E0-0BC6-EE18D14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091-7AC9-80D5-AA45-A65328505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BD3E-001C-7851-FF64-7C841164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B1307-E5F9-1F29-3A0E-A25AAA97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F0FD-F4C5-7FC6-355E-D009E2C4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BF1E4-C008-0557-9605-86336231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7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D06A-8219-65D8-8BD6-F64AB183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9610-0D93-D83E-795F-5387F557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7876F-A6C5-74AA-1F65-53C4C776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7DBE3-2645-247A-9476-F283AF07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EB1F1-4B17-22AB-4728-0CAEAE5E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23DEC-A0C0-4CBB-D532-0D367A6F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B0017-FE4F-5170-238D-CBEA5798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1F743-1F84-28C3-8E0A-BEAB709E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244-C414-A9FB-F1ED-5470548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AFF2-385B-7C88-871C-CA9AD6EA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F9B69-2021-39F5-8129-B5ECEEC6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0286B-824E-F595-5553-BAA134CA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240C2-8374-D12F-8879-2C305360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8BF71-2D38-5449-5FCF-5F9A3C2D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4D71-DF51-1C10-8BBE-46EEB95F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6C36-905F-1CBE-0BBD-4FE3CE1F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1428-AF1B-899D-99B4-B5A95C0C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41F9A-34C7-E315-230F-298B23A0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62F3-CFCD-247B-9FC1-A5ABC79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00BF-1954-9A06-974E-324E0D1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DF90-3571-F332-A2C3-0F95959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0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99FD-8283-73A8-41C4-DEB13B21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D7AB8-339B-66D2-5AEB-39204B4E8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9173-C364-554F-6BFD-ACEC6F91D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E2B0-5474-1D4D-0C06-6CBD64AE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C450B-32FC-E45D-C019-9E892CD3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07E2C-1DFF-5482-D269-85D6531B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23AD6-CEB3-D1E3-A79D-472B36E3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E04E6-B4D0-92DB-4CFD-F5BE4A79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C502-4677-35E2-8004-811C1F014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8C214-E280-48E1-A346-0773198FF2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26F8-D7B7-0919-72FC-013B28F0A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DD17-35A0-266D-7EE4-BBD36A7A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C0CD-D32C-46AC-B013-157E406C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C120B-EF79-60B7-A00E-867CDD38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77" y="1397442"/>
            <a:ext cx="5035826" cy="2294086"/>
          </a:xfrm>
        </p:spPr>
        <p:txBody>
          <a:bodyPr anchor="b">
            <a:normAutofit/>
          </a:bodyPr>
          <a:lstStyle/>
          <a:p>
            <a:r>
              <a:rPr lang="en-IN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two </a:t>
            </a:r>
            <a:r>
              <a:rPr lang="en-IN" sz="5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Fragaria</a:t>
            </a:r>
            <a:r>
              <a:rPr lang="en-IN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iinumae</a:t>
            </a:r>
            <a:r>
              <a:rPr lang="en-IN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 genomes </a:t>
            </a:r>
            <a:endParaRPr lang="en-US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3F58-721F-753B-493F-002265DA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Mamta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Kajal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Anushreeya Gurung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strawberries&#10;&#10;Description automatically generated with medium confidence">
            <a:extLst>
              <a:ext uri="{FF2B5EF4-FFF2-40B4-BE49-F238E27FC236}">
                <a16:creationId xmlns:a16="http://schemas.microsoft.com/office/drawing/2014/main" id="{AD0A2BB0-E4AA-4A52-DCE2-E3F2CCA36D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7" r="240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951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F1B51-CBBF-A010-CE97-4ED54882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  <a:endParaRPr lang="en-US" sz="40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8B760-BCB4-46FA-C56B-CA54F89BB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7856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8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4B488-0DC6-548E-02EA-067D7153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AA06-28A5-1B1C-F940-65EE9691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Jefferey Miller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Tom Davis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Clayton Ludwig (PhD Candidate)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B826-6856-F8A3-B54B-B379778A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8" y="440860"/>
            <a:ext cx="10916308" cy="660354"/>
          </a:xfr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0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398EB20-3626-FCBA-FF55-F808C55F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5" y="1471144"/>
            <a:ext cx="3081612" cy="218459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9DE016A-AC4C-0438-3046-5EA5A5B3B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19" y="1481871"/>
            <a:ext cx="3256731" cy="217386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2B2939A-1D26-61DC-265C-B75A7D67D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04" y="1471144"/>
            <a:ext cx="3256732" cy="217386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751C18D-5D55-23A7-1A3F-C408DBBDB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3957501"/>
            <a:ext cx="3109463" cy="218459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08037618-E46A-1D59-23EF-FA4E7C41F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68" y="3957500"/>
            <a:ext cx="3233481" cy="218459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9A2D3D7-A1D2-5E02-1C1B-7E238541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3957500"/>
            <a:ext cx="3272797" cy="218459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47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058-26E2-5BED-7B98-FBF8247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1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1B38B4E-B8E8-CC57-36AF-34BA96D9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1903765"/>
            <a:ext cx="3081612" cy="198814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9935C03-A903-5007-FE0B-A19AE939C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34" y="1903764"/>
            <a:ext cx="3081612" cy="198815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5B66DA4-0A03-E0F2-2710-064B055F7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835"/>
            <a:ext cx="3081612" cy="205697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42AAD99-7099-A842-387B-8A8985E92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4243835"/>
            <a:ext cx="3081612" cy="205697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90C6211-B937-DD98-192A-81879CE1B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34" y="4243835"/>
            <a:ext cx="3081612" cy="205697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83A092-CF90-35B3-B7AE-667317960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765"/>
            <a:ext cx="3081612" cy="205697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2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BBA93-FD6D-7B10-CDE8-46021150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10515600" cy="89223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2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DDD40E6-3CDB-085B-0DD8-D6C81548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2" y="1834939"/>
            <a:ext cx="3069180" cy="20569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767532CA-002F-6943-36E8-566BFA8D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1834939"/>
            <a:ext cx="3081612" cy="20569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8626600-72A3-656F-158C-CD3B4AC37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88" y="1765882"/>
            <a:ext cx="3081612" cy="20569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DCF030F3-A40D-62F2-607D-986BC3219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3630"/>
            <a:ext cx="3081612" cy="20569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C7E4EAC-925F-C297-AED1-F97AE76F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4063630"/>
            <a:ext cx="3081612" cy="20569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AE4D03B-37F5-DDDF-28FA-01AC57882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88" y="4063630"/>
            <a:ext cx="3081612" cy="205697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415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12E98-AE12-EA2D-D81B-18F4D431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8" y="557190"/>
            <a:ext cx="10916308" cy="833866"/>
          </a:xfr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3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AF00A7E-21B1-3FD5-89E7-9EEE8270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8" y="1765882"/>
            <a:ext cx="3081611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7DA50B2-E3E7-D208-5AD9-AAA000353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03" y="1747387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C288A1F-3A50-746C-B020-1F75385F1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43" y="1747387"/>
            <a:ext cx="3360094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577851E-7A79-CEBB-B746-2A78933DB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8" y="406363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2B57AE2-7974-1289-8045-434940FD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03" y="4068182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61A3626-2070-1A19-26BB-17C526B13F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42" y="4063630"/>
            <a:ext cx="3360094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997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7D1D7-A98A-AD28-2E3C-9C8CE38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4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F6F86C4-8B1B-3DC7-D4AA-010CE158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1211FC37-37CA-7361-AD05-0976DBF56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B6DADD-E104-4283-43AC-C356E8C64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42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E9266787-24AA-7BA7-8C37-3FFE29242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9128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08C4743A-6800-B5B0-1E58-C0094E8B3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406363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1184B23C-96E4-62CF-4EE6-4616B7DBD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42" y="406363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67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3BBE33-B533-4661-8A6A-6BD8D05EB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7608-E413-DBB0-4D34-FE60C3EA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59" y="271087"/>
            <a:ext cx="10635881" cy="957535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5</a:t>
            </a:r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77AC1A30-2781-8F2A-9E4A-611FE008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9" y="1524172"/>
            <a:ext cx="3201468" cy="21343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2B6643FC-534D-2CF4-4DAC-848F83AB3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08" y="4109792"/>
            <a:ext cx="3715682" cy="247712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35" name="Picture 34" descr="Table&#10;&#10;Description automatically generated">
            <a:extLst>
              <a:ext uri="{FF2B5EF4-FFF2-40B4-BE49-F238E27FC236}">
                <a16:creationId xmlns:a16="http://schemas.microsoft.com/office/drawing/2014/main" id="{07766A31-613A-C812-0790-E59450231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51" y="1524173"/>
            <a:ext cx="3245390" cy="213431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72520972-68EB-87C6-01B2-9893270D8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1" y="1524172"/>
            <a:ext cx="3201468" cy="21343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8" name="Content Placeholder 28" descr="Chart, line chart, histogram&#10;&#10;Description automatically generated">
            <a:extLst>
              <a:ext uri="{FF2B5EF4-FFF2-40B4-BE49-F238E27FC236}">
                <a16:creationId xmlns:a16="http://schemas.microsoft.com/office/drawing/2014/main" id="{844AD0F3-7243-9D0C-9585-F090F637D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93" y="4095267"/>
            <a:ext cx="3715682" cy="24771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A5E82316-3388-9C1D-E1AD-D01D2CDB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9" y="1514234"/>
            <a:ext cx="3201468" cy="21343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43" name="Picture 42" descr="Chart, histogram&#10;&#10;Description automatically generated">
            <a:extLst>
              <a:ext uri="{FF2B5EF4-FFF2-40B4-BE49-F238E27FC236}">
                <a16:creationId xmlns:a16="http://schemas.microsoft.com/office/drawing/2014/main" id="{6BFC4344-EFEF-9149-52E3-52FE91DF1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1" y="1514234"/>
            <a:ext cx="3201468" cy="21343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44" name="Content Placeholder 28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1B308B-1D22-E5A2-FCDD-E3BB61C39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93" y="4085329"/>
            <a:ext cx="3715682" cy="247712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021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2272-CB8E-CEED-E6E7-374E4F00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764"/>
          </a:xfrm>
        </p:spPr>
        <p:txBody>
          <a:bodyPr/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6</a:t>
            </a:r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2B2427C-090C-F2BE-7568-DFE7A80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47" y="4182893"/>
            <a:ext cx="3289938" cy="221717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9569A51-DA03-8F32-EB9C-FF6334BA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90" y="1690688"/>
            <a:ext cx="3289938" cy="219329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7" name="Picture 16" descr="Chart, line chart, histogram&#10;&#10;Description automatically generated">
            <a:extLst>
              <a:ext uri="{FF2B5EF4-FFF2-40B4-BE49-F238E27FC236}">
                <a16:creationId xmlns:a16="http://schemas.microsoft.com/office/drawing/2014/main" id="{CF76B598-FF29-BC4C-F2D3-ED5FA99E7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5" y="1746427"/>
            <a:ext cx="3289938" cy="219329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B1E04391-218F-8B80-4F16-05510D074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47" y="1691956"/>
            <a:ext cx="3289938" cy="219329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6839076-8880-0308-59FF-B1204A848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5" y="4206779"/>
            <a:ext cx="3289938" cy="219329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C7286C77-C596-5E13-E847-29F50AFDB1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31" y="4206779"/>
            <a:ext cx="3289938" cy="221717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498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67C4-AB31-B6D9-7FBC-712A12DA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63"/>
            <a:ext cx="10515600" cy="80219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7</a:t>
            </a:r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AF68BFB-F381-C47A-5356-0724DD2A8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06" y="4133397"/>
            <a:ext cx="3095237" cy="214255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3072151-F779-FBB1-A378-28188EB13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36" y="1470581"/>
            <a:ext cx="3213839" cy="214255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84EB226-7B55-3515-1208-AAF9E91F8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00" y="1492304"/>
            <a:ext cx="3213839" cy="214255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C56395B-FEB1-ACC6-A6EA-520A3BCED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4" y="1517955"/>
            <a:ext cx="3213839" cy="214255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66FA366-D93C-C77F-7AD3-D1C4DD331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4" y="4163449"/>
            <a:ext cx="3213839" cy="214255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449E70E3-C5F2-230A-0689-F3312AA1D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00" y="4212465"/>
            <a:ext cx="3095237" cy="206349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47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CB019-464B-4780-4E7E-6F292818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62" y="527428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9E6D22-C2C6-8056-EC79-069255AD0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2574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80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2C55-4193-C77C-BC5D-03473E2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27" y="532310"/>
            <a:ext cx="10515600" cy="948109"/>
          </a:xfrm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8</a:t>
            </a:r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C3BCACC-86F6-54B8-8E0C-4DF27AB21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70" y="4162533"/>
            <a:ext cx="3142145" cy="2083110"/>
          </a:xfrm>
          <a:ln w="28575">
            <a:solidFill>
              <a:srgbClr val="C00000"/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1A34818-0AB9-F20E-F3B2-542F6177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71" y="1867013"/>
            <a:ext cx="3142144" cy="190892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E440465-7569-1F9B-D6B1-B48CF74B8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51" y="4162532"/>
            <a:ext cx="3124662" cy="208310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90CE3-9437-A9B7-F95C-612872197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7" y="4162533"/>
            <a:ext cx="3124666" cy="208311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B174AA6-030B-A6D2-6331-E667B0BF4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51" y="1867013"/>
            <a:ext cx="3124662" cy="190892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B489322-09D4-111A-310C-BC199426D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8" y="1867013"/>
            <a:ext cx="2945787" cy="190892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545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B905-8235-5462-B149-2A3DF28D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903"/>
          </a:xfrm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9</a:t>
            </a:r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28851691-0C97-884F-E016-C89779789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31" y="1584395"/>
            <a:ext cx="3330947" cy="2126214"/>
          </a:xfrm>
          <a:ln w="28575">
            <a:solidFill>
              <a:srgbClr val="C00000"/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452790-0D61-7B1B-B716-4EEFCBDE3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31" y="3941976"/>
            <a:ext cx="3330947" cy="255089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30F9060-A6A2-2271-DE39-A5B0CB5AC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5729"/>
            <a:ext cx="3330947" cy="239714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0B0C8F8-49B7-0693-C7A9-CD923D7A5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03" y="3941977"/>
            <a:ext cx="3061077" cy="255089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511587E-EF1C-BB37-5FA3-66D4D4C97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03" y="1556668"/>
            <a:ext cx="3061077" cy="204071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1438501-3B89-50FB-0ED7-D052046DF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395"/>
            <a:ext cx="3330947" cy="215271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856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7B5D4-6B0D-9709-8AE7-841BDFC7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966811"/>
          </a:xfrm>
          <a:ln w="28575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Results- Sequence 10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8EB9BFD-E4C4-2499-F64C-C5BC7FCB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7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D7CBB9-75B5-CD64-DBD8-6643AC95A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84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D294C26-2903-3DC7-0024-0C69ED33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7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A2C0E25-E6A8-74DE-E7A1-51D3F8848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7" y="419615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3345993-8C84-514B-464B-7A6D76B44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84" y="419615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498CC01-E327-D2B3-C564-B1D45121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7" y="419615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90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AD67-E75B-CB54-D411-264D4ADE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 applied…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7129D3-2E87-D31A-71E5-D17F9726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Burrow Wheeler Alignment (BWA)is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package for mapping low-divergent sequences against a large reference genome.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utilities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alignments in the SAM (Sequence Alignment/Map), BAM, and CRAM formats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Genome Viewer (IGV) is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tool for the visual exploration of genomic data.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E0C5B4-FC4A-7ABD-17BD-73CD3742A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r="1290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0B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7A3A-73BB-6399-C2F3-824534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IN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IN" sz="5400"/>
              <a:t> </a:t>
            </a:r>
            <a:endParaRPr lang="en-US" sz="5400"/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7906C6-2435-B115-635A-1F242B908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038544"/>
              </p:ext>
            </p:extLst>
          </p:nvPr>
        </p:nvGraphicFramePr>
        <p:xfrm>
          <a:off x="901478" y="2014331"/>
          <a:ext cx="10360550" cy="416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50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F3A5B-1195-076D-6C80-DC1FC7DF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(15 </a:t>
            </a:r>
            <a:r>
              <a:rPr lang="en-US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concatenated</a:t>
            </a:r>
            <a:r>
              <a:rPr lang="en-US" sz="52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B8DB2EF-3C3F-A898-4000-FC0FE676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6D12004-9679-F062-EF2B-ED79653E1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D4B1425-6857-D468-D792-8A59F9657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34" y="1834939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3" name="Picture 12" descr="Chart, table&#10;&#10;Description automatically generated">
            <a:extLst>
              <a:ext uri="{FF2B5EF4-FFF2-40B4-BE49-F238E27FC236}">
                <a16:creationId xmlns:a16="http://schemas.microsoft.com/office/drawing/2014/main" id="{04AF3E57-A097-7BBC-ECDB-60891A6EB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363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990B423-0F3F-84EC-7EAA-2DB0F96A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7" y="4063630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7CFD40C-AA72-AF98-7662-9EC76C6E2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34" y="4066913"/>
            <a:ext cx="3081612" cy="20569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48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6769833C-AD73-8E0B-6691-4893A67F1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3" y="1875493"/>
            <a:ext cx="3322638" cy="21859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76546E5-C2C8-5C38-C649-3F7013B8B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3" y="4246286"/>
            <a:ext cx="3322638" cy="21955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AD6A173-E1AE-D499-7867-C9AC8A47A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44" y="1901548"/>
            <a:ext cx="6713538" cy="45402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AA346-AB48-1401-0F48-77BDC7BA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1" y="197833"/>
            <a:ext cx="10515600" cy="1505883"/>
          </a:xfrm>
          <a:ln w="952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(220 fastq.gz files) </a:t>
            </a:r>
          </a:p>
        </p:txBody>
      </p:sp>
    </p:spTree>
    <p:extLst>
      <p:ext uri="{BB962C8B-B14F-4D97-AF65-F5344CB8AC3E}">
        <p14:creationId xmlns:p14="http://schemas.microsoft.com/office/powerpoint/2010/main" val="87433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7708-36D6-A375-A037-B77A376A8A94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 (220 fastq.gz files) </a:t>
            </a:r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EEDBD17-E00A-A540-1DEC-9350B6C3D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24" y="2482926"/>
            <a:ext cx="4950076" cy="3300051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5CD9B82-B5E0-082E-172F-8892E2815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0" y="2482926"/>
            <a:ext cx="4950075" cy="330005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188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6C60-8DC2-2865-1377-E17F1FFC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IGV (5 individual Fastq.gz files)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4AC03A-19FD-86C9-668A-1830A3B0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78" y="1642874"/>
            <a:ext cx="8824169" cy="473142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22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B5F58-0E0B-C73D-CEF3-B3B4A770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IGV (15 concatenated Fastq.gz files)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28A1E6-AC99-93DE-BCFD-D0DF132B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83" y="1688477"/>
            <a:ext cx="9259833" cy="48183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92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424BC4B9E0340B97E987A9A598A44" ma:contentTypeVersion="12" ma:contentTypeDescription="Create a new document." ma:contentTypeScope="" ma:versionID="874b7eef9b8f5aa83319b84a668dec92">
  <xsd:schema xmlns:xsd="http://www.w3.org/2001/XMLSchema" xmlns:xs="http://www.w3.org/2001/XMLSchema" xmlns:p="http://schemas.microsoft.com/office/2006/metadata/properties" xmlns:ns3="b99d511f-95de-44e4-8047-519a96f0c8eb" xmlns:ns4="75cd7c92-5219-4f83-86ad-975e4696ad3a" targetNamespace="http://schemas.microsoft.com/office/2006/metadata/properties" ma:root="true" ma:fieldsID="04cc3f18931f304f8f2d80a05a4703ec" ns3:_="" ns4:_="">
    <xsd:import namespace="b99d511f-95de-44e4-8047-519a96f0c8eb"/>
    <xsd:import namespace="75cd7c92-5219-4f83-86ad-975e4696ad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d511f-95de-44e4-8047-519a96f0c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d7c92-5219-4f83-86ad-975e4696ad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BC04C8-2970-410B-BBF4-5B3776BCB0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BD9F77-AD0E-4B8D-9D69-4132EBA7B5B1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75cd7c92-5219-4f83-86ad-975e4696ad3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9d511f-95de-44e4-8047-519a96f0c8e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95155E6-0B60-4493-8A0F-308DD59AD73F}">
  <ds:schemaRefs>
    <ds:schemaRef ds:uri="75cd7c92-5219-4f83-86ad-975e4696ad3a"/>
    <ds:schemaRef ds:uri="b99d511f-95de-44e4-8047-519a96f0c8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Widescreen</PresentationFormat>
  <Paragraphs>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Alignment of two Fragaria iinumae genomes </vt:lpstr>
      <vt:lpstr>Introduction</vt:lpstr>
      <vt:lpstr>Approaches applied…</vt:lpstr>
      <vt:lpstr>Pipeline </vt:lpstr>
      <vt:lpstr>Results (15 concatenated files)</vt:lpstr>
      <vt:lpstr>Results (220 fastq.gz files) </vt:lpstr>
      <vt:lpstr>Results (220 fastq.gz files) </vt:lpstr>
      <vt:lpstr>IGV (5 individual Fastq.gz files)</vt:lpstr>
      <vt:lpstr>IGV (15 concatenated Fastq.gz files)</vt:lpstr>
      <vt:lpstr>Further Work</vt:lpstr>
      <vt:lpstr>Acknowledgements</vt:lpstr>
      <vt:lpstr>Results- Sequence 0</vt:lpstr>
      <vt:lpstr>Results- Sequence 1</vt:lpstr>
      <vt:lpstr>Results- Sequence 2</vt:lpstr>
      <vt:lpstr>Results- Sequence 3</vt:lpstr>
      <vt:lpstr>Results- Sequence 4</vt:lpstr>
      <vt:lpstr>Results- Sequence 5</vt:lpstr>
      <vt:lpstr>Results- Sequence 6</vt:lpstr>
      <vt:lpstr>Results- Sequence 7</vt:lpstr>
      <vt:lpstr>Results- Sequence 8</vt:lpstr>
      <vt:lpstr>Results- Sequence 9</vt:lpstr>
      <vt:lpstr>Results- Sequence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711  Group Project</dc:title>
  <dc:creator>Mamta Kajal</dc:creator>
  <cp:lastModifiedBy>Anushreeya Gurung</cp:lastModifiedBy>
  <cp:revision>2</cp:revision>
  <dcterms:created xsi:type="dcterms:W3CDTF">2022-05-05T17:27:54Z</dcterms:created>
  <dcterms:modified xsi:type="dcterms:W3CDTF">2022-05-13T20:51:57Z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0x0101008B7424BC4B9E0340B97E987A9A598A44</vt:lpwstr>
  </property>
</Properties>
</file>