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4A6562-3A51-474F-AD50-56DD865BF02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A6562-3A51-474F-AD50-56DD865BF02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A6562-3A51-474F-AD50-56DD865BF02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4A6562-3A51-474F-AD50-56DD865BF02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4A6562-3A51-474F-AD50-56DD865BF02A}" type="datetimeFigureOut">
              <a:rPr lang="en-US" smtClean="0"/>
              <a:pPr/>
              <a:t>2/24/2021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4A6562-3A51-474F-AD50-56DD865BF02A}"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4A6562-3A51-474F-AD50-56DD865BF02A}" type="datetimeFigureOut">
              <a:rPr lang="en-US" smtClean="0"/>
              <a:pPr/>
              <a:t>2/24/2021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4A6562-3A51-474F-AD50-56DD865BF02A}" type="datetimeFigureOut">
              <a:rPr lang="en-US" smtClean="0"/>
              <a:pPr/>
              <a:t>2/24/2021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A6562-3A51-474F-AD50-56DD865BF02A}" type="datetimeFigureOut">
              <a:rPr lang="en-US" smtClean="0"/>
              <a:pPr/>
              <a:t>2/24/2021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A6562-3A51-474F-AD50-56DD865BF02A}"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A6562-3A51-474F-AD50-56DD865BF02A}" type="datetimeFigureOut">
              <a:rPr lang="en-US" smtClean="0"/>
              <a:pPr/>
              <a:t>2/24/2021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C38C3-D857-46AB-94A2-91D50E5195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A6562-3A51-474F-AD50-56DD865BF02A}" type="datetimeFigureOut">
              <a:rPr lang="en-US" smtClean="0"/>
              <a:pPr/>
              <a:t>2/24/2021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38C3-D857-46AB-94A2-91D50E5195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ubhavv1998" TargetMode="External"/><Relationship Id="rId2" Type="http://schemas.openxmlformats.org/officeDocument/2006/relationships/hyperlink" Target="https://github.com/anubhavv1998/SAIRA-Desktop-Assista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0"/>
            <a:ext cx="6215106" cy="1000108"/>
          </a:xfrm>
        </p:spPr>
        <p:txBody>
          <a:bodyPr>
            <a:noAutofit/>
          </a:bodyPr>
          <a:lstStyle/>
          <a:p>
            <a:r>
              <a:rPr lang="en-IN" sz="2400" b="1" dirty="0" smtClean="0">
                <a:latin typeface="Times New Roman" pitchFamily="18" charset="0"/>
                <a:cs typeface="Times New Roman" pitchFamily="18" charset="0"/>
              </a:rPr>
              <a:t/>
            </a:r>
            <a:br>
              <a:rPr lang="en-IN" sz="2400" b="1" dirty="0" smtClean="0">
                <a:latin typeface="Times New Roman" pitchFamily="18" charset="0"/>
                <a:cs typeface="Times New Roman" pitchFamily="18" charset="0"/>
              </a:rPr>
            </a:br>
            <a:r>
              <a:rPr lang="en-IN" sz="2400" b="1" dirty="0">
                <a:latin typeface="Times New Roman" pitchFamily="18" charset="0"/>
                <a:cs typeface="Times New Roman" pitchFamily="18" charset="0"/>
              </a:rPr>
              <a:t/>
            </a:r>
            <a:br>
              <a:rPr lang="en-IN" sz="2400" b="1" dirty="0">
                <a:latin typeface="Times New Roman" pitchFamily="18" charset="0"/>
                <a:cs typeface="Times New Roman" pitchFamily="18" charset="0"/>
              </a:rPr>
            </a:br>
            <a:r>
              <a:rPr lang="en-IN" sz="2400" b="1" dirty="0" smtClean="0">
                <a:latin typeface="Times New Roman" pitchFamily="18" charset="0"/>
                <a:cs typeface="Times New Roman" pitchFamily="18" charset="0"/>
              </a:rPr>
              <a:t>INTERNATIONAL INSTITUTE OF PROFFESSIONAL STUDIES</a:t>
            </a:r>
            <a:br>
              <a:rPr lang="en-IN" sz="2400" b="1" dirty="0" smtClean="0">
                <a:latin typeface="Times New Roman" pitchFamily="18" charset="0"/>
                <a:cs typeface="Times New Roman" pitchFamily="18" charset="0"/>
              </a:rPr>
            </a:br>
            <a:r>
              <a:rPr lang="en-IN" sz="2400" b="1" dirty="0" smtClean="0">
                <a:latin typeface="Times New Roman" pitchFamily="18" charset="0"/>
                <a:cs typeface="Times New Roman" pitchFamily="18" charset="0"/>
              </a:rPr>
              <a:t>DAVV , INDORE</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1785926"/>
            <a:ext cx="9144000" cy="5072074"/>
          </a:xfrm>
        </p:spPr>
        <p:txBody>
          <a:bodyPr>
            <a:normAutofit lnSpcReduction="10000"/>
          </a:bodyPr>
          <a:lstStyle/>
          <a:p>
            <a:r>
              <a:rPr lang="en-IN" sz="2000" b="1" dirty="0" smtClean="0">
                <a:solidFill>
                  <a:schemeClr val="tx1"/>
                </a:solidFill>
                <a:latin typeface="Times New Roman" pitchFamily="18" charset="0"/>
                <a:cs typeface="Times New Roman" pitchFamily="18" charset="0"/>
              </a:rPr>
              <a:t>SAI’RA - A VIRTUAL ASSISTANT</a:t>
            </a:r>
          </a:p>
          <a:p>
            <a:endParaRPr lang="en-IN" sz="2000" b="1" dirty="0" smtClean="0">
              <a:solidFill>
                <a:schemeClr val="tx1"/>
              </a:solidFill>
              <a:latin typeface="Times New Roman" pitchFamily="18" charset="0"/>
              <a:cs typeface="Times New Roman" pitchFamily="18" charset="0"/>
            </a:endParaRPr>
          </a:p>
          <a:p>
            <a:r>
              <a:rPr lang="en-IN" sz="2000" b="1" dirty="0" smtClean="0">
                <a:solidFill>
                  <a:schemeClr val="tx1"/>
                </a:solidFill>
                <a:latin typeface="Times New Roman" pitchFamily="18" charset="0"/>
                <a:cs typeface="Times New Roman" pitchFamily="18" charset="0"/>
              </a:rPr>
              <a:t>PROJECT PRESENTATION</a:t>
            </a:r>
          </a:p>
          <a:p>
            <a:endParaRPr lang="en-IN" sz="2000" b="1" dirty="0" smtClean="0">
              <a:solidFill>
                <a:schemeClr val="tx1"/>
              </a:solidFill>
              <a:latin typeface="Times New Roman" pitchFamily="18" charset="0"/>
              <a:cs typeface="Times New Roman" pitchFamily="18" charset="0"/>
            </a:endParaRPr>
          </a:p>
          <a:p>
            <a:r>
              <a:rPr lang="en-IN" sz="2000" b="1" dirty="0" smtClean="0">
                <a:solidFill>
                  <a:schemeClr val="tx1"/>
                </a:solidFill>
                <a:latin typeface="Times New Roman" pitchFamily="18" charset="0"/>
                <a:cs typeface="Times New Roman" pitchFamily="18" charset="0"/>
              </a:rPr>
              <a:t>SESSION </a:t>
            </a:r>
            <a:r>
              <a:rPr lang="en-IN" sz="2000" b="1" dirty="0" smtClean="0">
                <a:solidFill>
                  <a:schemeClr val="tx1"/>
                </a:solidFill>
                <a:latin typeface="Times New Roman" pitchFamily="18" charset="0"/>
                <a:cs typeface="Times New Roman" pitchFamily="18" charset="0"/>
              </a:rPr>
              <a:t>2020-2021 (SEPT-FEB)</a:t>
            </a:r>
            <a:endParaRPr lang="en-IN" sz="2000" b="1" dirty="0" smtClean="0">
              <a:solidFill>
                <a:schemeClr val="tx1"/>
              </a:solidFill>
              <a:latin typeface="Times New Roman" pitchFamily="18" charset="0"/>
              <a:cs typeface="Times New Roman" pitchFamily="18" charset="0"/>
            </a:endParaRPr>
          </a:p>
          <a:p>
            <a:endParaRPr lang="en-IN" sz="2000" b="1" dirty="0" smtClean="0">
              <a:solidFill>
                <a:schemeClr val="tx1"/>
              </a:solidFill>
              <a:latin typeface="Times New Roman" pitchFamily="18" charset="0"/>
              <a:cs typeface="Times New Roman" pitchFamily="18" charset="0"/>
            </a:endParaRPr>
          </a:p>
          <a:p>
            <a:r>
              <a:rPr lang="en-IN" sz="2000" b="1" dirty="0" smtClean="0">
                <a:solidFill>
                  <a:schemeClr val="tx1"/>
                </a:solidFill>
                <a:latin typeface="Times New Roman" pitchFamily="18" charset="0"/>
                <a:cs typeface="Times New Roman" pitchFamily="18" charset="0"/>
              </a:rPr>
              <a:t>MCA </a:t>
            </a:r>
            <a:r>
              <a:rPr lang="en-IN" sz="2000" b="1" dirty="0" smtClean="0">
                <a:solidFill>
                  <a:schemeClr val="tx1"/>
                </a:solidFill>
                <a:latin typeface="Times New Roman" pitchFamily="18" charset="0"/>
                <a:cs typeface="Times New Roman" pitchFamily="18" charset="0"/>
              </a:rPr>
              <a:t>5</a:t>
            </a:r>
            <a:r>
              <a:rPr lang="en-IN" sz="2000" b="1" baseline="30000" dirty="0" smtClean="0">
                <a:solidFill>
                  <a:schemeClr val="tx1"/>
                </a:solidFill>
                <a:latin typeface="Times New Roman" pitchFamily="18" charset="0"/>
                <a:cs typeface="Times New Roman" pitchFamily="18" charset="0"/>
              </a:rPr>
              <a:t>TH</a:t>
            </a:r>
            <a:r>
              <a:rPr lang="en-IN" sz="2000" b="1" dirty="0" smtClean="0">
                <a:solidFill>
                  <a:schemeClr val="tx1"/>
                </a:solidFill>
                <a:latin typeface="Times New Roman" pitchFamily="18" charset="0"/>
                <a:cs typeface="Times New Roman" pitchFamily="18" charset="0"/>
              </a:rPr>
              <a:t> </a:t>
            </a:r>
            <a:r>
              <a:rPr lang="en-IN" sz="2000" b="1" dirty="0" smtClean="0">
                <a:solidFill>
                  <a:schemeClr val="tx1"/>
                </a:solidFill>
                <a:latin typeface="Times New Roman" pitchFamily="18" charset="0"/>
                <a:cs typeface="Times New Roman" pitchFamily="18" charset="0"/>
              </a:rPr>
              <a:t>YEAR </a:t>
            </a:r>
            <a:r>
              <a:rPr lang="en-IN" sz="2000" b="1" dirty="0" smtClean="0">
                <a:solidFill>
                  <a:schemeClr val="tx1"/>
                </a:solidFill>
                <a:latin typeface="Times New Roman" pitchFamily="18" charset="0"/>
                <a:cs typeface="Times New Roman" pitchFamily="18" charset="0"/>
              </a:rPr>
              <a:t>(9</a:t>
            </a:r>
            <a:r>
              <a:rPr lang="en-IN" sz="2000" b="1" baseline="30000" dirty="0" smtClean="0">
                <a:solidFill>
                  <a:schemeClr val="tx1"/>
                </a:solidFill>
                <a:latin typeface="Times New Roman" pitchFamily="18" charset="0"/>
                <a:cs typeface="Times New Roman" pitchFamily="18" charset="0"/>
              </a:rPr>
              <a:t>TH</a:t>
            </a:r>
            <a:r>
              <a:rPr lang="en-IN" sz="2000" b="1" dirty="0" smtClean="0">
                <a:solidFill>
                  <a:schemeClr val="tx1"/>
                </a:solidFill>
                <a:latin typeface="Times New Roman" pitchFamily="18" charset="0"/>
                <a:cs typeface="Times New Roman" pitchFamily="18" charset="0"/>
              </a:rPr>
              <a:t> </a:t>
            </a:r>
            <a:r>
              <a:rPr lang="en-IN" sz="2000" b="1" dirty="0" smtClean="0">
                <a:solidFill>
                  <a:schemeClr val="tx1"/>
                </a:solidFill>
                <a:latin typeface="Times New Roman" pitchFamily="18" charset="0"/>
                <a:cs typeface="Times New Roman" pitchFamily="18" charset="0"/>
              </a:rPr>
              <a:t>SEM.)</a:t>
            </a:r>
          </a:p>
          <a:p>
            <a:endParaRPr lang="en-IN" sz="2000" b="1" dirty="0" smtClean="0">
              <a:solidFill>
                <a:schemeClr val="tx1"/>
              </a:solidFill>
              <a:latin typeface="Times New Roman" pitchFamily="18" charset="0"/>
              <a:cs typeface="Times New Roman" pitchFamily="18" charset="0"/>
            </a:endParaRPr>
          </a:p>
          <a:p>
            <a:pPr algn="l"/>
            <a:endParaRPr lang="en-IN" sz="2000" b="1" dirty="0" smtClean="0">
              <a:solidFill>
                <a:schemeClr val="tx1"/>
              </a:solidFill>
              <a:latin typeface="Times New Roman" pitchFamily="18" charset="0"/>
              <a:cs typeface="Times New Roman" pitchFamily="18" charset="0"/>
            </a:endParaRPr>
          </a:p>
          <a:p>
            <a:pPr algn="l"/>
            <a:endParaRPr lang="en-IN" sz="2000" b="1" dirty="0">
              <a:solidFill>
                <a:schemeClr val="tx1"/>
              </a:solidFill>
              <a:latin typeface="Times New Roman" pitchFamily="18" charset="0"/>
              <a:cs typeface="Times New Roman" pitchFamily="18" charset="0"/>
            </a:endParaRPr>
          </a:p>
          <a:p>
            <a:pPr algn="l"/>
            <a:r>
              <a:rPr lang="en-IN" sz="1600" b="1" dirty="0" smtClean="0">
                <a:solidFill>
                  <a:schemeClr val="tx1"/>
                </a:solidFill>
                <a:latin typeface="Times New Roman" pitchFamily="18" charset="0"/>
                <a:cs typeface="Times New Roman" pitchFamily="18" charset="0"/>
              </a:rPr>
              <a:t>UNDER GUIDANCE OF-</a:t>
            </a:r>
            <a:r>
              <a:rPr lang="en-IN" sz="1600" b="1" dirty="0" smtClean="0">
                <a:solidFill>
                  <a:schemeClr val="tx1"/>
                </a:solidFill>
                <a:latin typeface="Times New Roman" pitchFamily="18" charset="0"/>
                <a:cs typeface="Times New Roman" pitchFamily="18" charset="0"/>
              </a:rPr>
              <a:t>						SUBMITTED BY-</a:t>
            </a:r>
          </a:p>
          <a:p>
            <a:pPr algn="l"/>
            <a:r>
              <a:rPr lang="en-IN" sz="1600" b="1" dirty="0" smtClean="0">
                <a:solidFill>
                  <a:schemeClr val="tx1"/>
                </a:solidFill>
                <a:latin typeface="Times New Roman" pitchFamily="18" charset="0"/>
                <a:cs typeface="Times New Roman" pitchFamily="18" charset="0"/>
              </a:rPr>
              <a:t>PROF. </a:t>
            </a:r>
            <a:r>
              <a:rPr lang="en-IN" sz="1600" b="1" dirty="0" smtClean="0">
                <a:solidFill>
                  <a:schemeClr val="tx1"/>
                </a:solidFill>
                <a:latin typeface="Times New Roman" pitchFamily="18" charset="0"/>
                <a:cs typeface="Times New Roman" pitchFamily="18" charset="0"/>
              </a:rPr>
              <a:t>JUGENDRA DONGRE SIR</a:t>
            </a:r>
            <a:r>
              <a:rPr lang="en-IN" sz="1600" b="1" dirty="0" smtClean="0">
                <a:solidFill>
                  <a:schemeClr val="tx1"/>
                </a:solidFill>
                <a:latin typeface="Times New Roman" pitchFamily="18" charset="0"/>
                <a:cs typeface="Times New Roman" pitchFamily="18" charset="0"/>
              </a:rPr>
              <a:t>		                		                 ANUBHAV SINGH</a:t>
            </a:r>
          </a:p>
          <a:p>
            <a:pPr algn="l"/>
            <a:r>
              <a:rPr lang="en-IN" sz="1600" b="1" dirty="0" smtClean="0">
                <a:solidFill>
                  <a:schemeClr val="tx1"/>
                </a:solidFill>
                <a:latin typeface="Times New Roman" pitchFamily="18" charset="0"/>
                <a:cs typeface="Times New Roman" pitchFamily="18" charset="0"/>
              </a:rPr>
              <a:t>					</a:t>
            </a:r>
            <a:r>
              <a:rPr lang="en-IN" sz="1600" b="1" dirty="0">
                <a:solidFill>
                  <a:schemeClr val="tx1"/>
                </a:solidFill>
                <a:latin typeface="Times New Roman" pitchFamily="18" charset="0"/>
                <a:cs typeface="Times New Roman" pitchFamily="18" charset="0"/>
              </a:rPr>
              <a:t>	</a:t>
            </a:r>
            <a:r>
              <a:rPr lang="en-IN" sz="1600" b="1" dirty="0" smtClean="0">
                <a:solidFill>
                  <a:schemeClr val="tx1"/>
                </a:solidFill>
                <a:latin typeface="Times New Roman" pitchFamily="18" charset="0"/>
                <a:cs typeface="Times New Roman" pitchFamily="18" charset="0"/>
              </a:rPr>
              <a:t>        </a:t>
            </a:r>
            <a:r>
              <a:rPr lang="en-IN" sz="1600" b="1" dirty="0" smtClean="0">
                <a:solidFill>
                  <a:schemeClr val="tx1"/>
                </a:solidFill>
                <a:latin typeface="Times New Roman" pitchFamily="18" charset="0"/>
                <a:cs typeface="Times New Roman" pitchFamily="18" charset="0"/>
              </a:rPr>
              <a:t>	        	           IC-2K16-54</a:t>
            </a:r>
            <a:endParaRPr lang="en-IN" sz="1600" b="1" dirty="0" smtClean="0">
              <a:solidFill>
                <a:schemeClr val="tx1"/>
              </a:solidFill>
              <a:latin typeface="Times New Roman" pitchFamily="18" charset="0"/>
              <a:cs typeface="Times New Roman" pitchFamily="18" charset="0"/>
            </a:endParaRPr>
          </a:p>
          <a:p>
            <a:pPr algn="l"/>
            <a:r>
              <a:rPr lang="en-IN" sz="1600" b="1" dirty="0" smtClean="0">
                <a:solidFill>
                  <a:schemeClr val="tx1"/>
                </a:solidFill>
                <a:latin typeface="Times New Roman" pitchFamily="18" charset="0"/>
                <a:cs typeface="Times New Roman" pitchFamily="18" charset="0"/>
              </a:rPr>
              <a:t>								     </a:t>
            </a:r>
            <a:r>
              <a:rPr lang="en-IN" sz="1600" b="1" dirty="0" smtClean="0">
                <a:solidFill>
                  <a:schemeClr val="tx1"/>
                </a:solidFill>
                <a:latin typeface="Times New Roman" pitchFamily="18" charset="0"/>
                <a:cs typeface="Times New Roman" pitchFamily="18" charset="0"/>
              </a:rPr>
              <a:t>DATE-25-02-21</a:t>
            </a:r>
            <a:r>
              <a:rPr lang="en-IN" sz="1600" b="1" dirty="0" smtClean="0">
                <a:solidFill>
                  <a:schemeClr val="tx1"/>
                </a:solidFill>
                <a:latin typeface="Times New Roman" pitchFamily="18" charset="0"/>
                <a:cs typeface="Times New Roman" pitchFamily="18" charset="0"/>
              </a:rPr>
              <a:t>	</a:t>
            </a:r>
            <a:endParaRPr lang="en-US" sz="1600" b="1" dirty="0">
              <a:solidFill>
                <a:schemeClr val="tx1"/>
              </a:solidFill>
              <a:latin typeface="Times New Roman" pitchFamily="18" charset="0"/>
              <a:cs typeface="Times New Roman" pitchFamily="18" charset="0"/>
            </a:endParaRPr>
          </a:p>
        </p:txBody>
      </p:sp>
      <p:pic>
        <p:nvPicPr>
          <p:cNvPr id="4" name="Picture 3" descr="C:\Users\Lenovo\Downloads\IIPS LOGO.png"/>
          <p:cNvPicPr/>
          <p:nvPr/>
        </p:nvPicPr>
        <p:blipFill>
          <a:blip r:embed="rId2"/>
          <a:srcRect/>
          <a:stretch>
            <a:fillRect/>
          </a:stretch>
        </p:blipFill>
        <p:spPr bwMode="auto">
          <a:xfrm>
            <a:off x="0" y="0"/>
            <a:ext cx="1857356" cy="1000108"/>
          </a:xfrm>
          <a:prstGeom prst="rect">
            <a:avLst/>
          </a:prstGeom>
          <a:noFill/>
          <a:ln w="9525">
            <a:noFill/>
            <a:miter lim="800000"/>
            <a:headEnd/>
            <a:tailEnd/>
          </a:ln>
        </p:spPr>
      </p:pic>
      <p:pic>
        <p:nvPicPr>
          <p:cNvPr id="5" name="Picture 4" descr="C:\Users\Lenovo\Downloads\DAVV LOGO.png"/>
          <p:cNvPicPr/>
          <p:nvPr/>
        </p:nvPicPr>
        <p:blipFill>
          <a:blip r:embed="rId3"/>
          <a:srcRect/>
          <a:stretch>
            <a:fillRect/>
          </a:stretch>
        </p:blipFill>
        <p:spPr bwMode="auto">
          <a:xfrm>
            <a:off x="8082395" y="0"/>
            <a:ext cx="1061605" cy="106160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SEARCHING FOR MOVIES</a:t>
            </a:r>
            <a:endParaRPr lang="en-US" dirty="0"/>
          </a:p>
        </p:txBody>
      </p:sp>
      <p:pic>
        <p:nvPicPr>
          <p:cNvPr id="4" name="Content Placeholder 3" descr="C:\Users\Lenovo\OneDrive\Pictures\Screenshots\Screenshot (37).png"/>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OPENING MUSIC</a:t>
            </a:r>
            <a:endParaRPr lang="en-US" dirty="0"/>
          </a:p>
        </p:txBody>
      </p:sp>
      <p:pic>
        <p:nvPicPr>
          <p:cNvPr id="4" name="Content Placeholder 3" descr="C:\Users\Lenovo\OneDrive\Pictures\Screenshots\Screenshot (35).png"/>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SLEEP OR EXIT</a:t>
            </a:r>
            <a:endParaRPr lang="en-US" dirty="0"/>
          </a:p>
        </p:txBody>
      </p:sp>
      <p:pic>
        <p:nvPicPr>
          <p:cNvPr id="4" name="Content Placeholder 3" descr="C:\Users\Lenovo\OneDrive\Pictures\Screenshots\Screenshot (38).png"/>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US" dirty="0"/>
          </a:p>
        </p:txBody>
      </p:sp>
      <p:sp>
        <p:nvSpPr>
          <p:cNvPr id="3" name="Content Placeholder 2"/>
          <p:cNvSpPr>
            <a:spLocks noGrp="1"/>
          </p:cNvSpPr>
          <p:nvPr>
            <p:ph idx="1"/>
          </p:nvPr>
        </p:nvSpPr>
        <p:spPr/>
        <p:txBody>
          <a:bodyPr/>
          <a:lstStyle/>
          <a:p>
            <a:r>
              <a:rPr lang="en-IN" dirty="0" smtClean="0"/>
              <a:t>Internet connectivity is must for better performance.</a:t>
            </a:r>
          </a:p>
          <a:p>
            <a:r>
              <a:rPr lang="en-IN" dirty="0" smtClean="0"/>
              <a:t>A good processor is needed. It can be choppy on older processors.</a:t>
            </a:r>
          </a:p>
          <a:p>
            <a:r>
              <a:rPr lang="en-IN" dirty="0" smtClean="0"/>
              <a:t>No authentication for user is available.</a:t>
            </a:r>
          </a:p>
          <a:p>
            <a:r>
              <a:rPr lang="en-IN" dirty="0" smtClean="0"/>
              <a:t>Can throw error if you change the path associated with a task.</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ENHANCEMENTS</a:t>
            </a:r>
            <a:endParaRPr lang="en-US" dirty="0"/>
          </a:p>
        </p:txBody>
      </p:sp>
      <p:sp>
        <p:nvSpPr>
          <p:cNvPr id="3" name="Content Placeholder 2"/>
          <p:cNvSpPr>
            <a:spLocks noGrp="1"/>
          </p:cNvSpPr>
          <p:nvPr>
            <p:ph idx="1"/>
          </p:nvPr>
        </p:nvSpPr>
        <p:spPr/>
        <p:txBody>
          <a:bodyPr/>
          <a:lstStyle/>
          <a:p>
            <a:r>
              <a:rPr lang="en-IN" dirty="0" smtClean="0"/>
              <a:t>Processing speed</a:t>
            </a:r>
          </a:p>
          <a:p>
            <a:r>
              <a:rPr lang="en-IN" dirty="0" smtClean="0"/>
              <a:t>En co-operate with LINUX based system</a:t>
            </a:r>
          </a:p>
          <a:p>
            <a:r>
              <a:rPr lang="en-IN" dirty="0" smtClean="0"/>
              <a:t>Try to cross platform this and make it a </a:t>
            </a:r>
            <a:r>
              <a:rPr lang="en-IN" dirty="0" err="1" smtClean="0"/>
              <a:t>google</a:t>
            </a:r>
            <a:r>
              <a:rPr lang="en-IN" dirty="0" smtClean="0"/>
              <a:t> chrome extension.</a:t>
            </a:r>
          </a:p>
          <a:p>
            <a:r>
              <a:rPr lang="en-IN" dirty="0" smtClean="0"/>
              <a:t>Take direct ideas of users and merge their ideas from open source.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a:bodyPr>
          <a:lstStyle/>
          <a:p>
            <a:pPr lvl="0"/>
            <a:r>
              <a:rPr lang="en-IN" dirty="0" smtClean="0"/>
              <a:t>Optimum utilization of resources.</a:t>
            </a:r>
            <a:endParaRPr lang="en-US" dirty="0" smtClean="0"/>
          </a:p>
          <a:p>
            <a:pPr lvl="0"/>
            <a:r>
              <a:rPr lang="en-IN" dirty="0" smtClean="0"/>
              <a:t>Efficient management of records. </a:t>
            </a:r>
            <a:endParaRPr lang="en-US" dirty="0" smtClean="0"/>
          </a:p>
          <a:p>
            <a:pPr lvl="0"/>
            <a:r>
              <a:rPr lang="en-IN" dirty="0" smtClean="0"/>
              <a:t>Simplification of the operations.</a:t>
            </a:r>
            <a:endParaRPr lang="en-US" dirty="0" smtClean="0"/>
          </a:p>
          <a:p>
            <a:pPr lvl="0"/>
            <a:r>
              <a:rPr lang="en-IN" dirty="0" smtClean="0"/>
              <a:t>Less processing time and getting required information.</a:t>
            </a:r>
            <a:endParaRPr lang="en-US" dirty="0" smtClean="0"/>
          </a:p>
          <a:p>
            <a:pPr lvl="0"/>
            <a:r>
              <a:rPr lang="en-IN" dirty="0" smtClean="0"/>
              <a:t>User friendly.</a:t>
            </a:r>
            <a:endParaRPr lang="en-US" dirty="0" smtClean="0"/>
          </a:p>
          <a:p>
            <a:pPr lvl="0"/>
            <a:r>
              <a:rPr lang="en-IN" dirty="0" smtClean="0"/>
              <a:t>Portable and flexible for future enhancement.</a:t>
            </a:r>
            <a:endParaRPr lang="en-US" dirty="0" smtClean="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BIBLIOGRAPHY</a:t>
            </a:r>
            <a:endParaRPr lang="en-US" dirty="0"/>
          </a:p>
        </p:txBody>
      </p:sp>
      <p:sp>
        <p:nvSpPr>
          <p:cNvPr id="3" name="Content Placeholder 2"/>
          <p:cNvSpPr>
            <a:spLocks noGrp="1"/>
          </p:cNvSpPr>
          <p:nvPr>
            <p:ph idx="1"/>
          </p:nvPr>
        </p:nvSpPr>
        <p:spPr/>
        <p:txBody>
          <a:bodyPr>
            <a:noAutofit/>
          </a:bodyPr>
          <a:lstStyle/>
          <a:p>
            <a:pPr lvl="0"/>
            <a:r>
              <a:rPr lang="en-IN" sz="1600" dirty="0" smtClean="0"/>
              <a:t>Automate the Boring Stuff with Python	 : 	By Al </a:t>
            </a:r>
            <a:r>
              <a:rPr lang="en-IN" sz="1600" dirty="0" err="1" smtClean="0"/>
              <a:t>Sweigar</a:t>
            </a:r>
            <a:endParaRPr lang="en-US" sz="1600" dirty="0" smtClean="0"/>
          </a:p>
          <a:p>
            <a:pPr lvl="0"/>
            <a:r>
              <a:rPr lang="en-IN" sz="1600" dirty="0" smtClean="0"/>
              <a:t>Python Courses		 	</a:t>
            </a:r>
            <a:r>
              <a:rPr lang="en-IN" sz="1600" dirty="0" smtClean="0"/>
              <a:t> :</a:t>
            </a:r>
            <a:r>
              <a:rPr lang="en-IN" sz="1600" dirty="0" smtClean="0"/>
              <a:t>	Google Python classes</a:t>
            </a:r>
            <a:endParaRPr lang="en-US" sz="1600" dirty="0" smtClean="0"/>
          </a:p>
          <a:p>
            <a:pPr lvl="0"/>
            <a:r>
              <a:rPr lang="en-IN" sz="1600" dirty="0" smtClean="0"/>
              <a:t>The Python Standard </a:t>
            </a:r>
            <a:r>
              <a:rPr lang="en-IN" sz="1600" dirty="0" smtClean="0"/>
              <a:t>Library                  </a:t>
            </a:r>
            <a:r>
              <a:rPr lang="en-IN" sz="1600" dirty="0" smtClean="0"/>
              <a:t>	 :	</a:t>
            </a:r>
            <a:r>
              <a:rPr lang="en-IN" sz="1600" dirty="0" smtClean="0"/>
              <a:t>By Doug </a:t>
            </a:r>
            <a:r>
              <a:rPr lang="en-IN" sz="1600" dirty="0" smtClean="0"/>
              <a:t>Hellmann</a:t>
            </a:r>
            <a:endParaRPr lang="en-US" sz="1600" dirty="0" smtClean="0"/>
          </a:p>
          <a:p>
            <a:pPr lvl="0"/>
            <a:r>
              <a:rPr lang="en-IN" sz="1600" dirty="0" smtClean="0"/>
              <a:t>Online Resources			 :	Geeks for Geeks</a:t>
            </a:r>
            <a:endParaRPr lang="en-US" sz="1600" dirty="0" smtClean="0"/>
          </a:p>
          <a:p>
            <a:pPr>
              <a:buNone/>
            </a:pPr>
            <a:r>
              <a:rPr lang="en-IN" sz="1600" dirty="0" smtClean="0"/>
              <a:t>						Python.org</a:t>
            </a:r>
            <a:endParaRPr lang="en-US" sz="1600" dirty="0" smtClean="0"/>
          </a:p>
          <a:p>
            <a:pPr>
              <a:buNone/>
            </a:pPr>
            <a:r>
              <a:rPr lang="en-US" sz="1600" dirty="0" smtClean="0"/>
              <a:t>	</a:t>
            </a:r>
            <a:r>
              <a:rPr lang="en-US" sz="1600" dirty="0" smtClean="0"/>
              <a:t>					</a:t>
            </a:r>
            <a:r>
              <a:rPr lang="en-IN" sz="1600" dirty="0" smtClean="0"/>
              <a:t>Python community</a:t>
            </a:r>
            <a:endParaRPr lang="en-US" sz="1600" dirty="0" smtClean="0"/>
          </a:p>
          <a:p>
            <a:pPr>
              <a:buNone/>
            </a:pPr>
            <a:r>
              <a:rPr lang="en-US" sz="1600" dirty="0" smtClean="0"/>
              <a:t>	</a:t>
            </a:r>
            <a:r>
              <a:rPr lang="en-US" sz="1600" dirty="0" smtClean="0"/>
              <a:t>					</a:t>
            </a:r>
            <a:r>
              <a:rPr lang="en-IN" sz="1600" dirty="0" smtClean="0"/>
              <a:t>Python libraries</a:t>
            </a:r>
            <a:endParaRPr lang="en-US" sz="1600" dirty="0" smtClean="0"/>
          </a:p>
          <a:p>
            <a:pPr>
              <a:buNone/>
            </a:pPr>
            <a:r>
              <a:rPr lang="en-US" sz="1600" dirty="0" smtClean="0"/>
              <a:t>	</a:t>
            </a:r>
            <a:r>
              <a:rPr lang="en-US" sz="1600" dirty="0" smtClean="0"/>
              <a:t>					</a:t>
            </a:r>
            <a:r>
              <a:rPr lang="en-IN" sz="1600" dirty="0" smtClean="0"/>
              <a:t>youtube.com</a:t>
            </a:r>
            <a:endParaRPr lang="en-US" sz="1600" dirty="0" smtClean="0"/>
          </a:p>
          <a:p>
            <a:pPr>
              <a:buNone/>
            </a:pPr>
            <a:r>
              <a:rPr lang="en-US" sz="1600" dirty="0" smtClean="0"/>
              <a:t>	</a:t>
            </a:r>
            <a:r>
              <a:rPr lang="en-US" sz="1600" dirty="0" smtClean="0"/>
              <a:t>					</a:t>
            </a:r>
            <a:r>
              <a:rPr lang="en-IN" sz="1600" dirty="0" smtClean="0"/>
              <a:t>google.com</a:t>
            </a:r>
            <a:endParaRPr lang="en-US" sz="1600" dirty="0" smtClean="0"/>
          </a:p>
          <a:p>
            <a:pPr>
              <a:buNone/>
            </a:pPr>
            <a:r>
              <a:rPr lang="en-IN" sz="1600" dirty="0" smtClean="0"/>
              <a:t>						towardsdatascience.com</a:t>
            </a:r>
            <a:endParaRPr lang="en-US" sz="1600" dirty="0" smtClean="0"/>
          </a:p>
          <a:p>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THANKYOU</a:t>
            </a:r>
            <a:endParaRPr lang="en-US" dirty="0"/>
          </a:p>
        </p:txBody>
      </p:sp>
      <p:sp>
        <p:nvSpPr>
          <p:cNvPr id="3" name="Content Placeholder 2"/>
          <p:cNvSpPr>
            <a:spLocks noGrp="1"/>
          </p:cNvSpPr>
          <p:nvPr>
            <p:ph idx="1"/>
          </p:nvPr>
        </p:nvSpPr>
        <p:spPr/>
        <p:txBody>
          <a:bodyPr/>
          <a:lstStyle/>
          <a:p>
            <a:pPr>
              <a:buNone/>
            </a:pPr>
            <a:endParaRPr lang="en-US" dirty="0" smtClean="0">
              <a:hlinkClick r:id="rId2"/>
            </a:endParaRPr>
          </a:p>
          <a:p>
            <a:pPr>
              <a:buNone/>
            </a:pPr>
            <a:r>
              <a:rPr lang="en-IN" dirty="0" smtClean="0"/>
              <a:t>GITHUB ACCOUNT: </a:t>
            </a:r>
            <a:r>
              <a:rPr lang="en-IN" dirty="0" smtClean="0">
                <a:hlinkClick r:id="rId3"/>
              </a:rPr>
              <a:t>https://</a:t>
            </a:r>
            <a:r>
              <a:rPr lang="en-IN" dirty="0" smtClean="0">
                <a:hlinkClick r:id="rId3"/>
              </a:rPr>
              <a:t>github.com/anubhavv1998</a:t>
            </a:r>
            <a:endParaRPr lang="en-IN" dirty="0" smtClean="0"/>
          </a:p>
          <a:p>
            <a:pPr>
              <a:buNone/>
            </a:pPr>
            <a:endParaRPr lang="en-IN" dirty="0" smtClean="0"/>
          </a:p>
          <a:p>
            <a:pPr>
              <a:buNone/>
            </a:pPr>
            <a:r>
              <a:rPr lang="en-IN" dirty="0" smtClean="0"/>
              <a:t>PROJECT IS UPLOADED IN OPEN SOURCE:</a:t>
            </a:r>
          </a:p>
          <a:p>
            <a:pPr>
              <a:buNone/>
            </a:pPr>
            <a:endParaRPr lang="en-IN" dirty="0" smtClean="0"/>
          </a:p>
          <a:p>
            <a:pPr>
              <a:buNone/>
            </a:pPr>
            <a:r>
              <a:rPr lang="en-US" dirty="0" smtClean="0">
                <a:hlinkClick r:id="rId2"/>
              </a:rPr>
              <a:t>https://github.com/anubhavv1998/SAIRA-Desktop-Assistant</a:t>
            </a:r>
            <a:endParaRPr lang="en-US"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Content Placeholder 2"/>
          <p:cNvSpPr>
            <a:spLocks noGrp="1"/>
          </p:cNvSpPr>
          <p:nvPr>
            <p:ph idx="1"/>
          </p:nvPr>
        </p:nvSpPr>
        <p:spPr>
          <a:xfrm>
            <a:off x="457200" y="1357298"/>
            <a:ext cx="8229600" cy="4768865"/>
          </a:xfrm>
        </p:spPr>
        <p:txBody>
          <a:bodyPr>
            <a:normAutofit/>
          </a:bodyPr>
          <a:lstStyle/>
          <a:p>
            <a:r>
              <a:rPr lang="en-IN" sz="2800" dirty="0" smtClean="0"/>
              <a:t>SAI’RA means an Intelligent program that can</a:t>
            </a:r>
          </a:p>
          <a:p>
            <a:r>
              <a:rPr lang="en-IN" sz="2800" dirty="0" smtClean="0"/>
              <a:t>Speak</a:t>
            </a:r>
          </a:p>
          <a:p>
            <a:r>
              <a:rPr lang="en-IN" sz="2800" dirty="0" smtClean="0"/>
              <a:t>Ask</a:t>
            </a:r>
          </a:p>
          <a:p>
            <a:r>
              <a:rPr lang="en-IN" sz="2800" dirty="0" smtClean="0"/>
              <a:t>Recognize</a:t>
            </a:r>
          </a:p>
          <a:p>
            <a:r>
              <a:rPr lang="en-IN" sz="2800" dirty="0" smtClean="0"/>
              <a:t>Assist</a:t>
            </a:r>
          </a:p>
          <a:p>
            <a:pPr algn="just">
              <a:buNone/>
            </a:pPr>
            <a:r>
              <a:rPr lang="en-IN" sz="2800" dirty="0" smtClean="0"/>
              <a:t>	</a:t>
            </a:r>
            <a:r>
              <a:rPr lang="en-US" sz="2800" dirty="0" smtClean="0"/>
              <a:t>A virtual assistant also called SAI’RA is an AI assistant or digital assistant is an application program that understands natural language voice commands and completes tasks for the user </a:t>
            </a:r>
            <a:r>
              <a:rPr lang="en-US" sz="2800" dirty="0" smtClean="0"/>
              <a: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AI?</a:t>
            </a:r>
            <a:endParaRPr lang="en-US" dirty="0"/>
          </a:p>
        </p:txBody>
      </p:sp>
      <p:sp>
        <p:nvSpPr>
          <p:cNvPr id="3" name="Content Placeholder 2"/>
          <p:cNvSpPr>
            <a:spLocks noGrp="1"/>
          </p:cNvSpPr>
          <p:nvPr>
            <p:ph idx="1"/>
          </p:nvPr>
        </p:nvSpPr>
        <p:spPr/>
        <p:txBody>
          <a:bodyPr/>
          <a:lstStyle/>
          <a:p>
            <a:r>
              <a:rPr lang="en-US" dirty="0" smtClean="0"/>
              <a:t>It enhances </a:t>
            </a:r>
            <a:r>
              <a:rPr lang="en-US" dirty="0" smtClean="0"/>
              <a:t>the speed, precision and effectiveness of human </a:t>
            </a:r>
            <a:r>
              <a:rPr lang="en-US" dirty="0" smtClean="0"/>
              <a:t>efforts.</a:t>
            </a:r>
          </a:p>
          <a:p>
            <a:r>
              <a:rPr lang="en-US" dirty="0" smtClean="0"/>
              <a:t>In </a:t>
            </a:r>
            <a:r>
              <a:rPr lang="en-US" dirty="0" smtClean="0"/>
              <a:t>financial institutions, AI techniques can be used to identify which transactions are likely to be fraudulent, adopt fast and accurate credit scoring, as well as automate manually intense data management tasks.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Current System</a:t>
            </a:r>
            <a:endParaRPr lang="en-US" dirty="0"/>
          </a:p>
        </p:txBody>
      </p:sp>
      <p:sp>
        <p:nvSpPr>
          <p:cNvPr id="3" name="Content Placeholder 2"/>
          <p:cNvSpPr>
            <a:spLocks noGrp="1"/>
          </p:cNvSpPr>
          <p:nvPr>
            <p:ph idx="1"/>
          </p:nvPr>
        </p:nvSpPr>
        <p:spPr/>
        <p:txBody>
          <a:bodyPr/>
          <a:lstStyle/>
          <a:p>
            <a:pPr>
              <a:buNone/>
            </a:pPr>
            <a:r>
              <a:rPr lang="en-US" dirty="0" smtClean="0"/>
              <a:t>	In </a:t>
            </a:r>
            <a:r>
              <a:rPr lang="en-US" dirty="0" smtClean="0"/>
              <a:t>existing system, most of people use AI assistants proposed by </a:t>
            </a:r>
            <a:endParaRPr lang="en-US" dirty="0" smtClean="0"/>
          </a:p>
          <a:p>
            <a:pPr lvl="1"/>
            <a:r>
              <a:rPr lang="en-US" dirty="0" smtClean="0"/>
              <a:t>Google </a:t>
            </a:r>
            <a:r>
              <a:rPr lang="en-US" dirty="0" smtClean="0"/>
              <a:t>(Google assistant), </a:t>
            </a:r>
            <a:endParaRPr lang="en-US" dirty="0" smtClean="0"/>
          </a:p>
          <a:p>
            <a:pPr lvl="1"/>
            <a:r>
              <a:rPr lang="en-US" dirty="0" smtClean="0"/>
              <a:t>Amazon </a:t>
            </a:r>
            <a:r>
              <a:rPr lang="en-US" dirty="0" smtClean="0"/>
              <a:t>(</a:t>
            </a:r>
            <a:r>
              <a:rPr lang="en-US" dirty="0" err="1" smtClean="0"/>
              <a:t>Alexa</a:t>
            </a:r>
            <a:r>
              <a:rPr lang="en-US" dirty="0" smtClean="0"/>
              <a:t>), </a:t>
            </a:r>
            <a:endParaRPr lang="en-US" dirty="0" smtClean="0"/>
          </a:p>
          <a:p>
            <a:pPr lvl="1"/>
            <a:r>
              <a:rPr lang="en-US" dirty="0" smtClean="0"/>
              <a:t>Microsoft </a:t>
            </a:r>
            <a:r>
              <a:rPr lang="en-US" dirty="0" smtClean="0"/>
              <a:t>(</a:t>
            </a:r>
            <a:r>
              <a:rPr lang="en-US" dirty="0" err="1" smtClean="0"/>
              <a:t>Cortana</a:t>
            </a:r>
            <a:r>
              <a:rPr lang="en-US" dirty="0" smtClean="0"/>
              <a:t>) etc. </a:t>
            </a:r>
            <a:endParaRPr lang="en-US" dirty="0" smtClean="0"/>
          </a:p>
          <a:p>
            <a:pPr lvl="1">
              <a:buNone/>
            </a:pPr>
            <a:r>
              <a:rPr lang="en-US" dirty="0" smtClean="0"/>
              <a:t>	These </a:t>
            </a:r>
            <a:r>
              <a:rPr lang="en-US" dirty="0" smtClean="0"/>
              <a:t>assistances are Hi-tech yet you won’t be </a:t>
            </a:r>
            <a:r>
              <a:rPr lang="en-US" dirty="0" smtClean="0"/>
              <a:t>able to </a:t>
            </a:r>
            <a:r>
              <a:rPr lang="en-US" dirty="0" smtClean="0"/>
              <a:t>perform your system based tasks.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a:t>
            </a:r>
            <a:endParaRPr lang="en-US" dirty="0"/>
          </a:p>
        </p:txBody>
      </p:sp>
      <p:sp>
        <p:nvSpPr>
          <p:cNvPr id="3" name="Content Placeholder 2"/>
          <p:cNvSpPr>
            <a:spLocks noGrp="1"/>
          </p:cNvSpPr>
          <p:nvPr>
            <p:ph idx="1"/>
          </p:nvPr>
        </p:nvSpPr>
        <p:spPr/>
        <p:txBody>
          <a:bodyPr>
            <a:noAutofit/>
          </a:bodyPr>
          <a:lstStyle/>
          <a:p>
            <a:pPr>
              <a:buNone/>
            </a:pPr>
            <a:r>
              <a:rPr lang="en-US" sz="2800" dirty="0" smtClean="0"/>
              <a:t>Operating </a:t>
            </a:r>
            <a:r>
              <a:rPr lang="en-US" sz="2800" dirty="0" smtClean="0"/>
              <a:t>System : Windows 10 pro </a:t>
            </a:r>
          </a:p>
          <a:p>
            <a:pPr>
              <a:buNone/>
            </a:pPr>
            <a:r>
              <a:rPr lang="en-US" sz="2800" dirty="0" smtClean="0"/>
              <a:t>Programming </a:t>
            </a:r>
            <a:r>
              <a:rPr lang="en-US" sz="2800" dirty="0" smtClean="0"/>
              <a:t>Language : Python </a:t>
            </a:r>
            <a:r>
              <a:rPr lang="en-US" sz="2800" dirty="0" smtClean="0"/>
              <a:t> </a:t>
            </a:r>
          </a:p>
          <a:p>
            <a:pPr>
              <a:buNone/>
            </a:pPr>
            <a:r>
              <a:rPr lang="en-US" sz="2800" dirty="0" smtClean="0"/>
              <a:t>IDE/Workbench </a:t>
            </a:r>
            <a:r>
              <a:rPr lang="en-US" sz="2800" dirty="0" smtClean="0"/>
              <a:t>: </a:t>
            </a:r>
            <a:r>
              <a:rPr lang="en-US" sz="2800" dirty="0" err="1" smtClean="0"/>
              <a:t>PyCharm</a:t>
            </a:r>
            <a:endParaRPr lang="en-US" sz="2800" dirty="0" smtClean="0"/>
          </a:p>
          <a:p>
            <a:pPr>
              <a:buNone/>
            </a:pPr>
            <a:r>
              <a:rPr lang="en-US" sz="2800" dirty="0" smtClean="0"/>
              <a:t>Language </a:t>
            </a:r>
            <a:r>
              <a:rPr lang="en-US" sz="2800" dirty="0" smtClean="0"/>
              <a:t>distribution : Anaconda </a:t>
            </a:r>
          </a:p>
          <a:p>
            <a:pPr>
              <a:buNone/>
            </a:pPr>
            <a:r>
              <a:rPr lang="en-US" sz="2800" dirty="0" smtClean="0"/>
              <a:t>Libraries </a:t>
            </a:r>
            <a:r>
              <a:rPr lang="en-US" sz="2800" dirty="0" smtClean="0"/>
              <a:t>: pyttsx3 </a:t>
            </a:r>
          </a:p>
          <a:p>
            <a:pPr>
              <a:buNone/>
            </a:pPr>
            <a:r>
              <a:rPr lang="en-US" sz="2800" dirty="0" smtClean="0"/>
              <a:t>		        </a:t>
            </a:r>
            <a:r>
              <a:rPr lang="en-US" sz="2800" dirty="0" err="1" smtClean="0"/>
              <a:t>SpeechRecognition</a:t>
            </a:r>
            <a:r>
              <a:rPr lang="en-US" sz="2800" dirty="0" smtClean="0"/>
              <a:t> </a:t>
            </a:r>
          </a:p>
          <a:p>
            <a:pPr>
              <a:buNone/>
            </a:pPr>
            <a:r>
              <a:rPr lang="en-US" sz="2800" dirty="0" smtClean="0"/>
              <a:t>	</a:t>
            </a:r>
            <a:r>
              <a:rPr lang="en-US" sz="2800" dirty="0" smtClean="0"/>
              <a:t>	        </a:t>
            </a:r>
            <a:r>
              <a:rPr lang="en-US" sz="2800" dirty="0" err="1" smtClean="0"/>
              <a:t>Ecapture</a:t>
            </a:r>
            <a:r>
              <a:rPr lang="en-US" sz="2800" dirty="0" smtClean="0"/>
              <a:t> </a:t>
            </a:r>
            <a:endParaRPr lang="en-US" sz="2800" dirty="0" smtClean="0"/>
          </a:p>
          <a:p>
            <a:pPr>
              <a:buNone/>
            </a:pPr>
            <a:r>
              <a:rPr lang="en-US" sz="2800" dirty="0" smtClean="0"/>
              <a:t>		        </a:t>
            </a:r>
            <a:r>
              <a:rPr lang="en-US" sz="2800" dirty="0" err="1" smtClean="0"/>
              <a:t>Wolframalpha</a:t>
            </a:r>
            <a:r>
              <a:rPr lang="en-US" sz="2800" dirty="0" smtClean="0"/>
              <a:t> etc.</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HARDWARE REQUIREMENTS</a:t>
            </a:r>
            <a:endParaRPr lang="en-US" dirty="0"/>
          </a:p>
        </p:txBody>
      </p:sp>
      <p:sp>
        <p:nvSpPr>
          <p:cNvPr id="3" name="Content Placeholder 2"/>
          <p:cNvSpPr>
            <a:spLocks noGrp="1"/>
          </p:cNvSpPr>
          <p:nvPr>
            <p:ph idx="1"/>
          </p:nvPr>
        </p:nvSpPr>
        <p:spPr/>
        <p:txBody>
          <a:bodyPr/>
          <a:lstStyle/>
          <a:p>
            <a:r>
              <a:rPr lang="en-US" dirty="0" smtClean="0"/>
              <a:t>Processor </a:t>
            </a:r>
            <a:r>
              <a:rPr lang="en-US" dirty="0" smtClean="0"/>
              <a:t>: Pentium i3 </a:t>
            </a:r>
            <a:endParaRPr lang="en-US" dirty="0" smtClean="0"/>
          </a:p>
          <a:p>
            <a:r>
              <a:rPr lang="en-US" dirty="0" smtClean="0"/>
              <a:t>Hard </a:t>
            </a:r>
            <a:r>
              <a:rPr lang="en-US" dirty="0" smtClean="0"/>
              <a:t>Disk : 40 GB or more </a:t>
            </a:r>
            <a:endParaRPr lang="en-US" dirty="0" smtClean="0"/>
          </a:p>
          <a:p>
            <a:r>
              <a:rPr lang="en-US" dirty="0" smtClean="0"/>
              <a:t>RAM </a:t>
            </a:r>
            <a:r>
              <a:rPr lang="en-US" dirty="0" smtClean="0"/>
              <a:t>: 4 GB or more </a:t>
            </a:r>
            <a:endParaRPr lang="en-US" dirty="0" smtClean="0"/>
          </a:p>
          <a:p>
            <a:r>
              <a:rPr lang="en-US" dirty="0" smtClean="0"/>
              <a:t>System </a:t>
            </a:r>
            <a:r>
              <a:rPr lang="en-US" dirty="0" smtClean="0"/>
              <a:t>Type : 32 Bit OS </a:t>
            </a:r>
            <a:endParaRPr lang="en-US" dirty="0" smtClean="0"/>
          </a:p>
          <a:p>
            <a:r>
              <a:rPr lang="en-IN" dirty="0" smtClean="0"/>
              <a:t>WIFI enabled system</a:t>
            </a: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dirty="0" smtClean="0"/>
              <a:t>CONTROL FLOW OF SAIRA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143108" y="928670"/>
            <a:ext cx="5000660" cy="564360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INTERFACE</a:t>
            </a:r>
            <a:endParaRPr lang="en-US" dirty="0"/>
          </a:p>
        </p:txBody>
      </p:sp>
      <p:pic>
        <p:nvPicPr>
          <p:cNvPr id="4" name="Content Placeholder 3" descr="C:\Users\Lenovo\OneDrive\Pictures\Screenshots\Screenshot (32).png"/>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INTERFACE IN DARK MODE</a:t>
            </a:r>
            <a:endParaRPr lang="en-US" dirty="0"/>
          </a:p>
        </p:txBody>
      </p:sp>
      <p:pic>
        <p:nvPicPr>
          <p:cNvPr id="4" name="Content Placeholder 3" descr="C:\Users\Lenovo\OneDrive\Pictures\Screenshots\Screenshot (31).png"/>
          <p:cNvPicPr>
            <a:picLocks noGrp="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293</Words>
  <Application>Microsoft Office PowerPoint</Application>
  <PresentationFormat>On-screen Show (4:3)</PresentationFormat>
  <Paragraphs>87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INTERNATIONAL INSTITUTE OF PROFFESSIONAL STUDIES DAVV , INDORE</vt:lpstr>
      <vt:lpstr>INTRODUCTION</vt:lpstr>
      <vt:lpstr>Why AI?</vt:lpstr>
      <vt:lpstr>Current System</vt:lpstr>
      <vt:lpstr>SOFTWARE REQUIREMENTS</vt:lpstr>
      <vt:lpstr>HARDWARE REQUIREMENTS</vt:lpstr>
      <vt:lpstr>CONTROL FLOW OF SAIRA</vt:lpstr>
      <vt:lpstr>USER INTERFACE</vt:lpstr>
      <vt:lpstr>USER INTERFACE IN DARK MODE</vt:lpstr>
      <vt:lpstr>SEARCHING FOR MOVIES</vt:lpstr>
      <vt:lpstr>OPENING MUSIC</vt:lpstr>
      <vt:lpstr>SLEEP OR EXIT</vt:lpstr>
      <vt:lpstr>LIMITATIONS</vt:lpstr>
      <vt:lpstr>FUTURE ENHANCEMENTS</vt:lpstr>
      <vt:lpstr>CONCLUSION</vt:lpstr>
      <vt:lpstr>BIBLIOGRAPHY</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INSTITUTE OF PROFFESSIONAL STUDIES DAVV , INDORE</dc:title>
  <dc:creator>Lenovo</dc:creator>
  <cp:lastModifiedBy>Lenovo</cp:lastModifiedBy>
  <cp:revision>7</cp:revision>
  <dcterms:created xsi:type="dcterms:W3CDTF">2019-11-10T18:55:50Z</dcterms:created>
  <dcterms:modified xsi:type="dcterms:W3CDTF">2021-02-23T22:28:44Z</dcterms:modified>
</cp:coreProperties>
</file>