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0FD6-99E2-4B32-A8C5-7D7810C9E0BA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698C-64B0-4624-89BA-AD0EADB32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688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0FD6-99E2-4B32-A8C5-7D7810C9E0BA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698C-64B0-4624-89BA-AD0EADB32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45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0FD6-99E2-4B32-A8C5-7D7810C9E0BA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698C-64B0-4624-89BA-AD0EADB32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120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0FD6-99E2-4B32-A8C5-7D7810C9E0BA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698C-64B0-4624-89BA-AD0EADB32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76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0FD6-99E2-4B32-A8C5-7D7810C9E0BA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698C-64B0-4624-89BA-AD0EADB32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723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0FD6-99E2-4B32-A8C5-7D7810C9E0BA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698C-64B0-4624-89BA-AD0EADB32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440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0FD6-99E2-4B32-A8C5-7D7810C9E0BA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698C-64B0-4624-89BA-AD0EADB32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801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0FD6-99E2-4B32-A8C5-7D7810C9E0BA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698C-64B0-4624-89BA-AD0EADB32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444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0FD6-99E2-4B32-A8C5-7D7810C9E0BA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698C-64B0-4624-89BA-AD0EADB32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393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0FD6-99E2-4B32-A8C5-7D7810C9E0BA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698C-64B0-4624-89BA-AD0EADB32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040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0FD6-99E2-4B32-A8C5-7D7810C9E0BA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698C-64B0-4624-89BA-AD0EADB32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98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E0FD6-99E2-4B32-A8C5-7D7810C9E0BA}" type="datetimeFigureOut">
              <a:rPr lang="tr-TR" smtClean="0"/>
              <a:t>25/12/2015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698C-64B0-4624-89BA-AD0EADB32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331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tr-TR" dirty="0" smtClean="0"/>
              <a:t>1 + 2 + 3 + 4 + 5 + 6 + 7 + 8 + 9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İşlemini gerçekleştiriniz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00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17" y="1485971"/>
            <a:ext cx="10826137" cy="2717539"/>
          </a:xfrm>
        </p:spPr>
      </p:pic>
    </p:spTree>
    <p:extLst>
      <p:ext uri="{BB962C8B-B14F-4D97-AF65-F5344CB8AC3E}">
        <p14:creationId xmlns:p14="http://schemas.microsoft.com/office/powerpoint/2010/main" val="39593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82137"/>
            <a:ext cx="10515600" cy="5794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3600" dirty="0" smtClean="0"/>
          </a:p>
          <a:p>
            <a:pPr marL="0" indent="0">
              <a:buNone/>
            </a:pPr>
            <a:endParaRPr lang="tr-TR" sz="3600" dirty="0"/>
          </a:p>
          <a:p>
            <a:pPr marL="0" indent="0">
              <a:buNone/>
            </a:pPr>
            <a:r>
              <a:rPr lang="tr-TR" sz="3600" dirty="0" smtClean="0"/>
              <a:t>-Her 7 saniyede bir kişi doğmakta</a:t>
            </a:r>
          </a:p>
          <a:p>
            <a:pPr marL="0" indent="0">
              <a:buNone/>
            </a:pPr>
            <a:r>
              <a:rPr lang="tr-TR" sz="3600" dirty="0" smtClean="0"/>
              <a:t>-Her 13 saniyede bir kişi ölmekte</a:t>
            </a:r>
          </a:p>
          <a:p>
            <a:pPr marL="0" indent="0">
              <a:buNone/>
            </a:pPr>
            <a:r>
              <a:rPr lang="tr-TR" sz="3600" dirty="0" smtClean="0"/>
              <a:t>-Her 45 saniyede bir kişi göçmen olarak gelmektedir </a:t>
            </a:r>
          </a:p>
          <a:p>
            <a:pPr marL="0" indent="0">
              <a:buNone/>
            </a:pPr>
            <a:r>
              <a:rPr lang="tr-TR" sz="3600" dirty="0" err="1" smtClean="0"/>
              <a:t>Şuanki</a:t>
            </a:r>
            <a:r>
              <a:rPr lang="tr-TR" sz="3600" dirty="0" smtClean="0"/>
              <a:t> </a:t>
            </a:r>
            <a:r>
              <a:rPr lang="tr-TR" sz="3600" dirty="0" err="1" smtClean="0"/>
              <a:t>nufüs</a:t>
            </a:r>
            <a:r>
              <a:rPr lang="tr-TR" sz="3600" dirty="0" smtClean="0"/>
              <a:t>  312,032,486  olduğuna göre 5 yıl sonra olacak </a:t>
            </a:r>
            <a:r>
              <a:rPr lang="tr-TR" sz="3600" dirty="0" err="1" smtClean="0"/>
              <a:t>nufüsu</a:t>
            </a:r>
            <a:r>
              <a:rPr lang="tr-TR" sz="3600" dirty="0" smtClean="0"/>
              <a:t> bulunuz(Not 1 yıl 365 gündür)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7059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68490"/>
            <a:ext cx="10515600" cy="5808473"/>
          </a:xfrm>
        </p:spPr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sz="4000" dirty="0" smtClean="0"/>
          </a:p>
          <a:p>
            <a:pPr marL="0" indent="0">
              <a:buNone/>
            </a:pPr>
            <a:endParaRPr lang="tr-TR" sz="4000" dirty="0"/>
          </a:p>
          <a:p>
            <a:pPr marL="0" indent="0">
              <a:buNone/>
            </a:pPr>
            <a:r>
              <a:rPr lang="tr-TR" sz="4000" dirty="0" err="1" smtClean="0"/>
              <a:t>Celsiusu</a:t>
            </a:r>
            <a:r>
              <a:rPr lang="tr-TR" sz="4000" dirty="0" smtClean="0"/>
              <a:t> </a:t>
            </a:r>
            <a:r>
              <a:rPr lang="tr-TR" sz="4000" dirty="0" err="1" smtClean="0"/>
              <a:t>fahrenheilte</a:t>
            </a:r>
            <a:r>
              <a:rPr lang="tr-TR" sz="4000" dirty="0" smtClean="0"/>
              <a:t> </a:t>
            </a:r>
            <a:r>
              <a:rPr lang="tr-TR" sz="4000" dirty="0" smtClean="0"/>
              <a:t>çeviren </a:t>
            </a:r>
            <a:r>
              <a:rPr lang="tr-TR" sz="4000" dirty="0" err="1" smtClean="0"/>
              <a:t>progragramı</a:t>
            </a:r>
            <a:r>
              <a:rPr lang="tr-TR" sz="4000" dirty="0" smtClean="0"/>
              <a:t> yazınız</a:t>
            </a:r>
            <a:endParaRPr lang="tr-TR" sz="4000" dirty="0"/>
          </a:p>
          <a:p>
            <a:pPr marL="0" indent="0">
              <a:buNone/>
            </a:pPr>
            <a:r>
              <a:rPr lang="de-DE" sz="4000" dirty="0" err="1" smtClean="0"/>
              <a:t>fahrenheit</a:t>
            </a:r>
            <a:r>
              <a:rPr lang="de-DE" sz="4000" dirty="0" smtClean="0"/>
              <a:t> = (9 / 5) * </a:t>
            </a:r>
            <a:r>
              <a:rPr lang="de-DE" sz="4000" dirty="0" err="1" smtClean="0"/>
              <a:t>celsius</a:t>
            </a:r>
            <a:r>
              <a:rPr lang="de-DE" sz="4000" dirty="0" smtClean="0"/>
              <a:t> + 32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5132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4800" dirty="0" smtClean="0"/>
          </a:p>
          <a:p>
            <a:pPr marL="0" indent="0">
              <a:buNone/>
            </a:pPr>
            <a:endParaRPr lang="tr-TR" sz="4800" dirty="0"/>
          </a:p>
          <a:p>
            <a:pPr marL="0" indent="0">
              <a:buNone/>
            </a:pPr>
            <a:r>
              <a:rPr lang="tr-TR" sz="4800" dirty="0" smtClean="0"/>
              <a:t>3 basamaklı bir sayının basamak değerlerini toplayan bir program yazınız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18700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7546" y="696036"/>
            <a:ext cx="11026254" cy="5480927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  </a:t>
            </a:r>
          </a:p>
          <a:p>
            <a:pPr marL="0" indent="0">
              <a:buNone/>
            </a:pPr>
            <a:endParaRPr lang="tr-TR" sz="8000" dirty="0"/>
          </a:p>
          <a:p>
            <a:pPr marL="0" indent="0">
              <a:buNone/>
            </a:pPr>
            <a:r>
              <a:rPr lang="tr-TR" sz="8000" dirty="0" smtClean="0"/>
              <a:t>Hesap Makinası Yapalım </a:t>
            </a:r>
            <a:endParaRPr lang="tr-TR" sz="8000" dirty="0"/>
          </a:p>
        </p:txBody>
      </p:sp>
    </p:spTree>
    <p:extLst>
      <p:ext uri="{BB962C8B-B14F-4D97-AF65-F5344CB8AC3E}">
        <p14:creationId xmlns:p14="http://schemas.microsoft.com/office/powerpoint/2010/main" val="298938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" y="266132"/>
            <a:ext cx="11460049" cy="6591868"/>
          </a:xfrm>
        </p:spPr>
      </p:pic>
    </p:spTree>
    <p:extLst>
      <p:ext uri="{BB962C8B-B14F-4D97-AF65-F5344CB8AC3E}">
        <p14:creationId xmlns:p14="http://schemas.microsoft.com/office/powerpoint/2010/main" val="13575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168" y="2173699"/>
            <a:ext cx="12499168" cy="1969407"/>
          </a:xfrm>
        </p:spPr>
      </p:pic>
    </p:spTree>
    <p:extLst>
      <p:ext uri="{BB962C8B-B14F-4D97-AF65-F5344CB8AC3E}">
        <p14:creationId xmlns:p14="http://schemas.microsoft.com/office/powerpoint/2010/main" val="10406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2" t="21674" r="-857" b="3742"/>
          <a:stretch/>
        </p:blipFill>
        <p:spPr>
          <a:xfrm>
            <a:off x="509666" y="1369249"/>
            <a:ext cx="10538085" cy="4931765"/>
          </a:xfr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Üniversitemizin not hesaplama sistemini yapalım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86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93</Words>
  <Application>Microsoft Office PowerPoint</Application>
  <PresentationFormat>Geniş ekran</PresentationFormat>
  <Paragraphs>20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1 + 2 + 3 + 4 + 5 + 6 + 7 + 8 + 9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Üniversitemizin not hesaplama sistemini yapalım</vt:lpstr>
    </vt:vector>
  </TitlesOfParts>
  <Company>SilentAll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+ 2 + 3 + 4 + 5 + 6 + 7 + 8 + 9</dc:title>
  <dc:creator>celal baydar</dc:creator>
  <cp:lastModifiedBy>celal baydar</cp:lastModifiedBy>
  <cp:revision>7</cp:revision>
  <dcterms:created xsi:type="dcterms:W3CDTF">2015-12-25T14:39:30Z</dcterms:created>
  <dcterms:modified xsi:type="dcterms:W3CDTF">2015-12-25T21:25:39Z</dcterms:modified>
</cp:coreProperties>
</file>