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66" r:id="rId6"/>
    <p:sldId id="261" r:id="rId7"/>
    <p:sldId id="259" r:id="rId8"/>
    <p:sldId id="267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04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6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65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9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13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2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72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92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5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40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4F87-082B-47E8-A8A7-848386EC0154}" type="datetimeFigureOut">
              <a:rPr lang="tr-TR" smtClean="0"/>
              <a:t>02/01/2016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6469-0B1E-4E7B-AF59-81893988E5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22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49738"/>
          </a:xfrm>
        </p:spPr>
        <p:txBody>
          <a:bodyPr>
            <a:normAutofit fontScale="90000"/>
          </a:bodyPr>
          <a:lstStyle/>
          <a:p>
            <a:pPr marL="0" indent="0"/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3 basamaklı bir sayının basamak değerlerini toplayan bir program yazınız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3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ÖDEV-2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Armstrong Sayısı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Bir k sayısının her basamağının küpü toplamı kendisine eşit ise bu sayılara Armstrong sayı denir</a:t>
            </a:r>
          </a:p>
          <a:p>
            <a:r>
              <a:rPr lang="tr-TR" dirty="0" smtClean="0"/>
              <a:t>153= 1^3+5^3+3^3</a:t>
            </a:r>
          </a:p>
          <a:p>
            <a:r>
              <a:rPr lang="tr-TR" dirty="0" smtClean="0"/>
              <a:t>Bu işlemi Java kodu ile gerçekleştirip test edin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47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ÖDEV-3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tam sayının kendisi hariç pozitif en büyük 3 çarpanının toplamı kendisine eşit ise bu sayı yarı mükemmel sayıdır. </a:t>
            </a:r>
          </a:p>
          <a:p>
            <a:r>
              <a:rPr lang="tr-TR" dirty="0" smtClean="0"/>
              <a:t>18 sayısının en büyük üç çarpanı 9,6,3 bu sayıların toplamı 18’dir.</a:t>
            </a:r>
          </a:p>
          <a:p>
            <a:r>
              <a:rPr lang="tr-TR" dirty="0" smtClean="0"/>
              <a:t>Bunun doğruluğunu kontrol eden </a:t>
            </a:r>
            <a:r>
              <a:rPr lang="tr-TR" dirty="0" err="1" smtClean="0"/>
              <a:t>java</a:t>
            </a:r>
            <a:r>
              <a:rPr lang="tr-TR" dirty="0" smtClean="0"/>
              <a:t> kodunu yazınız.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94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92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33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sz="4400" dirty="0" err="1" smtClean="0"/>
              <a:t>While</a:t>
            </a:r>
            <a:r>
              <a:rPr lang="tr-TR" sz="4400" dirty="0" smtClean="0"/>
              <a:t> , do </a:t>
            </a:r>
            <a:r>
              <a:rPr lang="tr-TR" sz="4400" dirty="0" err="1" smtClean="0"/>
              <a:t>while</a:t>
            </a:r>
            <a:r>
              <a:rPr lang="tr-TR" sz="4400" dirty="0" smtClean="0"/>
              <a:t> ve </a:t>
            </a:r>
            <a:r>
              <a:rPr lang="tr-TR" sz="4400" dirty="0" err="1" smtClean="0"/>
              <a:t>for</a:t>
            </a:r>
            <a:r>
              <a:rPr lang="tr-TR" sz="4400" dirty="0" smtClean="0"/>
              <a:t> ile 0-100 arası çift sayıları yazdıralım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7792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905776"/>
            <a:ext cx="10096808" cy="1564334"/>
          </a:xfrm>
        </p:spPr>
      </p:pic>
    </p:spTree>
    <p:extLst>
      <p:ext uri="{BB962C8B-B14F-4D97-AF65-F5344CB8AC3E}">
        <p14:creationId xmlns:p14="http://schemas.microsoft.com/office/powerpoint/2010/main" val="33038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Kullanıcının girdiği 5 sayıdan en büyüğünü bulan programı yazınız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5306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Mükemmel </a:t>
            </a:r>
            <a:r>
              <a:rPr lang="tr-TR" dirty="0" err="1" smtClean="0"/>
              <a:t>Sayi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sayının kendisi hariç bölenlerinin toplamı o sayıya eşit ise o sayıya mükemmel sayı denir. </a:t>
            </a:r>
          </a:p>
          <a:p>
            <a:r>
              <a:rPr lang="tr-TR" dirty="0" smtClean="0"/>
              <a:t>6=1+2+3</a:t>
            </a:r>
          </a:p>
          <a:p>
            <a:r>
              <a:rPr lang="tr-TR" dirty="0" smtClean="0"/>
              <a:t>1-Girilen sayının mükemmel sayı olup olmadığını bulan programı yazınız</a:t>
            </a:r>
          </a:p>
          <a:p>
            <a:r>
              <a:rPr lang="tr-TR" dirty="0" smtClean="0"/>
              <a:t>2- 4. mükemmel sayıyı bulan programı yazınız (8128)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4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45" y="2483893"/>
            <a:ext cx="8117172" cy="1979799"/>
          </a:xfrm>
        </p:spPr>
      </p:pic>
    </p:spTree>
    <p:extLst>
      <p:ext uri="{BB962C8B-B14F-4D97-AF65-F5344CB8AC3E}">
        <p14:creationId xmlns:p14="http://schemas.microsoft.com/office/powerpoint/2010/main" val="19333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EBOB - EKOK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Girilen iki sayının </a:t>
            </a:r>
            <a:r>
              <a:rPr lang="tr-TR" dirty="0" err="1" smtClean="0"/>
              <a:t>ebob</a:t>
            </a:r>
            <a:r>
              <a:rPr lang="tr-TR" dirty="0" smtClean="0"/>
              <a:t> ve </a:t>
            </a:r>
            <a:r>
              <a:rPr lang="tr-TR" dirty="0" err="1" smtClean="0"/>
              <a:t>ekokunu</a:t>
            </a:r>
            <a:r>
              <a:rPr lang="tr-TR" dirty="0" smtClean="0"/>
              <a:t> bulan programı yazınız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8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 -1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98" y="2250246"/>
            <a:ext cx="6593003" cy="3549029"/>
          </a:xfrm>
        </p:spPr>
      </p:pic>
    </p:spTree>
    <p:extLst>
      <p:ext uri="{BB962C8B-B14F-4D97-AF65-F5344CB8AC3E}">
        <p14:creationId xmlns:p14="http://schemas.microsoft.com/office/powerpoint/2010/main" val="257834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143</Words>
  <Application>Microsoft Office PowerPoint</Application>
  <PresentationFormat>Geniş ekran</PresentationFormat>
  <Paragraphs>22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      3 basamaklı bir sayının basamak değerlerini toplayan bir program yazınız </vt:lpstr>
      <vt:lpstr>PowerPoint Sunusu</vt:lpstr>
      <vt:lpstr>PowerPoint Sunusu</vt:lpstr>
      <vt:lpstr>PowerPoint Sunusu</vt:lpstr>
      <vt:lpstr>PowerPoint Sunusu</vt:lpstr>
      <vt:lpstr>Mükemmel Sayi</vt:lpstr>
      <vt:lpstr>PowerPoint Sunusu</vt:lpstr>
      <vt:lpstr>EBOB - EKOK</vt:lpstr>
      <vt:lpstr>ÖDEV -1</vt:lpstr>
      <vt:lpstr>ÖDEV-2  Armstrong Sayısı</vt:lpstr>
      <vt:lpstr>ÖDEV-3</vt:lpstr>
    </vt:vector>
  </TitlesOfParts>
  <Company>SilentAll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3 basamaklı bir sayının basamak değerlerini toplayan bir program yazınız </dc:title>
  <dc:creator>celal baydar</dc:creator>
  <cp:lastModifiedBy>celal baydar</cp:lastModifiedBy>
  <cp:revision>7</cp:revision>
  <dcterms:created xsi:type="dcterms:W3CDTF">2016-01-01T20:17:18Z</dcterms:created>
  <dcterms:modified xsi:type="dcterms:W3CDTF">2016-01-02T18:46:50Z</dcterms:modified>
</cp:coreProperties>
</file>