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B66F-2F45-4458-B873-4570C14B6F9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511D-6739-4FE9-867D-AD4815DF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3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B66F-2F45-4458-B873-4570C14B6F9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511D-6739-4FE9-867D-AD4815DF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B66F-2F45-4458-B873-4570C14B6F9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511D-6739-4FE9-867D-AD4815DF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9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B66F-2F45-4458-B873-4570C14B6F9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511D-6739-4FE9-867D-AD4815DF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4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B66F-2F45-4458-B873-4570C14B6F9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511D-6739-4FE9-867D-AD4815DF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2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B66F-2F45-4458-B873-4570C14B6F9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511D-6739-4FE9-867D-AD4815DF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4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B66F-2F45-4458-B873-4570C14B6F9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511D-6739-4FE9-867D-AD4815DF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B66F-2F45-4458-B873-4570C14B6F9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511D-6739-4FE9-867D-AD4815DF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5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B66F-2F45-4458-B873-4570C14B6F9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511D-6739-4FE9-867D-AD4815DF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B66F-2F45-4458-B873-4570C14B6F9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511D-6739-4FE9-867D-AD4815DF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6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B66F-2F45-4458-B873-4570C14B6F9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511D-6739-4FE9-867D-AD4815DF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DB66F-2F45-4458-B873-4570C14B6F9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1511D-6739-4FE9-867D-AD4815DF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Almost done!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between now and </a:t>
            </a:r>
            <a:r>
              <a:rPr lang="en-US" dirty="0" err="1" smtClean="0"/>
              <a:t>june</a:t>
            </a:r>
            <a:r>
              <a:rPr lang="en-US" dirty="0" smtClean="0"/>
              <a:t>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7506"/>
          </a:xfrm>
        </p:spPr>
        <p:txBody>
          <a:bodyPr/>
          <a:lstStyle/>
          <a:p>
            <a:r>
              <a:rPr lang="en-US" dirty="0" smtClean="0"/>
              <a:t>MP 8, if you wish</a:t>
            </a:r>
          </a:p>
          <a:p>
            <a:pPr lvl="1"/>
            <a:r>
              <a:rPr lang="en-US" dirty="0" smtClean="0"/>
              <a:t>In the syllabus, last page</a:t>
            </a:r>
          </a:p>
          <a:p>
            <a:r>
              <a:rPr lang="en-US" dirty="0" smtClean="0"/>
              <a:t>Final Project, </a:t>
            </a:r>
            <a:r>
              <a:rPr lang="en-US" dirty="0" err="1" smtClean="0"/>
              <a:t>gotta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On Lynda.com, linked via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FP can be done first if you wish</a:t>
            </a:r>
          </a:p>
        </p:txBody>
      </p:sp>
    </p:spTree>
    <p:extLst>
      <p:ext uri="{BB962C8B-B14F-4D97-AF65-F5344CB8AC3E}">
        <p14:creationId xmlns:p14="http://schemas.microsoft.com/office/powerpoint/2010/main" val="33394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POTENTIAL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574609"/>
              </p:ext>
            </p:extLst>
          </p:nvPr>
        </p:nvGraphicFramePr>
        <p:xfrm>
          <a:off x="838198" y="1825625"/>
          <a:ext cx="11133084" cy="4922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271">
                  <a:extLst>
                    <a:ext uri="{9D8B030D-6E8A-4147-A177-3AD203B41FA5}">
                      <a16:colId xmlns:a16="http://schemas.microsoft.com/office/drawing/2014/main" val="3016653575"/>
                    </a:ext>
                  </a:extLst>
                </a:gridCol>
                <a:gridCol w="1770338">
                  <a:extLst>
                    <a:ext uri="{9D8B030D-6E8A-4147-A177-3AD203B41FA5}">
                      <a16:colId xmlns:a16="http://schemas.microsoft.com/office/drawing/2014/main" val="2366672278"/>
                    </a:ext>
                  </a:extLst>
                </a:gridCol>
                <a:gridCol w="3796204">
                  <a:extLst>
                    <a:ext uri="{9D8B030D-6E8A-4147-A177-3AD203B41FA5}">
                      <a16:colId xmlns:a16="http://schemas.microsoft.com/office/drawing/2014/main" val="3984115492"/>
                    </a:ext>
                  </a:extLst>
                </a:gridCol>
                <a:gridCol w="2783271">
                  <a:extLst>
                    <a:ext uri="{9D8B030D-6E8A-4147-A177-3AD203B41FA5}">
                      <a16:colId xmlns:a16="http://schemas.microsoft.com/office/drawing/2014/main" val="2117295037"/>
                    </a:ext>
                  </a:extLst>
                </a:gridCol>
              </a:tblGrid>
              <a:tr h="984403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629684"/>
                  </a:ext>
                </a:extLst>
              </a:tr>
              <a:tr h="984403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MAY 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18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MP 7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263099"/>
                  </a:ext>
                </a:extLst>
              </a:tr>
              <a:tr h="984403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23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25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MP 8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96488"/>
                  </a:ext>
                </a:extLst>
              </a:tr>
              <a:tr h="984403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MAY / JUNE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FP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46512"/>
                  </a:ext>
                </a:extLst>
              </a:tr>
              <a:tr h="984403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8 @ 1:30</a:t>
                      </a:r>
                      <a:r>
                        <a:rPr lang="en-US" sz="4000" baseline="0" dirty="0" smtClean="0"/>
                        <a:t> PM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FP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84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95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63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Almost done!</vt:lpstr>
      <vt:lpstr>Outlook between now and june 8</vt:lpstr>
      <vt:lpstr>POTENTIAL SCHEDULE</vt:lpstr>
    </vt:vector>
  </TitlesOfParts>
  <Company>Cal Poly Pomona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Almost done!</dc:title>
  <dc:creator>Stefan L Bund</dc:creator>
  <cp:lastModifiedBy>Stefan L Bund</cp:lastModifiedBy>
  <cp:revision>2</cp:revision>
  <dcterms:created xsi:type="dcterms:W3CDTF">2017-05-16T20:58:34Z</dcterms:created>
  <dcterms:modified xsi:type="dcterms:W3CDTF">2017-05-16T21:18:06Z</dcterms:modified>
</cp:coreProperties>
</file>