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4604-FD65-46D5-5E1A-9C1B23F1E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06891-9933-0370-CA59-04A95D459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8CB57-F14C-01EC-6DD6-7536C341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A688D-1DAD-DC90-7DDC-8EA292A9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3BAD3-B8F5-E713-82A1-563F3F18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2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4DD7-9C8F-1AF6-2179-F1D9D21D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B12B1-2493-4693-6260-B3E993703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83A0-2181-A836-CD27-D270EF87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ECF7-D273-8419-9C48-76296758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33C3-D14A-46DE-D910-50AB775C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2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3C051-27AD-941D-E776-7219C0E17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B5B9B-8786-EC64-76B5-35B207013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4E7B-BF7B-E3CF-4E72-7D0B7D8B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25340-C132-7979-322E-B7B49F7C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73070-1FCC-AD0F-8D5C-48A9FCC7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0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B0B9-8F5A-D7A3-9180-80A5B80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F59C4-FD3E-4BD8-9D05-6348F8E0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29F2-5681-4FD5-56A6-F5A725A7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C49C8-497A-D42E-A2F3-06FA52EB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42C57-2965-8F3F-AB9A-67CBBF36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1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0F62-5E6F-EABC-89A4-1E294A83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787CE-39BE-6F93-6AB6-14B5A0DD7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D06D6-DABD-7DE0-E740-3F846E81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69F86-DF7F-8FE6-39F4-3C89B7B68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D78D-C4DB-4195-94D1-FEFF10A4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98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90C6-8302-B42D-4502-9BCFC9FC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D690E-D3C3-5CC8-BBAF-FFFA1BE56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48AEC-FB24-E17F-E01F-D916B9AFA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13022-6324-6933-6BC1-77B6B53AC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E1A72-675D-2F31-4F50-C2BDCFCF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DEFD6-213C-AE76-9FE8-CF6F546B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36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A22C-43A0-13A9-683B-97FBD557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32C4A-F8BF-0AFF-F2DE-9271E924C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5FCE9-7E1F-3EB7-8DC6-00261C02A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3FA5F-9C8C-3B45-1535-60C32EAE1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26322-56B9-61C0-6E17-7B1235C1F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A297F0-EA9F-9921-D689-C06F5FAD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1A3BCC-3791-1F75-0774-F7FBD31A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E2CA0-A82D-E6DE-2513-E76B7AB1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5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F1705-228C-8248-26E2-D8F62441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38E3E-0796-9BB7-C83F-5FBB3B27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83D9A-766E-35C7-C9D5-94CAE73FA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43810-7FA9-E5FA-27C7-8F425B1F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66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B97BC-2CB0-1F06-3B98-8C088E25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36EC1-61B6-5CD9-9F21-8C0A4F0C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92ABD-9C35-76C3-8F15-851E2DE71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05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796B-3D16-11FD-1C0A-0B619F6E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DF45-24F5-0C0B-0D92-AE4F4AA4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036A5-A355-5F57-E680-8883F19DC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43068-31F6-C513-D24C-227C8B41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81811-B388-FB2D-C26B-9E624A98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5C8-F1EF-0A17-5ED7-B64D4616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7E35-A55F-BD85-4814-1977217D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58B7B-B619-F221-02F9-05A99A8E4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39B01-45D9-6D5A-B951-64B96163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BFA81-FC66-CBAD-6F3E-F9F61467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10BCA-81F1-CEE6-3994-9CD55532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FA7F-B0C5-3B22-2F5D-79FEA149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9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DEC9AF-A2A8-8340-7B39-6EBFE2F63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090F-6E05-B0E3-216D-EED05B3EB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72EAA-0FC0-AB43-C47F-AF7300AB7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7E133-6D3D-469E-AD1D-67723CB8AB8D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227D-DB7C-C044-8B6E-3B3A77355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C0D0-9997-6C67-8FCF-58BFAE1AA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747ED-F6DE-4214-BB7D-6AC4C25EE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0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33E1-4763-D0EE-6708-DF32B1A37A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Dual Active Bridge Converter [DC/DC]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0A8BD-AAA6-28D6-9CD8-916A89879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Arnav Pahuja</a:t>
            </a:r>
          </a:p>
          <a:p>
            <a:r>
              <a:rPr lang="en-IN" dirty="0"/>
              <a:t>23085119</a:t>
            </a:r>
          </a:p>
          <a:p>
            <a:r>
              <a:rPr lang="en-IN" dirty="0"/>
              <a:t>Under Supervision of Prof. S. K. Singh Sir</a:t>
            </a:r>
          </a:p>
        </p:txBody>
      </p:sp>
    </p:spTree>
    <p:extLst>
      <p:ext uri="{BB962C8B-B14F-4D97-AF65-F5344CB8AC3E}">
        <p14:creationId xmlns:p14="http://schemas.microsoft.com/office/powerpoint/2010/main" val="415562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B3DE-AB31-8774-F2CF-76799DFD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 Charging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18A6F-9903-C605-67EC-6791A3523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01840"/>
            <a:ext cx="5668567" cy="29059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A1D77-38A6-17D9-6AA0-3CA345507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770" y="2101840"/>
            <a:ext cx="6065652" cy="3120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2B20D-72CD-6BEA-BB5A-3653AA5A4057}"/>
              </a:ext>
            </a:extLst>
          </p:cNvPr>
          <p:cNvSpPr txBox="1"/>
          <p:nvPr/>
        </p:nvSpPr>
        <p:spPr>
          <a:xfrm>
            <a:off x="7443917" y="5263867"/>
            <a:ext cx="309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On-Board vs Off-Board Charger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3B18A-DB1D-44D3-BAD1-7A9286B839EE}"/>
              </a:ext>
            </a:extLst>
          </p:cNvPr>
          <p:cNvSpPr txBox="1"/>
          <p:nvPr/>
        </p:nvSpPr>
        <p:spPr>
          <a:xfrm>
            <a:off x="1657365" y="5222047"/>
            <a:ext cx="268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Levels of Charging Stations</a:t>
            </a:r>
          </a:p>
        </p:txBody>
      </p:sp>
    </p:spTree>
    <p:extLst>
      <p:ext uri="{BB962C8B-B14F-4D97-AF65-F5344CB8AC3E}">
        <p14:creationId xmlns:p14="http://schemas.microsoft.com/office/powerpoint/2010/main" val="62763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7E41-7DC8-A567-3E35-8279B204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Dual Active Bridge Converter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D81E9-826B-A9B2-3B87-E47B716FD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069" y="2101319"/>
            <a:ext cx="6731346" cy="37212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09BAB3-7BE8-EA71-F65D-456B1D81A2D1}"/>
              </a:ext>
            </a:extLst>
          </p:cNvPr>
          <p:cNvSpPr txBox="1"/>
          <p:nvPr/>
        </p:nvSpPr>
        <p:spPr>
          <a:xfrm>
            <a:off x="7496057" y="2101319"/>
            <a:ext cx="4340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Isolated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density (high frequency operation reduces the size of the isolation transformer)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Bidirectional power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Efficiency (Zero Voltage Switching)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5FBFA-A18B-4997-B3C2-37FC0562C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649" y="4132644"/>
            <a:ext cx="3509341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DA46-7C91-6F7D-5FEB-06C8925E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Level 3 DC Charger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CFD1D-9510-C19A-59E8-0A1AAB9F5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64" y="1252077"/>
            <a:ext cx="4976676" cy="49702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B56D75-943D-67F4-CF28-308EE8C0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95" y="1252077"/>
            <a:ext cx="3986822" cy="4970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1D2C9E-E9BA-AA89-7721-80BD0A9E43D5}"/>
              </a:ext>
            </a:extLst>
          </p:cNvPr>
          <p:cNvSpPr txBox="1"/>
          <p:nvPr/>
        </p:nvSpPr>
        <p:spPr>
          <a:xfrm>
            <a:off x="838200" y="6123543"/>
            <a:ext cx="312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BIS, Bureau of Indian Standards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88F545-6864-7A3C-4227-3111E62C4171}"/>
              </a:ext>
            </a:extLst>
          </p:cNvPr>
          <p:cNvSpPr/>
          <p:nvPr/>
        </p:nvSpPr>
        <p:spPr>
          <a:xfrm>
            <a:off x="707923" y="4572000"/>
            <a:ext cx="3257095" cy="6292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D3FA70-7747-8121-2A18-FBFD63700F5C}"/>
              </a:ext>
            </a:extLst>
          </p:cNvPr>
          <p:cNvSpPr txBox="1"/>
          <p:nvPr/>
        </p:nvSpPr>
        <p:spPr>
          <a:xfrm>
            <a:off x="5605248" y="6123543"/>
            <a:ext cx="324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Common High-Level DC chargers</a:t>
            </a:r>
          </a:p>
        </p:txBody>
      </p:sp>
    </p:spTree>
    <p:extLst>
      <p:ext uri="{BB962C8B-B14F-4D97-AF65-F5344CB8AC3E}">
        <p14:creationId xmlns:p14="http://schemas.microsoft.com/office/powerpoint/2010/main" val="197601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1A26-5BA2-61D1-A117-4F748948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eBuses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10BED-C511-5768-9014-4C841C124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982" y="1690688"/>
            <a:ext cx="404282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C00719-4651-19EA-DCE4-3F33D4A25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454" y="2389008"/>
            <a:ext cx="4124901" cy="27150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C91FFA-99B2-A3D6-AFC4-50F59921AD50}"/>
              </a:ext>
            </a:extLst>
          </p:cNvPr>
          <p:cNvSpPr/>
          <p:nvPr/>
        </p:nvSpPr>
        <p:spPr>
          <a:xfrm>
            <a:off x="4904532" y="3778449"/>
            <a:ext cx="4042823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E7F54-E99B-06BC-D5DF-7DD0570304C3}"/>
              </a:ext>
            </a:extLst>
          </p:cNvPr>
          <p:cNvSpPr txBox="1"/>
          <p:nvPr/>
        </p:nvSpPr>
        <p:spPr>
          <a:xfrm>
            <a:off x="9488130" y="3296174"/>
            <a:ext cx="174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Bi-Directional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Fast Charging</a:t>
            </a:r>
          </a:p>
        </p:txBody>
      </p:sp>
    </p:spTree>
    <p:extLst>
      <p:ext uri="{BB962C8B-B14F-4D97-AF65-F5344CB8AC3E}">
        <p14:creationId xmlns:p14="http://schemas.microsoft.com/office/powerpoint/2010/main" val="2350738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C0A2-8453-1C0F-8587-7BE0F90E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7ACA1F-6DC7-8233-7EA3-30AC44675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81" y="1396181"/>
            <a:ext cx="10559238" cy="5096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C09B0E-4B3C-8AB8-E717-70684119BF5B}"/>
              </a:ext>
            </a:extLst>
          </p:cNvPr>
          <p:cNvSpPr txBox="1"/>
          <p:nvPr/>
        </p:nvSpPr>
        <p:spPr>
          <a:xfrm>
            <a:off x="5348748" y="1002890"/>
            <a:ext cx="329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Scaled-down =&gt; faster simulation</a:t>
            </a:r>
          </a:p>
        </p:txBody>
      </p:sp>
    </p:spTree>
    <p:extLst>
      <p:ext uri="{BB962C8B-B14F-4D97-AF65-F5344CB8AC3E}">
        <p14:creationId xmlns:p14="http://schemas.microsoft.com/office/powerpoint/2010/main" val="201811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07CD-7E24-1462-645E-A034CDD0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E2EAF-2141-AA30-88A8-B9953D977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0" y="1376516"/>
            <a:ext cx="11266563" cy="5116359"/>
          </a:xfrm>
        </p:spPr>
      </p:pic>
    </p:spTree>
    <p:extLst>
      <p:ext uri="{BB962C8B-B14F-4D97-AF65-F5344CB8AC3E}">
        <p14:creationId xmlns:p14="http://schemas.microsoft.com/office/powerpoint/2010/main" val="223511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B4B7-11A6-BA4F-C05E-D16642CB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59752-BB0A-39CC-75B2-A274656FC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38" y="225097"/>
            <a:ext cx="7116828" cy="34322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D95EA5-DAE8-1E41-71F0-2947D3F7C962}"/>
              </a:ext>
            </a:extLst>
          </p:cNvPr>
          <p:cNvSpPr txBox="1"/>
          <p:nvPr/>
        </p:nvSpPr>
        <p:spPr>
          <a:xfrm>
            <a:off x="6902245" y="3657353"/>
            <a:ext cx="403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Leading and Lagging Bridge Interchanged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1B13D-131C-B65B-E72E-78408FD52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038" y="4112260"/>
            <a:ext cx="7301289" cy="16191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63164F-4C64-1AC0-0DE6-FF23C24940A8}"/>
              </a:ext>
            </a:extLst>
          </p:cNvPr>
          <p:cNvSpPr txBox="1"/>
          <p:nvPr/>
        </p:nvSpPr>
        <p:spPr>
          <a:xfrm>
            <a:off x="7118555" y="5816949"/>
            <a:ext cx="344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Dead Time and Zero Volt Switching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6CA08-D6DB-CEB7-C40A-901902E3E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53" y="2466271"/>
            <a:ext cx="3201580" cy="214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32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FDC8-AEA8-5F42-58D3-23A748AD0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141-A3EC-32A7-30E7-1424FFF9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39" y="360618"/>
            <a:ext cx="10515600" cy="4351338"/>
          </a:xfrm>
        </p:spPr>
        <p:txBody>
          <a:bodyPr/>
          <a:lstStyle/>
          <a:p>
            <a:r>
              <a:rPr lang="en-IN" dirty="0"/>
              <a:t>Problems faced . . .</a:t>
            </a:r>
          </a:p>
        </p:txBody>
      </p:sp>
    </p:spTree>
    <p:extLst>
      <p:ext uri="{BB962C8B-B14F-4D97-AF65-F5344CB8AC3E}">
        <p14:creationId xmlns:p14="http://schemas.microsoft.com/office/powerpoint/2010/main" val="1163839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Dual Active Bridge Converter [DC/DC]</vt:lpstr>
      <vt:lpstr>EV Charging Architecture</vt:lpstr>
      <vt:lpstr>Dual Active Bridge Converter</vt:lpstr>
      <vt:lpstr>Level 3 DC Charger</vt:lpstr>
      <vt:lpstr>eBuses</vt:lpstr>
      <vt:lpstr>Simulation</vt:lpstr>
      <vt:lpstr>Results</vt:lpstr>
      <vt:lpstr>Results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Arnav Pahuja</dc:creator>
  <cp:lastModifiedBy>Arnav Pahuja</cp:lastModifiedBy>
  <cp:revision>1</cp:revision>
  <dcterms:created xsi:type="dcterms:W3CDTF">2025-04-21T04:28:45Z</dcterms:created>
  <dcterms:modified xsi:type="dcterms:W3CDTF">2025-04-21T04:28:46Z</dcterms:modified>
</cp:coreProperties>
</file>