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1116-792C-4353-95CE-ACB6EC23E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94161-880A-40EF-A1FD-05FB80217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7D5A-9816-421D-82B8-566797E9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FCE0-98DB-4840-858C-7BED8FB41CD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D2E20-143A-49CE-8315-5B95DB84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DE8A-FBFB-4825-BAA6-FC9166E3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5AB-B0AF-40FD-BE84-2B21A92B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6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04A5-E3E2-4754-A645-B5E0CCC9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3D078-EE09-49D1-A483-C41ED3EEA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677C-2823-440C-8EC8-87CF8167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FCE0-98DB-4840-858C-7BED8FB41CD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894D-88E1-4E10-930E-7FF030ED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BD275-93D7-467B-8B3E-BD08F755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5AB-B0AF-40FD-BE84-2B21A92B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1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E6097-5E14-470E-A162-8ADBA6320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61B5C-4BF6-4856-9CC8-7B1EAF3EB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D0CB-5922-4B59-A2FB-A71F01A9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FCE0-98DB-4840-858C-7BED8FB41CD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A486C-784E-4410-8CF9-086A283F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460F-5B6E-4C5E-A84A-DEF3DBA9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5AB-B0AF-40FD-BE84-2B21A92B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9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6F7D-FF1A-477C-B45E-A5EE4D4E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C0FC-CDB8-4491-937E-E71A63613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5632-8238-49A6-96D5-48667FF6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FCE0-98DB-4840-858C-7BED8FB41CD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4B3CC-6911-4DC7-8595-CE69C8C0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6E9B3-EAB3-4966-B708-FDAAE2A2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5AB-B0AF-40FD-BE84-2B21A92B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4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B12E-4E82-498D-BB94-0BBD6E27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7099B-D7B3-472E-9125-D790498E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BB8C-24FD-413E-9E6D-CD1D9E43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FCE0-98DB-4840-858C-7BED8FB41CD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5810C-505E-4958-BC94-DF804825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9A6F0-B379-43A8-A1F1-FE14791A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5AB-B0AF-40FD-BE84-2B21A92B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96EA-1B51-42C8-B53A-9B8420AE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DA076-E1BA-4795-A23D-833B91312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76C4E-1C47-491C-8A53-8DC5EB093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10E1A-AA7D-4985-8971-5C09069A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FCE0-98DB-4840-858C-7BED8FB41CD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FD21-36EC-4448-8D4C-0FF781DB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7327C-7C24-48C2-9539-C4F475CF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5AB-B0AF-40FD-BE84-2B21A92B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2DA5-E18B-441E-923E-FFA93CFF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E2C67-5D20-473A-85A4-47BD21398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759BC-9E68-4D2F-986D-400C677D6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4A735-8619-44F3-BFB6-BB37C0C37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C8FD1-6032-45D7-91FA-97EC95E95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450C2-5B53-4ECD-A1C7-B75B90BA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FCE0-98DB-4840-858C-7BED8FB41CD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CFF26-E047-4906-AFC4-7C05C78B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0B9B6-E9BD-4EDD-9E07-2DF61A34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5AB-B0AF-40FD-BE84-2B21A92B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1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E247-4F8B-4FB5-BFA8-CBBA2215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5C5F9-0DE0-4369-AB20-E0881991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FCE0-98DB-4840-858C-7BED8FB41CD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1A510-FB6F-473D-9D70-E458CEF7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4448-A3D1-4E45-9C42-6E901A5D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5AB-B0AF-40FD-BE84-2B21A92B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6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47C73-9EAA-43BE-B899-FF322AE6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FCE0-98DB-4840-858C-7BED8FB41CD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6B7E5-C37C-4CEA-B248-0EE63B2B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F80E3-EFB7-4AF6-ABF1-97503D09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5AB-B0AF-40FD-BE84-2B21A92B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5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8778-B70C-4BDE-98F5-14C61ED7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C038-4BC2-492A-A308-E49B218FC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E3310-2713-41C8-887A-E8E992532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F660D-4C13-418A-AD3B-AC764858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FCE0-98DB-4840-858C-7BED8FB41CD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8D278-88BD-4E04-B00C-5533D62F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6970A-FCA4-4C43-9B84-25B34895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5AB-B0AF-40FD-BE84-2B21A92B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7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0D2B-40EC-4C62-BB0C-281D7E03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487BE-C69C-437F-977E-4388E4F41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74226-454A-49AC-91E6-8B880053C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BA08F-7807-4541-B7FC-93109F73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FCE0-98DB-4840-858C-7BED8FB41CD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0AF90-A632-4177-8ED1-FCA9F76D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7BEE6-95EB-4F44-8755-FEE132F7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B5AB-B0AF-40FD-BE84-2B21A92B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4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6FBAA-5981-4AAC-A3FC-F27049ED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7CCC5-E498-4FD6-865C-81D5DD3F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B47B-04E7-4015-B394-2E1393337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FCE0-98DB-4840-858C-7BED8FB41CD0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4E7A-2330-4170-8C0C-265DDA4EF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7E685-F819-472F-852B-318A50ECF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B5AB-B0AF-40FD-BE84-2B21A92B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80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4CCE92D-8B28-493D-AC38-31CD7F08554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58453" y="546455"/>
            <a:ext cx="71238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SELECT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sum(col3)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OVER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w1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AS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_sum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FROM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t1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WINDOW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w1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AS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PARTITION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BY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col1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ORDER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BY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col2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 Unicode MS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ROWS BETWEEN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 PRECEDING AND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CURRENT ROW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060548-F432-44F3-AB7A-D25A59182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37078"/>
              </p:ext>
            </p:extLst>
          </p:nvPr>
        </p:nvGraphicFramePr>
        <p:xfrm>
          <a:off x="6790660" y="1769272"/>
          <a:ext cx="3941136" cy="259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712">
                  <a:extLst>
                    <a:ext uri="{9D8B030D-6E8A-4147-A177-3AD203B41FA5}">
                      <a16:colId xmlns:a16="http://schemas.microsoft.com/office/drawing/2014/main" val="2390685022"/>
                    </a:ext>
                  </a:extLst>
                </a:gridCol>
                <a:gridCol w="1313712">
                  <a:extLst>
                    <a:ext uri="{9D8B030D-6E8A-4147-A177-3AD203B41FA5}">
                      <a16:colId xmlns:a16="http://schemas.microsoft.com/office/drawing/2014/main" val="3087123262"/>
                    </a:ext>
                  </a:extLst>
                </a:gridCol>
                <a:gridCol w="1313712">
                  <a:extLst>
                    <a:ext uri="{9D8B030D-6E8A-4147-A177-3AD203B41FA5}">
                      <a16:colId xmlns:a16="http://schemas.microsoft.com/office/drawing/2014/main" val="1143830345"/>
                    </a:ext>
                  </a:extLst>
                </a:gridCol>
              </a:tblGrid>
              <a:tr h="3714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col1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col2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col3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2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6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34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0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9906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B63FC4-9722-4233-89FC-A522CD53A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59829"/>
              </p:ext>
            </p:extLst>
          </p:nvPr>
        </p:nvGraphicFramePr>
        <p:xfrm>
          <a:off x="1242236" y="2449402"/>
          <a:ext cx="36841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60">
                  <a:extLst>
                    <a:ext uri="{9D8B030D-6E8A-4147-A177-3AD203B41FA5}">
                      <a16:colId xmlns:a16="http://schemas.microsoft.com/office/drawing/2014/main" val="1871723820"/>
                    </a:ext>
                  </a:extLst>
                </a:gridCol>
                <a:gridCol w="1228060">
                  <a:extLst>
                    <a:ext uri="{9D8B030D-6E8A-4147-A177-3AD203B41FA5}">
                      <a16:colId xmlns:a16="http://schemas.microsoft.com/office/drawing/2014/main" val="2906411769"/>
                    </a:ext>
                  </a:extLst>
                </a:gridCol>
                <a:gridCol w="1228060">
                  <a:extLst>
                    <a:ext uri="{9D8B030D-6E8A-4147-A177-3AD203B41FA5}">
                      <a16:colId xmlns:a16="http://schemas.microsoft.com/office/drawing/2014/main" val="177119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col1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col2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col3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918251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24A84A6-7D2A-4FD1-A44F-47627DC0428D}"/>
              </a:ext>
            </a:extLst>
          </p:cNvPr>
          <p:cNvCxnSpPr>
            <a:cxnSpLocks/>
          </p:cNvCxnSpPr>
          <p:nvPr/>
        </p:nvCxnSpPr>
        <p:spPr>
          <a:xfrm>
            <a:off x="4926416" y="2970878"/>
            <a:ext cx="1864244" cy="289773"/>
          </a:xfrm>
          <a:prstGeom prst="bentConnector3">
            <a:avLst>
              <a:gd name="adj1" fmla="val 27567"/>
            </a:avLst>
          </a:prstGeom>
          <a:ln w="28575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FF713FE-9FB2-45F2-AD22-F1216EABC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82394"/>
              </p:ext>
            </p:extLst>
          </p:nvPr>
        </p:nvGraphicFramePr>
        <p:xfrm>
          <a:off x="5499689" y="5716518"/>
          <a:ext cx="1228060" cy="74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60">
                  <a:extLst>
                    <a:ext uri="{9D8B030D-6E8A-4147-A177-3AD203B41FA5}">
                      <a16:colId xmlns:a16="http://schemas.microsoft.com/office/drawing/2014/main" val="1771196417"/>
                    </a:ext>
                  </a:extLst>
                </a:gridCol>
              </a:tblGrid>
              <a:tr h="374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col3_sum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01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18251"/>
                  </a:ext>
                </a:extLst>
              </a:tr>
            </a:tbl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B2D88921-3163-4785-8780-80610A8B4821}"/>
              </a:ext>
            </a:extLst>
          </p:cNvPr>
          <p:cNvSpPr/>
          <p:nvPr/>
        </p:nvSpPr>
        <p:spPr>
          <a:xfrm>
            <a:off x="4082900" y="2842437"/>
            <a:ext cx="474923" cy="31320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5CE97F-7EEB-457D-8ABA-1D3A4BB89626}"/>
              </a:ext>
            </a:extLst>
          </p:cNvPr>
          <p:cNvSpPr/>
          <p:nvPr/>
        </p:nvSpPr>
        <p:spPr>
          <a:xfrm>
            <a:off x="9842203" y="2521680"/>
            <a:ext cx="474923" cy="31320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7C9C00-0DBC-4947-B1A3-1689F8097F27}"/>
              </a:ext>
            </a:extLst>
          </p:cNvPr>
          <p:cNvSpPr/>
          <p:nvPr/>
        </p:nvSpPr>
        <p:spPr>
          <a:xfrm>
            <a:off x="9842203" y="2911540"/>
            <a:ext cx="474923" cy="31320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AD8191A-ED7B-49F2-B2E9-CB3C5224553A}"/>
              </a:ext>
            </a:extLst>
          </p:cNvPr>
          <p:cNvCxnSpPr>
            <a:cxnSpLocks/>
            <a:stCxn id="20" idx="4"/>
            <a:endCxn id="27" idx="1"/>
          </p:cNvCxnSpPr>
          <p:nvPr/>
        </p:nvCxnSpPr>
        <p:spPr>
          <a:xfrm rot="16200000" flipH="1">
            <a:off x="4003371" y="3472630"/>
            <a:ext cx="1813308" cy="1179327"/>
          </a:xfrm>
          <a:prstGeom prst="bentConnector2">
            <a:avLst/>
          </a:prstGeom>
          <a:ln w="2857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9218B3-8E07-4211-B641-DE964685424D}"/>
              </a:ext>
            </a:extLst>
          </p:cNvPr>
          <p:cNvSpPr txBox="1"/>
          <p:nvPr/>
        </p:nvSpPr>
        <p:spPr>
          <a:xfrm>
            <a:off x="5499689" y="478428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8 + 4 + 1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C4E7D72-2D55-4C6C-BF26-A7492DE83542}"/>
              </a:ext>
            </a:extLst>
          </p:cNvPr>
          <p:cNvCxnSpPr>
            <a:cxnSpLocks/>
            <a:stCxn id="21" idx="6"/>
            <a:endCxn id="27" idx="3"/>
          </p:cNvCxnSpPr>
          <p:nvPr/>
        </p:nvCxnSpPr>
        <p:spPr>
          <a:xfrm flipH="1">
            <a:off x="6646157" y="2678282"/>
            <a:ext cx="3670969" cy="2290666"/>
          </a:xfrm>
          <a:prstGeom prst="bentConnector3">
            <a:avLst>
              <a:gd name="adj1" fmla="val -28046"/>
            </a:avLst>
          </a:prstGeom>
          <a:ln w="28575">
            <a:solidFill>
              <a:schemeClr val="accent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133247-3268-4C22-9382-508FDA2975DE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10317126" y="3068142"/>
            <a:ext cx="104553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641B7A-0FBA-42B6-A2E1-FC19824C671E}"/>
              </a:ext>
            </a:extLst>
          </p:cNvPr>
          <p:cNvSpPr txBox="1"/>
          <p:nvPr/>
        </p:nvSpPr>
        <p:spPr>
          <a:xfrm>
            <a:off x="4910025" y="330654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虚拟插入组成 </a:t>
            </a:r>
            <a:r>
              <a:rPr lang="en-US" altLang="zh-CN" dirty="0">
                <a:solidFill>
                  <a:srgbClr val="FF0000"/>
                </a:solidFill>
              </a:rPr>
              <a:t>w1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91170597-9189-4FA1-8136-51FDE7FB7B4B}"/>
              </a:ext>
            </a:extLst>
          </p:cNvPr>
          <p:cNvSpPr/>
          <p:nvPr/>
        </p:nvSpPr>
        <p:spPr>
          <a:xfrm>
            <a:off x="5921372" y="5153614"/>
            <a:ext cx="303102" cy="461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C98F53-14AE-4C50-BCBC-6983A25C2DB8}"/>
              </a:ext>
            </a:extLst>
          </p:cNvPr>
          <p:cNvSpPr txBox="1"/>
          <p:nvPr/>
        </p:nvSpPr>
        <p:spPr>
          <a:xfrm>
            <a:off x="5372100" y="446530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聚合函数 </a:t>
            </a:r>
            <a:r>
              <a:rPr lang="en-US" altLang="zh-CN" dirty="0">
                <a:solidFill>
                  <a:schemeClr val="accent1"/>
                </a:solidFill>
              </a:rPr>
              <a:t>sum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71E4BC-F47C-4DAD-A8B3-4302D22A26EC}"/>
              </a:ext>
            </a:extLst>
          </p:cNvPr>
          <p:cNvSpPr txBox="1"/>
          <p:nvPr/>
        </p:nvSpPr>
        <p:spPr>
          <a:xfrm>
            <a:off x="2414912" y="1935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实时请求行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26B9DA-37A9-4A76-A85D-4E7CE9A3B056}"/>
              </a:ext>
            </a:extLst>
          </p:cNvPr>
          <p:cNvSpPr txBox="1"/>
          <p:nvPr/>
        </p:nvSpPr>
        <p:spPr>
          <a:xfrm>
            <a:off x="7838539" y="130036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在线数据表格 </a:t>
            </a:r>
            <a:r>
              <a:rPr lang="en-US" altLang="zh-CN" b="1" dirty="0"/>
              <a:t>t1</a:t>
            </a:r>
            <a:endParaRPr lang="zh-CN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4DA867-8F6B-42BC-A4BA-FD506AACAF2A}"/>
              </a:ext>
            </a:extLst>
          </p:cNvPr>
          <p:cNvSpPr txBox="1"/>
          <p:nvPr/>
        </p:nvSpPr>
        <p:spPr>
          <a:xfrm>
            <a:off x="758453" y="18857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SQL </a:t>
            </a:r>
            <a:r>
              <a:rPr lang="zh-CN" altLang="en-US" b="1" dirty="0"/>
              <a:t>特征脚本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2CD7B8-6773-49A9-9F28-C5643F30A3D6}"/>
              </a:ext>
            </a:extLst>
          </p:cNvPr>
          <p:cNvSpPr txBox="1"/>
          <p:nvPr/>
        </p:nvSpPr>
        <p:spPr>
          <a:xfrm>
            <a:off x="4264104" y="59045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抽取结果</a:t>
            </a:r>
          </a:p>
        </p:txBody>
      </p:sp>
    </p:spTree>
    <p:extLst>
      <p:ext uri="{BB962C8B-B14F-4D97-AF65-F5344CB8AC3E}">
        <p14:creationId xmlns:p14="http://schemas.microsoft.com/office/powerpoint/2010/main" val="222105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4D961F9-D3C6-473E-9D1E-8B2072F281E5}"/>
              </a:ext>
            </a:extLst>
          </p:cNvPr>
          <p:cNvSpPr/>
          <p:nvPr/>
        </p:nvSpPr>
        <p:spPr>
          <a:xfrm>
            <a:off x="5292984" y="5526624"/>
            <a:ext cx="3982079" cy="1047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D1CACD-7C99-4960-8B93-1C5A5B73BF39}"/>
              </a:ext>
            </a:extLst>
          </p:cNvPr>
          <p:cNvSpPr/>
          <p:nvPr/>
        </p:nvSpPr>
        <p:spPr>
          <a:xfrm>
            <a:off x="73152" y="2560320"/>
            <a:ext cx="7671816" cy="2722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47015B-BEAE-4CDF-A4D9-1BA67B350956}"/>
              </a:ext>
            </a:extLst>
          </p:cNvPr>
          <p:cNvSpPr/>
          <p:nvPr/>
        </p:nvSpPr>
        <p:spPr>
          <a:xfrm>
            <a:off x="73152" y="91440"/>
            <a:ext cx="10415016" cy="2384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6D8DD9-D374-471A-B97A-E918C088241C}"/>
              </a:ext>
            </a:extLst>
          </p:cNvPr>
          <p:cNvSpPr/>
          <p:nvPr/>
        </p:nvSpPr>
        <p:spPr>
          <a:xfrm>
            <a:off x="400737" y="761320"/>
            <a:ext cx="1924887" cy="711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离线数据导入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3F3E9A-304A-4B68-8486-8988E6B347A5}"/>
              </a:ext>
            </a:extLst>
          </p:cNvPr>
          <p:cNvSpPr/>
          <p:nvPr/>
        </p:nvSpPr>
        <p:spPr>
          <a:xfrm>
            <a:off x="5461338" y="761320"/>
            <a:ext cx="1924887" cy="711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离线特征开发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1B7F68-1A4A-43D2-B795-F3698B1F700F}"/>
              </a:ext>
            </a:extLst>
          </p:cNvPr>
          <p:cNvSpPr/>
          <p:nvPr/>
        </p:nvSpPr>
        <p:spPr>
          <a:xfrm>
            <a:off x="8426460" y="761320"/>
            <a:ext cx="1924887" cy="7112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特征方案部署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ED3803-8365-447E-A667-EA40DE191617}"/>
              </a:ext>
            </a:extLst>
          </p:cNvPr>
          <p:cNvSpPr/>
          <p:nvPr/>
        </p:nvSpPr>
        <p:spPr>
          <a:xfrm>
            <a:off x="400736" y="2678351"/>
            <a:ext cx="1924887" cy="7112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冷启动在线数据导入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CE95940-898A-426F-9C7D-083E09050DB8}"/>
              </a:ext>
            </a:extLst>
          </p:cNvPr>
          <p:cNvSpPr/>
          <p:nvPr/>
        </p:nvSpPr>
        <p:spPr>
          <a:xfrm>
            <a:off x="3245781" y="253656"/>
            <a:ext cx="1295400" cy="1663364"/>
          </a:xfrm>
          <a:prstGeom prst="can">
            <a:avLst/>
          </a:prstGeom>
          <a:solidFill>
            <a:schemeClr val="accent1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离线数据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87FA972-75C6-4C0C-85D5-F9BFF73D02C7}"/>
              </a:ext>
            </a:extLst>
          </p:cNvPr>
          <p:cNvSpPr/>
          <p:nvPr/>
        </p:nvSpPr>
        <p:spPr>
          <a:xfrm>
            <a:off x="3245781" y="2838368"/>
            <a:ext cx="1295400" cy="1663364"/>
          </a:xfrm>
          <a:prstGeom prst="ca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在线数据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FBD967-10EF-4AB7-BFE1-3B58B096129F}"/>
              </a:ext>
            </a:extLst>
          </p:cNvPr>
          <p:cNvSpPr/>
          <p:nvPr/>
        </p:nvSpPr>
        <p:spPr>
          <a:xfrm>
            <a:off x="400736" y="3848952"/>
            <a:ext cx="1924887" cy="7112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5. </a:t>
            </a:r>
            <a:r>
              <a:rPr lang="zh-CN" altLang="en-US" dirty="0">
                <a:solidFill>
                  <a:schemeClr val="tx1"/>
                </a:solidFill>
              </a:rPr>
              <a:t>实时数据接入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E1BA3A-ECD7-404F-AF8A-C14F28143E32}"/>
              </a:ext>
            </a:extLst>
          </p:cNvPr>
          <p:cNvSpPr/>
          <p:nvPr/>
        </p:nvSpPr>
        <p:spPr>
          <a:xfrm>
            <a:off x="5714453" y="3322656"/>
            <a:ext cx="1924887" cy="7112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6. </a:t>
            </a:r>
            <a:r>
              <a:rPr lang="zh-CN" altLang="en-US" dirty="0">
                <a:solidFill>
                  <a:schemeClr val="tx1"/>
                </a:solidFill>
              </a:rPr>
              <a:t>在线数据预览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767BF9-17BE-4269-B692-8C0E948EE654}"/>
              </a:ext>
            </a:extLst>
          </p:cNvPr>
          <p:cNvSpPr/>
          <p:nvPr/>
        </p:nvSpPr>
        <p:spPr>
          <a:xfrm>
            <a:off x="6943898" y="5750224"/>
            <a:ext cx="1924887" cy="7112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7. </a:t>
            </a:r>
            <a:r>
              <a:rPr lang="zh-CN" altLang="en-US" dirty="0">
                <a:solidFill>
                  <a:schemeClr val="tx1"/>
                </a:solidFill>
              </a:rPr>
              <a:t>实时特征计算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820D543-0173-432B-A8FB-8BBBEAC0AD03}"/>
              </a:ext>
            </a:extLst>
          </p:cNvPr>
          <p:cNvSpPr/>
          <p:nvPr/>
        </p:nvSpPr>
        <p:spPr>
          <a:xfrm>
            <a:off x="2518700" y="943184"/>
            <a:ext cx="534005" cy="347472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E7C8AA9-E665-4C32-8518-1EEB606998F5}"/>
              </a:ext>
            </a:extLst>
          </p:cNvPr>
          <p:cNvSpPr/>
          <p:nvPr/>
        </p:nvSpPr>
        <p:spPr>
          <a:xfrm>
            <a:off x="4758980" y="943184"/>
            <a:ext cx="534005" cy="347472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93C4A94-FBA7-4E08-850A-0341DB7A781A}"/>
              </a:ext>
            </a:extLst>
          </p:cNvPr>
          <p:cNvSpPr/>
          <p:nvPr/>
        </p:nvSpPr>
        <p:spPr>
          <a:xfrm>
            <a:off x="7639340" y="943184"/>
            <a:ext cx="534005" cy="347472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3CEF2A0-2D36-43AD-8EBB-C7D65648D126}"/>
              </a:ext>
            </a:extLst>
          </p:cNvPr>
          <p:cNvSpPr/>
          <p:nvPr/>
        </p:nvSpPr>
        <p:spPr>
          <a:xfrm>
            <a:off x="2518700" y="2881712"/>
            <a:ext cx="534005" cy="347472"/>
          </a:xfrm>
          <a:prstGeom prst="right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FB5DADB-431B-44F5-9CF5-095502936465}"/>
              </a:ext>
            </a:extLst>
          </p:cNvPr>
          <p:cNvSpPr/>
          <p:nvPr/>
        </p:nvSpPr>
        <p:spPr>
          <a:xfrm>
            <a:off x="2518700" y="4061288"/>
            <a:ext cx="534005" cy="347472"/>
          </a:xfrm>
          <a:prstGeom prst="right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81F60F4-F9B7-4AE2-A76B-25CF2FA15D83}"/>
              </a:ext>
            </a:extLst>
          </p:cNvPr>
          <p:cNvSpPr/>
          <p:nvPr/>
        </p:nvSpPr>
        <p:spPr>
          <a:xfrm>
            <a:off x="4918304" y="3675216"/>
            <a:ext cx="534005" cy="347472"/>
          </a:xfrm>
          <a:prstGeom prst="right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580B52-6536-4C65-91D5-CE36232EF43F}"/>
              </a:ext>
            </a:extLst>
          </p:cNvPr>
          <p:cNvSpPr/>
          <p:nvPr/>
        </p:nvSpPr>
        <p:spPr>
          <a:xfrm flipH="1">
            <a:off x="4883123" y="3244599"/>
            <a:ext cx="533998" cy="317167"/>
          </a:xfrm>
          <a:prstGeom prst="right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444665E-68EC-4232-8C2C-61921FD49D6F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rot="16200000" flipH="1">
            <a:off x="4616643" y="3778569"/>
            <a:ext cx="1604092" cy="3050417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590A344-7A0B-49D5-B744-878B87D58316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rot="5400000">
            <a:off x="6508771" y="2870091"/>
            <a:ext cx="4277704" cy="1482562"/>
          </a:xfrm>
          <a:prstGeom prst="bentConnector3">
            <a:avLst>
              <a:gd name="adj1" fmla="val 8014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Phone Vibration with solid fill">
            <a:extLst>
              <a:ext uri="{FF2B5EF4-FFF2-40B4-BE49-F238E27FC236}">
                <a16:creationId xmlns:a16="http://schemas.microsoft.com/office/drawing/2014/main" id="{92263892-E2A7-427D-954C-9D46B3F70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5913" y="5492628"/>
            <a:ext cx="1365372" cy="1365372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932E8D-4388-47F8-A48C-B395915A934C}"/>
              </a:ext>
            </a:extLst>
          </p:cNvPr>
          <p:cNvCxnSpPr>
            <a:cxnSpLocks/>
          </p:cNvCxnSpPr>
          <p:nvPr/>
        </p:nvCxnSpPr>
        <p:spPr>
          <a:xfrm flipH="1">
            <a:off x="9052560" y="5952744"/>
            <a:ext cx="152704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4FE587-B5C0-45ED-AC12-C8F78E80DC11}"/>
              </a:ext>
            </a:extLst>
          </p:cNvPr>
          <p:cNvCxnSpPr>
            <a:cxnSpLocks/>
          </p:cNvCxnSpPr>
          <p:nvPr/>
        </p:nvCxnSpPr>
        <p:spPr>
          <a:xfrm>
            <a:off x="9061704" y="6245352"/>
            <a:ext cx="152704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8E03D73-08AE-444B-8CEA-5EEF0052A0AF}"/>
              </a:ext>
            </a:extLst>
          </p:cNvPr>
          <p:cNvSpPr txBox="1"/>
          <p:nvPr/>
        </p:nvSpPr>
        <p:spPr>
          <a:xfrm>
            <a:off x="9243351" y="5569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实时请求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5075D9-00E5-4C90-B294-50CD84BBA68A}"/>
              </a:ext>
            </a:extLst>
          </p:cNvPr>
          <p:cNvSpPr txBox="1"/>
          <p:nvPr/>
        </p:nvSpPr>
        <p:spPr>
          <a:xfrm>
            <a:off x="9243351" y="63559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实时特征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3FF94A-0EEB-4D70-9E31-2392E8FA4E7D}"/>
              </a:ext>
            </a:extLst>
          </p:cNvPr>
          <p:cNvSpPr txBox="1"/>
          <p:nvPr/>
        </p:nvSpPr>
        <p:spPr>
          <a:xfrm>
            <a:off x="155448" y="19418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</a:rPr>
              <a:t>离线模式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DEF545-A5BD-4482-B361-143C8C7601DA}"/>
              </a:ext>
            </a:extLst>
          </p:cNvPr>
          <p:cNvSpPr txBox="1"/>
          <p:nvPr/>
        </p:nvSpPr>
        <p:spPr>
          <a:xfrm>
            <a:off x="155448" y="47399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在线模式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66C066-4E05-47A7-9A2E-CEF2DBB4B98D}"/>
              </a:ext>
            </a:extLst>
          </p:cNvPr>
          <p:cNvSpPr txBox="1"/>
          <p:nvPr/>
        </p:nvSpPr>
        <p:spPr>
          <a:xfrm>
            <a:off x="5277465" y="55005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请求模式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B1EDDB2-9DEA-4548-B920-5C4851692301}"/>
              </a:ext>
            </a:extLst>
          </p:cNvPr>
          <p:cNvGrpSpPr/>
          <p:nvPr/>
        </p:nvGrpSpPr>
        <p:grpSpPr>
          <a:xfrm>
            <a:off x="9451821" y="3322656"/>
            <a:ext cx="914400" cy="914400"/>
            <a:chOff x="9674352" y="3033951"/>
            <a:chExt cx="914400" cy="914400"/>
          </a:xfrm>
        </p:grpSpPr>
        <p:pic>
          <p:nvPicPr>
            <p:cNvPr id="61" name="Graphic 60" descr="Paper with solid fill">
              <a:extLst>
                <a:ext uri="{FF2B5EF4-FFF2-40B4-BE49-F238E27FC236}">
                  <a16:creationId xmlns:a16="http://schemas.microsoft.com/office/drawing/2014/main" id="{25C72322-69ED-4C2E-BE5A-A4EF237B4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74352" y="3033951"/>
              <a:ext cx="914400" cy="9144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880DE52-F01F-4848-A995-A8424857DC04}"/>
                </a:ext>
              </a:extLst>
            </p:cNvPr>
            <p:cNvSpPr txBox="1"/>
            <p:nvPr/>
          </p:nvSpPr>
          <p:spPr>
            <a:xfrm flipH="1">
              <a:off x="9813232" y="3351063"/>
              <a:ext cx="7403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</a:rPr>
                <a:t>SQL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C99EFC-50A0-4E7C-A4FF-DD4F983854D4}"/>
              </a:ext>
            </a:extLst>
          </p:cNvPr>
          <p:cNvGrpSpPr/>
          <p:nvPr/>
        </p:nvGrpSpPr>
        <p:grpSpPr>
          <a:xfrm>
            <a:off x="2748220" y="5433056"/>
            <a:ext cx="1168378" cy="947606"/>
            <a:chOff x="2748220" y="5433056"/>
            <a:chExt cx="1168378" cy="947606"/>
          </a:xfrm>
        </p:grpSpPr>
        <p:pic>
          <p:nvPicPr>
            <p:cNvPr id="65" name="Graphic 64" descr="Statistics with solid fill">
              <a:extLst>
                <a:ext uri="{FF2B5EF4-FFF2-40B4-BE49-F238E27FC236}">
                  <a16:creationId xmlns:a16="http://schemas.microsoft.com/office/drawing/2014/main" id="{D0E877EA-60E2-4ED8-9CF5-158B56E18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63537" y="5433056"/>
              <a:ext cx="681397" cy="681397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D27FB9D-A999-43BD-94E2-0A1B6F7BCEDE}"/>
                </a:ext>
              </a:extLst>
            </p:cNvPr>
            <p:cNvSpPr txBox="1"/>
            <p:nvPr/>
          </p:nvSpPr>
          <p:spPr>
            <a:xfrm>
              <a:off x="2748220" y="6011330"/>
              <a:ext cx="11683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chemeClr val="accent6">
                      <a:lumMod val="50000"/>
                    </a:schemeClr>
                  </a:solidFill>
                </a:rPr>
                <a:t>窗口数据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1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151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Unicode MS</vt:lpstr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Mian</dc:creator>
  <cp:lastModifiedBy>Lu Mian</cp:lastModifiedBy>
  <cp:revision>114</cp:revision>
  <dcterms:created xsi:type="dcterms:W3CDTF">2022-03-10T02:15:41Z</dcterms:created>
  <dcterms:modified xsi:type="dcterms:W3CDTF">2022-03-10T08:59:17Z</dcterms:modified>
</cp:coreProperties>
</file>