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57" r:id="rId5"/>
    <p:sldId id="267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D7D"/>
    <a:srgbClr val="F0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05" autoAdjust="0"/>
  </p:normalViewPr>
  <p:slideViewPr>
    <p:cSldViewPr snapToGrid="0">
      <p:cViewPr varScale="1">
        <p:scale>
          <a:sx n="86" d="100"/>
          <a:sy n="86" d="100"/>
        </p:scale>
        <p:origin x="53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51201-B07B-4AB9-86C5-3A1CFE99DA39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06E0-72B9-4D78-BF65-6C95954B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7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100E3-E9B5-416F-A644-EA061C61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D04-47E2-4784-B5F9-3CCCC4CE3F0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2B0F42-D924-448D-955F-63788D7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403BE-3309-42CD-9E7B-84BE764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9573-8F50-4720-91FB-C1AD94255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54F90-AB97-4754-A4F1-402CD1A6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477A6-B508-4173-B440-050E5E09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2C30A-69E5-4A0F-8650-D427743E4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7D04-47E2-4784-B5F9-3CCCC4CE3F05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607A4-5DCF-436E-A6D7-DE589AB85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E1D91-4E29-4B54-B015-19E1C7F6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9573-8F50-4720-91FB-C1AD94255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54">
            <a:extLst>
              <a:ext uri="{FF2B5EF4-FFF2-40B4-BE49-F238E27FC236}">
                <a16:creationId xmlns:a16="http://schemas.microsoft.com/office/drawing/2014/main" id="{71250199-ED0A-45C0-BE2A-A26F7088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240263"/>
            <a:ext cx="379688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55">
            <a:extLst>
              <a:ext uri="{FF2B5EF4-FFF2-40B4-BE49-F238E27FC236}">
                <a16:creationId xmlns:a16="http://schemas.microsoft.com/office/drawing/2014/main" id="{6BC2DA54-81BA-4F9F-A202-D0318387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240263"/>
            <a:ext cx="112501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93328C5C-116B-4E82-B091-6425A818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490912"/>
            <a:ext cx="379688" cy="2564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57">
            <a:extLst>
              <a:ext uri="{FF2B5EF4-FFF2-40B4-BE49-F238E27FC236}">
                <a16:creationId xmlns:a16="http://schemas.microsoft.com/office/drawing/2014/main" id="{FE38A04D-4A9F-4658-B503-5AEDEDD9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490912"/>
            <a:ext cx="1125013" cy="2564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Rectangle 58">
            <a:extLst>
              <a:ext uri="{FF2B5EF4-FFF2-40B4-BE49-F238E27FC236}">
                <a16:creationId xmlns:a16="http://schemas.microsoft.com/office/drawing/2014/main" id="{55531A61-B745-478D-BAA8-8CCA3C72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747390"/>
            <a:ext cx="379688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59">
            <a:extLst>
              <a:ext uri="{FF2B5EF4-FFF2-40B4-BE49-F238E27FC236}">
                <a16:creationId xmlns:a16="http://schemas.microsoft.com/office/drawing/2014/main" id="{AD8C7914-C99F-401D-9F22-92E3F507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747390"/>
            <a:ext cx="112501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Rectangle 60">
            <a:extLst>
              <a:ext uri="{FF2B5EF4-FFF2-40B4-BE49-F238E27FC236}">
                <a16:creationId xmlns:a16="http://schemas.microsoft.com/office/drawing/2014/main" id="{A20A7EAB-979B-48E7-A222-5BF346C5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3851687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61">
            <a:extLst>
              <a:ext uri="{FF2B5EF4-FFF2-40B4-BE49-F238E27FC236}">
                <a16:creationId xmlns:a16="http://schemas.microsoft.com/office/drawing/2014/main" id="{0BDB726A-8EFA-4E23-ACE9-3A7D7947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3851687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7A2FD479-E14C-4D30-A312-C9172F1F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125652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63">
            <a:extLst>
              <a:ext uri="{FF2B5EF4-FFF2-40B4-BE49-F238E27FC236}">
                <a16:creationId xmlns:a16="http://schemas.microsoft.com/office/drawing/2014/main" id="{5617F283-D6C6-49EF-97E8-D2C13B4D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125652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Rectangle 64">
            <a:extLst>
              <a:ext uri="{FF2B5EF4-FFF2-40B4-BE49-F238E27FC236}">
                <a16:creationId xmlns:a16="http://schemas.microsoft.com/office/drawing/2014/main" id="{416E4442-E769-4794-BF6C-D8BE4876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399620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ectangle 65">
            <a:extLst>
              <a:ext uri="{FF2B5EF4-FFF2-40B4-BE49-F238E27FC236}">
                <a16:creationId xmlns:a16="http://schemas.microsoft.com/office/drawing/2014/main" id="{12F0DD03-9694-4333-88F4-DBE789A0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399620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Rectangle 66">
            <a:extLst>
              <a:ext uri="{FF2B5EF4-FFF2-40B4-BE49-F238E27FC236}">
                <a16:creationId xmlns:a16="http://schemas.microsoft.com/office/drawing/2014/main" id="{410A0E77-6FC3-4B06-A684-E47EE330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673584"/>
            <a:ext cx="412991" cy="2681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67">
            <a:extLst>
              <a:ext uri="{FF2B5EF4-FFF2-40B4-BE49-F238E27FC236}">
                <a16:creationId xmlns:a16="http://schemas.microsoft.com/office/drawing/2014/main" id="{2BE581FB-5AA0-4EF3-B1E5-526229FF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673584"/>
            <a:ext cx="1078381" cy="2681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Line 70">
            <a:extLst>
              <a:ext uri="{FF2B5EF4-FFF2-40B4-BE49-F238E27FC236}">
                <a16:creationId xmlns:a16="http://schemas.microsoft.com/office/drawing/2014/main" id="{271A0F77-C98E-4FC9-935C-97A8C3511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184" y="3070592"/>
            <a:ext cx="0" cy="18070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Line 71">
            <a:extLst>
              <a:ext uri="{FF2B5EF4-FFF2-40B4-BE49-F238E27FC236}">
                <a16:creationId xmlns:a16="http://schemas.microsoft.com/office/drawing/2014/main" id="{1A9DC66E-AA8D-4224-8406-2E1E9FD09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8750" y="3163857"/>
            <a:ext cx="18070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Oval 72">
            <a:extLst>
              <a:ext uri="{FF2B5EF4-FFF2-40B4-BE49-F238E27FC236}">
                <a16:creationId xmlns:a16="http://schemas.microsoft.com/office/drawing/2014/main" id="{E7AA4AC3-CC2C-4F9C-9CAC-8E5282C0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96" y="2959837"/>
            <a:ext cx="408035" cy="408035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Freeform 73">
            <a:extLst>
              <a:ext uri="{FF2B5EF4-FFF2-40B4-BE49-F238E27FC236}">
                <a16:creationId xmlns:a16="http://schemas.microsoft.com/office/drawing/2014/main" id="{4529D721-868D-48E8-8E68-8F9BB5B85C79}"/>
              </a:ext>
            </a:extLst>
          </p:cNvPr>
          <p:cNvSpPr>
            <a:spLocks/>
          </p:cNvSpPr>
          <p:nvPr/>
        </p:nvSpPr>
        <p:spPr bwMode="auto">
          <a:xfrm>
            <a:off x="6210634" y="2971495"/>
            <a:ext cx="501301" cy="303112"/>
          </a:xfrm>
          <a:custGeom>
            <a:avLst/>
            <a:gdLst>
              <a:gd name="T0" fmla="*/ 86 w 86"/>
              <a:gd name="T1" fmla="*/ 26 h 52"/>
              <a:gd name="T2" fmla="*/ 53 w 86"/>
              <a:gd name="T3" fmla="*/ 0 h 52"/>
              <a:gd name="T4" fmla="*/ 53 w 86"/>
              <a:gd name="T5" fmla="*/ 17 h 52"/>
              <a:gd name="T6" fmla="*/ 0 w 86"/>
              <a:gd name="T7" fmla="*/ 17 h 52"/>
              <a:gd name="T8" fmla="*/ 0 w 86"/>
              <a:gd name="T9" fmla="*/ 35 h 52"/>
              <a:gd name="T10" fmla="*/ 53 w 86"/>
              <a:gd name="T11" fmla="*/ 35 h 52"/>
              <a:gd name="T12" fmla="*/ 53 w 86"/>
              <a:gd name="T13" fmla="*/ 52 h 52"/>
              <a:gd name="T14" fmla="*/ 86 w 86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2">
                <a:moveTo>
                  <a:pt x="86" y="26"/>
                </a:moveTo>
                <a:lnTo>
                  <a:pt x="53" y="0"/>
                </a:lnTo>
                <a:lnTo>
                  <a:pt x="53" y="17"/>
                </a:lnTo>
                <a:lnTo>
                  <a:pt x="0" y="17"/>
                </a:lnTo>
                <a:lnTo>
                  <a:pt x="0" y="35"/>
                </a:lnTo>
                <a:lnTo>
                  <a:pt x="53" y="35"/>
                </a:lnTo>
                <a:lnTo>
                  <a:pt x="53" y="52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116">
            <a:extLst>
              <a:ext uri="{FF2B5EF4-FFF2-40B4-BE49-F238E27FC236}">
                <a16:creationId xmlns:a16="http://schemas.microsoft.com/office/drawing/2014/main" id="{F51F06DD-CC31-4A89-8BC3-857B98DD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65" y="3303754"/>
            <a:ext cx="1025917" cy="204019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Rectangle 138">
            <a:extLst>
              <a:ext uri="{FF2B5EF4-FFF2-40B4-BE49-F238E27FC236}">
                <a16:creationId xmlns:a16="http://schemas.microsoft.com/office/drawing/2014/main" id="{F68A8753-EF53-45F5-ADBC-4F3714BE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941722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Rectangle 139">
            <a:extLst>
              <a:ext uri="{FF2B5EF4-FFF2-40B4-BE49-F238E27FC236}">
                <a16:creationId xmlns:a16="http://schemas.microsoft.com/office/drawing/2014/main" id="{DB1E9646-2358-436B-B900-98819B74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941722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 140">
            <a:extLst>
              <a:ext uri="{FF2B5EF4-FFF2-40B4-BE49-F238E27FC236}">
                <a16:creationId xmlns:a16="http://schemas.microsoft.com/office/drawing/2014/main" id="{1921462D-F18E-4997-AEFD-09E199A2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215690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 141">
            <a:extLst>
              <a:ext uri="{FF2B5EF4-FFF2-40B4-BE49-F238E27FC236}">
                <a16:creationId xmlns:a16="http://schemas.microsoft.com/office/drawing/2014/main" id="{5CC5577E-3B0E-49CA-AD3D-623FB633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215690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142">
            <a:extLst>
              <a:ext uri="{FF2B5EF4-FFF2-40B4-BE49-F238E27FC236}">
                <a16:creationId xmlns:a16="http://schemas.microsoft.com/office/drawing/2014/main" id="{BFF126B6-35F3-4A79-9E8C-AC8C4467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489655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ctangle 143">
            <a:extLst>
              <a:ext uri="{FF2B5EF4-FFF2-40B4-BE49-F238E27FC236}">
                <a16:creationId xmlns:a16="http://schemas.microsoft.com/office/drawing/2014/main" id="{A7D388C0-4D45-437B-B4D8-017CD033B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489655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Rectangle 144">
            <a:extLst>
              <a:ext uri="{FF2B5EF4-FFF2-40B4-BE49-F238E27FC236}">
                <a16:creationId xmlns:a16="http://schemas.microsoft.com/office/drawing/2014/main" id="{40A518A0-BE6C-4CA4-873A-5A449C06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763623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Rectangle 145">
            <a:extLst>
              <a:ext uri="{FF2B5EF4-FFF2-40B4-BE49-F238E27FC236}">
                <a16:creationId xmlns:a16="http://schemas.microsoft.com/office/drawing/2014/main" id="{631D4230-B32E-44FE-B769-7B00FABE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763623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Rectangle 237">
            <a:extLst>
              <a:ext uri="{FF2B5EF4-FFF2-40B4-BE49-F238E27FC236}">
                <a16:creationId xmlns:a16="http://schemas.microsoft.com/office/drawing/2014/main" id="{8929BAAA-A7E2-4BC9-BED0-38A61DD8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998042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Rectangle 238">
            <a:extLst>
              <a:ext uri="{FF2B5EF4-FFF2-40B4-BE49-F238E27FC236}">
                <a16:creationId xmlns:a16="http://schemas.microsoft.com/office/drawing/2014/main" id="{6C560520-A647-460B-8385-BD755C4D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1998042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Rectangle 239">
            <a:extLst>
              <a:ext uri="{FF2B5EF4-FFF2-40B4-BE49-F238E27FC236}">
                <a16:creationId xmlns:a16="http://schemas.microsoft.com/office/drawing/2014/main" id="{C80D06EA-3DB2-487E-B89C-9B0B169B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254521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Rectangle 240">
            <a:extLst>
              <a:ext uri="{FF2B5EF4-FFF2-40B4-BE49-F238E27FC236}">
                <a16:creationId xmlns:a16="http://schemas.microsoft.com/office/drawing/2014/main" id="{285DBCAF-C764-4EB2-BC93-54C66CBF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254521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 241">
            <a:extLst>
              <a:ext uri="{FF2B5EF4-FFF2-40B4-BE49-F238E27FC236}">
                <a16:creationId xmlns:a16="http://schemas.microsoft.com/office/drawing/2014/main" id="{59C072D0-5D0B-48CE-BD2C-5CC96465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511001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242">
            <a:extLst>
              <a:ext uri="{FF2B5EF4-FFF2-40B4-BE49-F238E27FC236}">
                <a16:creationId xmlns:a16="http://schemas.microsoft.com/office/drawing/2014/main" id="{BEDB50DF-E5B4-475F-92C4-5818BA49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511001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Rectangle 243">
            <a:extLst>
              <a:ext uri="{FF2B5EF4-FFF2-40B4-BE49-F238E27FC236}">
                <a16:creationId xmlns:a16="http://schemas.microsoft.com/office/drawing/2014/main" id="{847B3E70-F4F8-4CBE-9410-B99EDE84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767480"/>
            <a:ext cx="379688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244">
            <a:extLst>
              <a:ext uri="{FF2B5EF4-FFF2-40B4-BE49-F238E27FC236}">
                <a16:creationId xmlns:a16="http://schemas.microsoft.com/office/drawing/2014/main" id="{818D5AF6-02B5-4F49-8C68-B0847C1DB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767480"/>
            <a:ext cx="112501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245">
            <a:extLst>
              <a:ext uri="{FF2B5EF4-FFF2-40B4-BE49-F238E27FC236}">
                <a16:creationId xmlns:a16="http://schemas.microsoft.com/office/drawing/2014/main" id="{3109F141-CD29-46DA-823F-2F2851E8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3018128"/>
            <a:ext cx="379688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Rectangle 246">
            <a:extLst>
              <a:ext uri="{FF2B5EF4-FFF2-40B4-BE49-F238E27FC236}">
                <a16:creationId xmlns:a16="http://schemas.microsoft.com/office/drawing/2014/main" id="{8AB802F3-1094-42E6-978B-662AC1FA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3018128"/>
            <a:ext cx="112501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Rectangle 247">
            <a:extLst>
              <a:ext uri="{FF2B5EF4-FFF2-40B4-BE49-F238E27FC236}">
                <a16:creationId xmlns:a16="http://schemas.microsoft.com/office/drawing/2014/main" id="{31134B9E-C517-4735-B4AB-64152383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3268780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Rectangle 248">
            <a:extLst>
              <a:ext uri="{FF2B5EF4-FFF2-40B4-BE49-F238E27FC236}">
                <a16:creationId xmlns:a16="http://schemas.microsoft.com/office/drawing/2014/main" id="{99E2A01D-DAD5-45BA-AB4F-55136649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3268780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Rectangle 249">
            <a:extLst>
              <a:ext uri="{FF2B5EF4-FFF2-40B4-BE49-F238E27FC236}">
                <a16:creationId xmlns:a16="http://schemas.microsoft.com/office/drawing/2014/main" id="{070114E8-B39A-4433-8DE6-2FCCE9B4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3303754"/>
            <a:ext cx="376166" cy="20401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FAA5D4A-1067-41A5-8655-48ED785EF79E}"/>
              </a:ext>
            </a:extLst>
          </p:cNvPr>
          <p:cNvSpPr txBox="1"/>
          <p:nvPr/>
        </p:nvSpPr>
        <p:spPr>
          <a:xfrm>
            <a:off x="6918472" y="1205050"/>
            <a:ext cx="20024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3" name="Rectangle 69">
            <a:extLst>
              <a:ext uri="{FF2B5EF4-FFF2-40B4-BE49-F238E27FC236}">
                <a16:creationId xmlns:a16="http://schemas.microsoft.com/office/drawing/2014/main" id="{D9B0B6A0-ED13-4168-A195-AD45D478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1759048"/>
            <a:ext cx="127456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window(t1 union t2)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ctangle 108">
            <a:extLst>
              <a:ext uri="{FF2B5EF4-FFF2-40B4-BE49-F238E27FC236}">
                <a16:creationId xmlns:a16="http://schemas.microsoft.com/office/drawing/2014/main" id="{0333032E-F107-4AAD-8756-B94088EE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35" y="1144403"/>
            <a:ext cx="2313947" cy="3797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109">
            <a:extLst>
              <a:ext uri="{FF2B5EF4-FFF2-40B4-BE49-F238E27FC236}">
                <a16:creationId xmlns:a16="http://schemas.microsoft.com/office/drawing/2014/main" id="{FD134A22-FD67-4C1C-9801-7A474DC47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556" y="2009700"/>
            <a:ext cx="0" cy="12066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0">
            <a:extLst>
              <a:ext uri="{FF2B5EF4-FFF2-40B4-BE49-F238E27FC236}">
                <a16:creationId xmlns:a16="http://schemas.microsoft.com/office/drawing/2014/main" id="{A579DB7E-CE57-445A-8E84-BBF34B8CD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556" y="3362046"/>
            <a:ext cx="0" cy="14339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117">
            <a:extLst>
              <a:ext uri="{FF2B5EF4-FFF2-40B4-BE49-F238E27FC236}">
                <a16:creationId xmlns:a16="http://schemas.microsoft.com/office/drawing/2014/main" id="{4BEC4028-74C4-4C1A-8DC8-F03EA083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4539518"/>
            <a:ext cx="1274563" cy="256479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Rectangle 147">
            <a:extLst>
              <a:ext uri="{FF2B5EF4-FFF2-40B4-BE49-F238E27FC236}">
                <a16:creationId xmlns:a16="http://schemas.microsoft.com/office/drawing/2014/main" id="{178A213A-06E4-463F-AC36-C7BD501F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2260349"/>
            <a:ext cx="1274563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Rectangle 149">
            <a:extLst>
              <a:ext uri="{FF2B5EF4-FFF2-40B4-BE49-F238E27FC236}">
                <a16:creationId xmlns:a16="http://schemas.microsoft.com/office/drawing/2014/main" id="{1DC76D41-7D29-4BA7-A189-845B4E97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3274607"/>
            <a:ext cx="1274563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Rectangle 151">
            <a:extLst>
              <a:ext uri="{FF2B5EF4-FFF2-40B4-BE49-F238E27FC236}">
                <a16:creationId xmlns:a16="http://schemas.microsoft.com/office/drawing/2014/main" id="{CCFBFC36-AA49-4CD8-9ED9-EDB44F20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3531087"/>
            <a:ext cx="1274563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Rectangle 153">
            <a:extLst>
              <a:ext uri="{FF2B5EF4-FFF2-40B4-BE49-F238E27FC236}">
                <a16:creationId xmlns:a16="http://schemas.microsoft.com/office/drawing/2014/main" id="{B00EC09A-69E4-41D2-9547-55A0BDA8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4038218"/>
            <a:ext cx="1274563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Rectangle 251">
            <a:extLst>
              <a:ext uri="{FF2B5EF4-FFF2-40B4-BE49-F238E27FC236}">
                <a16:creationId xmlns:a16="http://schemas.microsoft.com/office/drawing/2014/main" id="{DC0F052A-228C-4623-81AA-9121480C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009700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Rectangle 253">
            <a:extLst>
              <a:ext uri="{FF2B5EF4-FFF2-40B4-BE49-F238E27FC236}">
                <a16:creationId xmlns:a16="http://schemas.microsoft.com/office/drawing/2014/main" id="{92FBF95B-3F80-45AA-88A4-FEC3346B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516828"/>
            <a:ext cx="127456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Rectangle 255">
            <a:extLst>
              <a:ext uri="{FF2B5EF4-FFF2-40B4-BE49-F238E27FC236}">
                <a16:creationId xmlns:a16="http://schemas.microsoft.com/office/drawing/2014/main" id="{A0FB899D-19D5-402E-ABF3-A98BA1F0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773307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Rectangle 257">
            <a:extLst>
              <a:ext uri="{FF2B5EF4-FFF2-40B4-BE49-F238E27FC236}">
                <a16:creationId xmlns:a16="http://schemas.microsoft.com/office/drawing/2014/main" id="{B1847094-2299-4D50-8147-FD967EC6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3023958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Rectangle 259">
            <a:extLst>
              <a:ext uri="{FF2B5EF4-FFF2-40B4-BE49-F238E27FC236}">
                <a16:creationId xmlns:a16="http://schemas.microsoft.com/office/drawing/2014/main" id="{76B7B43A-79D6-4C26-8335-6F9347CA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3781739"/>
            <a:ext cx="127456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Rectangle 261">
            <a:extLst>
              <a:ext uri="{FF2B5EF4-FFF2-40B4-BE49-F238E27FC236}">
                <a16:creationId xmlns:a16="http://schemas.microsoft.com/office/drawing/2014/main" id="{5DDF6E7A-C673-4251-8A7A-48350FE1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4288866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Rectangle 68">
            <a:extLst>
              <a:ext uri="{FF2B5EF4-FFF2-40B4-BE49-F238E27FC236}">
                <a16:creationId xmlns:a16="http://schemas.microsoft.com/office/drawing/2014/main" id="{DE9F39D6-29D5-46A6-86D8-C3CDFC27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1759048"/>
            <a:ext cx="390136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Rectangle 146">
            <a:extLst>
              <a:ext uri="{FF2B5EF4-FFF2-40B4-BE49-F238E27FC236}">
                <a16:creationId xmlns:a16="http://schemas.microsoft.com/office/drawing/2014/main" id="{1EFC4E4D-6739-4EEA-93FB-E9530176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260349"/>
            <a:ext cx="390136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Rectangle 148">
            <a:extLst>
              <a:ext uri="{FF2B5EF4-FFF2-40B4-BE49-F238E27FC236}">
                <a16:creationId xmlns:a16="http://schemas.microsoft.com/office/drawing/2014/main" id="{2165C284-6531-474B-84EB-C92AB910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274607"/>
            <a:ext cx="390136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150">
            <a:extLst>
              <a:ext uri="{FF2B5EF4-FFF2-40B4-BE49-F238E27FC236}">
                <a16:creationId xmlns:a16="http://schemas.microsoft.com/office/drawing/2014/main" id="{1FC9A7B1-8831-4405-8820-321C4993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531087"/>
            <a:ext cx="390136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152">
            <a:extLst>
              <a:ext uri="{FF2B5EF4-FFF2-40B4-BE49-F238E27FC236}">
                <a16:creationId xmlns:a16="http://schemas.microsoft.com/office/drawing/2014/main" id="{5B062A38-D892-45D6-9C6C-F761479E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038218"/>
            <a:ext cx="390136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 250">
            <a:extLst>
              <a:ext uri="{FF2B5EF4-FFF2-40B4-BE49-F238E27FC236}">
                <a16:creationId xmlns:a16="http://schemas.microsoft.com/office/drawing/2014/main" id="{C78A9BC9-74F7-4A12-ACED-3A0D6A0C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009700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Rectangle 252">
            <a:extLst>
              <a:ext uri="{FF2B5EF4-FFF2-40B4-BE49-F238E27FC236}">
                <a16:creationId xmlns:a16="http://schemas.microsoft.com/office/drawing/2014/main" id="{A7B7015A-3CA4-4322-93FE-DCBA8E4E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516828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Rectangle 254">
            <a:extLst>
              <a:ext uri="{FF2B5EF4-FFF2-40B4-BE49-F238E27FC236}">
                <a16:creationId xmlns:a16="http://schemas.microsoft.com/office/drawing/2014/main" id="{D2AEF7FE-CFCB-4182-8047-61CB445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773307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Rectangle 256">
            <a:extLst>
              <a:ext uri="{FF2B5EF4-FFF2-40B4-BE49-F238E27FC236}">
                <a16:creationId xmlns:a16="http://schemas.microsoft.com/office/drawing/2014/main" id="{00A0042C-5E73-4853-A235-184588F2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023958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Rectangle 258">
            <a:extLst>
              <a:ext uri="{FF2B5EF4-FFF2-40B4-BE49-F238E27FC236}">
                <a16:creationId xmlns:a16="http://schemas.microsoft.com/office/drawing/2014/main" id="{37C598E5-89D3-4347-B40A-58752C0B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781739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Rectangle 260">
            <a:extLst>
              <a:ext uri="{FF2B5EF4-FFF2-40B4-BE49-F238E27FC236}">
                <a16:creationId xmlns:a16="http://schemas.microsoft.com/office/drawing/2014/main" id="{832B1F77-C023-4A40-B979-40E5F79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288866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Rectangle 262">
            <a:extLst>
              <a:ext uri="{FF2B5EF4-FFF2-40B4-BE49-F238E27FC236}">
                <a16:creationId xmlns:a16="http://schemas.microsoft.com/office/drawing/2014/main" id="{31692C42-23FA-48EA-86B5-87BB35AB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539518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CF715BD-B33F-45F5-A192-7582614B5DEF}"/>
              </a:ext>
            </a:extLst>
          </p:cNvPr>
          <p:cNvSpPr txBox="1"/>
          <p:nvPr/>
        </p:nvSpPr>
        <p:spPr>
          <a:xfrm>
            <a:off x="8583642" y="3183667"/>
            <a:ext cx="9941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7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7">
            <a:extLst>
              <a:ext uri="{FF2B5EF4-FFF2-40B4-BE49-F238E27FC236}">
                <a16:creationId xmlns:a16="http://schemas.microsoft.com/office/drawing/2014/main" id="{2B877E1A-C573-4568-A097-1234C49B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43" y="972783"/>
            <a:ext cx="2264532" cy="430496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E01E4D-3237-451A-BA28-F3ED860F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72783"/>
            <a:ext cx="3730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4B6871-810E-429C-8F3E-ECE096DE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972783"/>
            <a:ext cx="112563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14A902E-A79E-4AA8-A250-B347135B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230241"/>
            <a:ext cx="3730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09C3020-F466-4BEF-9BAF-6BB6B995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230241"/>
            <a:ext cx="112563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A389643-EC64-49D6-A347-67C0AD08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481712"/>
            <a:ext cx="3730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4E2F69-223C-47AC-97EC-9FE0EF0F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481712"/>
            <a:ext cx="112563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7F141E8F-89C3-4CA2-B951-299E38B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3595278"/>
            <a:ext cx="4137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E376FC36-B34E-448F-A2F3-BF18248C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3595278"/>
            <a:ext cx="1089712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2A37FF44-3F1D-42AE-9462-68EE66BB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3846750"/>
            <a:ext cx="4137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642F6DE5-2F53-422A-BCF4-43AEFEBA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3846750"/>
            <a:ext cx="1089712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8B4F7E65-7168-4D81-A401-CEE4AE5F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104208"/>
            <a:ext cx="4137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FFD826D4-0361-400F-91C9-0956DC95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104208"/>
            <a:ext cx="1089712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BD2F8AAF-E444-4146-A309-D5139183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355680"/>
            <a:ext cx="4137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805E7410-A44D-46AF-894B-6636E48C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355680"/>
            <a:ext cx="1089712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6A4EC97A-4958-4F59-922A-1EBC0E32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3595278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4EB53D7F-1A85-4A08-83F8-C17DB201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3595278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A5438598-7614-48FB-899B-8DEA5542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3846750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C4B7B4B6-E0C9-42E9-9CC5-FB9404BC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3846750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AAA328C6-1DBE-44AE-A45C-0BF177BC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104208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CA5DFAC0-6F49-40D3-BC34-7252E5F28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104208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14F04AA0-15E9-4A53-8DE9-BF7B301E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355680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41E88405-44EB-4DFA-A1BD-87FBD0FB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355680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3">
            <a:extLst>
              <a:ext uri="{FF2B5EF4-FFF2-40B4-BE49-F238E27FC236}">
                <a16:creationId xmlns:a16="http://schemas.microsoft.com/office/drawing/2014/main" id="{E2D0D88D-1EC5-47E7-AA93-A7108FD3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613141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C314FB8A-214C-4F12-B84D-4776A2FE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613141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EA5083FA-56D0-4EF7-A579-8834662A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864614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25C80563-1A59-4F54-8B0E-A5FCF86D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864614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50">
            <a:extLst>
              <a:ext uri="{FF2B5EF4-FFF2-40B4-BE49-F238E27FC236}">
                <a16:creationId xmlns:a16="http://schemas.microsoft.com/office/drawing/2014/main" id="{1C4489F5-032D-4277-9678-D30CE8628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4807" y="2810922"/>
            <a:ext cx="0" cy="1856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51">
            <a:extLst>
              <a:ext uri="{FF2B5EF4-FFF2-40B4-BE49-F238E27FC236}">
                <a16:creationId xmlns:a16="http://schemas.microsoft.com/office/drawing/2014/main" id="{7FAB703A-33F4-490B-A1DB-0C3BE78D1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4997" y="2900736"/>
            <a:ext cx="18561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52">
            <a:extLst>
              <a:ext uri="{FF2B5EF4-FFF2-40B4-BE49-F238E27FC236}">
                <a16:creationId xmlns:a16="http://schemas.microsoft.com/office/drawing/2014/main" id="{FD708914-40C1-4F05-911D-FDF977E2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249" y="2697163"/>
            <a:ext cx="413135" cy="413135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53">
            <a:extLst>
              <a:ext uri="{FF2B5EF4-FFF2-40B4-BE49-F238E27FC236}">
                <a16:creationId xmlns:a16="http://schemas.microsoft.com/office/drawing/2014/main" id="{220EBE3C-802A-4D62-9236-CA8B28DFE46C}"/>
              </a:ext>
            </a:extLst>
          </p:cNvPr>
          <p:cNvSpPr>
            <a:spLocks/>
          </p:cNvSpPr>
          <p:nvPr/>
        </p:nvSpPr>
        <p:spPr bwMode="auto">
          <a:xfrm>
            <a:off x="6436835" y="2703149"/>
            <a:ext cx="514920" cy="311347"/>
          </a:xfrm>
          <a:custGeom>
            <a:avLst/>
            <a:gdLst>
              <a:gd name="T0" fmla="*/ 86 w 86"/>
              <a:gd name="T1" fmla="*/ 26 h 52"/>
              <a:gd name="T2" fmla="*/ 52 w 86"/>
              <a:gd name="T3" fmla="*/ 0 h 52"/>
              <a:gd name="T4" fmla="*/ 52 w 86"/>
              <a:gd name="T5" fmla="*/ 17 h 52"/>
              <a:gd name="T6" fmla="*/ 0 w 86"/>
              <a:gd name="T7" fmla="*/ 17 h 52"/>
              <a:gd name="T8" fmla="*/ 0 w 86"/>
              <a:gd name="T9" fmla="*/ 35 h 52"/>
              <a:gd name="T10" fmla="*/ 52 w 86"/>
              <a:gd name="T11" fmla="*/ 35 h 52"/>
              <a:gd name="T12" fmla="*/ 52 w 86"/>
              <a:gd name="T13" fmla="*/ 52 h 52"/>
              <a:gd name="T14" fmla="*/ 86 w 86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2">
                <a:moveTo>
                  <a:pt x="86" y="26"/>
                </a:moveTo>
                <a:lnTo>
                  <a:pt x="52" y="0"/>
                </a:lnTo>
                <a:lnTo>
                  <a:pt x="52" y="17"/>
                </a:lnTo>
                <a:lnTo>
                  <a:pt x="0" y="17"/>
                </a:lnTo>
                <a:lnTo>
                  <a:pt x="0" y="35"/>
                </a:lnTo>
                <a:lnTo>
                  <a:pt x="52" y="35"/>
                </a:lnTo>
                <a:lnTo>
                  <a:pt x="52" y="52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14">
            <a:extLst>
              <a:ext uri="{FF2B5EF4-FFF2-40B4-BE49-F238E27FC236}">
                <a16:creationId xmlns:a16="http://schemas.microsoft.com/office/drawing/2014/main" id="{52F6416A-B9F8-46AE-9C6A-CE31B3AF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737" y="3050420"/>
            <a:ext cx="1029838" cy="191598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20">
            <a:extLst>
              <a:ext uri="{FF2B5EF4-FFF2-40B4-BE49-F238E27FC236}">
                <a16:creationId xmlns:a16="http://schemas.microsoft.com/office/drawing/2014/main" id="{0FAF668C-8916-40A0-8008-8140CC4F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613141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21">
            <a:extLst>
              <a:ext uri="{FF2B5EF4-FFF2-40B4-BE49-F238E27FC236}">
                <a16:creationId xmlns:a16="http://schemas.microsoft.com/office/drawing/2014/main" id="{421E0531-104A-46A0-AFA7-573FB48E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613141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22">
            <a:extLst>
              <a:ext uri="{FF2B5EF4-FFF2-40B4-BE49-F238E27FC236}">
                <a16:creationId xmlns:a16="http://schemas.microsoft.com/office/drawing/2014/main" id="{378FC9FE-3822-46E2-B43D-E917F0AD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864614"/>
            <a:ext cx="413776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23">
            <a:extLst>
              <a:ext uri="{FF2B5EF4-FFF2-40B4-BE49-F238E27FC236}">
                <a16:creationId xmlns:a16="http://schemas.microsoft.com/office/drawing/2014/main" id="{727E9FFB-1465-4649-819A-D775E208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864614"/>
            <a:ext cx="1089712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24">
            <a:extLst>
              <a:ext uri="{FF2B5EF4-FFF2-40B4-BE49-F238E27FC236}">
                <a16:creationId xmlns:a16="http://schemas.microsoft.com/office/drawing/2014/main" id="{B3D1A6D2-CD36-49BE-AFC3-053E7015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122071"/>
            <a:ext cx="413776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25">
            <a:extLst>
              <a:ext uri="{FF2B5EF4-FFF2-40B4-BE49-F238E27FC236}">
                <a16:creationId xmlns:a16="http://schemas.microsoft.com/office/drawing/2014/main" id="{57FD91F5-653F-402E-820E-98C013EF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122071"/>
            <a:ext cx="1089712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26">
            <a:extLst>
              <a:ext uri="{FF2B5EF4-FFF2-40B4-BE49-F238E27FC236}">
                <a16:creationId xmlns:a16="http://schemas.microsoft.com/office/drawing/2014/main" id="{71BFC13A-B972-4B2D-8052-4A768B9C8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379532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27">
            <a:extLst>
              <a:ext uri="{FF2B5EF4-FFF2-40B4-BE49-F238E27FC236}">
                <a16:creationId xmlns:a16="http://schemas.microsoft.com/office/drawing/2014/main" id="{B9D74EFE-2F6A-4AB9-9444-9AA82657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379532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28">
            <a:extLst>
              <a:ext uri="{FF2B5EF4-FFF2-40B4-BE49-F238E27FC236}">
                <a16:creationId xmlns:a16="http://schemas.microsoft.com/office/drawing/2014/main" id="{D41F9FB9-30A5-4BED-96D2-DDE066D6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631005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29">
            <a:extLst>
              <a:ext uri="{FF2B5EF4-FFF2-40B4-BE49-F238E27FC236}">
                <a16:creationId xmlns:a16="http://schemas.microsoft.com/office/drawing/2014/main" id="{7315367E-BB8A-4D35-88D7-0E1A9B1C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631005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170">
            <a:extLst>
              <a:ext uri="{FF2B5EF4-FFF2-40B4-BE49-F238E27FC236}">
                <a16:creationId xmlns:a16="http://schemas.microsoft.com/office/drawing/2014/main" id="{C97BDF6B-4C5F-4A87-B684-FA08FDAD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122071"/>
            <a:ext cx="371221" cy="257461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71">
            <a:extLst>
              <a:ext uri="{FF2B5EF4-FFF2-40B4-BE49-F238E27FC236}">
                <a16:creationId xmlns:a16="http://schemas.microsoft.com/office/drawing/2014/main" id="{AF7C4AA7-BF5A-462E-AAFC-B81A5EFF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122071"/>
            <a:ext cx="1083727" cy="257461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72">
            <a:extLst>
              <a:ext uri="{FF2B5EF4-FFF2-40B4-BE49-F238E27FC236}">
                <a16:creationId xmlns:a16="http://schemas.microsoft.com/office/drawing/2014/main" id="{2910A9E7-5872-4BA1-89A5-50E6E8AD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379532"/>
            <a:ext cx="371221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173">
            <a:extLst>
              <a:ext uri="{FF2B5EF4-FFF2-40B4-BE49-F238E27FC236}">
                <a16:creationId xmlns:a16="http://schemas.microsoft.com/office/drawing/2014/main" id="{60D78103-BF3F-42FA-8E07-E271DAE5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379532"/>
            <a:ext cx="1083727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174">
            <a:extLst>
              <a:ext uri="{FF2B5EF4-FFF2-40B4-BE49-F238E27FC236}">
                <a16:creationId xmlns:a16="http://schemas.microsoft.com/office/drawing/2014/main" id="{720A2FEF-97B3-4B62-8A5F-EEF0E6EB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631005"/>
            <a:ext cx="371221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175">
            <a:extLst>
              <a:ext uri="{FF2B5EF4-FFF2-40B4-BE49-F238E27FC236}">
                <a16:creationId xmlns:a16="http://schemas.microsoft.com/office/drawing/2014/main" id="{79DA838F-F3FA-41D8-A444-3158DC26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631005"/>
            <a:ext cx="1083727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90">
            <a:extLst>
              <a:ext uri="{FF2B5EF4-FFF2-40B4-BE49-F238E27FC236}">
                <a16:creationId xmlns:a16="http://schemas.microsoft.com/office/drawing/2014/main" id="{C6557253-ADF2-41F0-96B9-EE7F5658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739174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91">
            <a:extLst>
              <a:ext uri="{FF2B5EF4-FFF2-40B4-BE49-F238E27FC236}">
                <a16:creationId xmlns:a16="http://schemas.microsoft.com/office/drawing/2014/main" id="{E37B0B34-7435-4534-8A79-1ECFC7CB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739174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92">
            <a:extLst>
              <a:ext uri="{FF2B5EF4-FFF2-40B4-BE49-F238E27FC236}">
                <a16:creationId xmlns:a16="http://schemas.microsoft.com/office/drawing/2014/main" id="{A00A5F8B-9F88-40D7-9B6F-90804CC0A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990646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193">
            <a:extLst>
              <a:ext uri="{FF2B5EF4-FFF2-40B4-BE49-F238E27FC236}">
                <a16:creationId xmlns:a16="http://schemas.microsoft.com/office/drawing/2014/main" id="{3D7BD225-4E77-4F6B-9C1F-546215C6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990646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94">
            <a:extLst>
              <a:ext uri="{FF2B5EF4-FFF2-40B4-BE49-F238E27FC236}">
                <a16:creationId xmlns:a16="http://schemas.microsoft.com/office/drawing/2014/main" id="{1AC5709B-FC31-4276-997A-3217FB49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248104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95">
            <a:extLst>
              <a:ext uri="{FF2B5EF4-FFF2-40B4-BE49-F238E27FC236}">
                <a16:creationId xmlns:a16="http://schemas.microsoft.com/office/drawing/2014/main" id="{1AF5F033-C8A9-488D-B738-055DD65B6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248104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196">
            <a:extLst>
              <a:ext uri="{FF2B5EF4-FFF2-40B4-BE49-F238E27FC236}">
                <a16:creationId xmlns:a16="http://schemas.microsoft.com/office/drawing/2014/main" id="{003546F2-67E1-42B6-BF44-549B744F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505566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197">
            <a:extLst>
              <a:ext uri="{FF2B5EF4-FFF2-40B4-BE49-F238E27FC236}">
                <a16:creationId xmlns:a16="http://schemas.microsoft.com/office/drawing/2014/main" id="{CC68ED1E-3328-4525-8793-C8937B78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505566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198">
            <a:extLst>
              <a:ext uri="{FF2B5EF4-FFF2-40B4-BE49-F238E27FC236}">
                <a16:creationId xmlns:a16="http://schemas.microsoft.com/office/drawing/2014/main" id="{6270FDF6-7E6C-44F8-838A-2AB2D52E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757037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199">
            <a:extLst>
              <a:ext uri="{FF2B5EF4-FFF2-40B4-BE49-F238E27FC236}">
                <a16:creationId xmlns:a16="http://schemas.microsoft.com/office/drawing/2014/main" id="{A7F70640-F1D8-409A-866E-F020B706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757037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00">
            <a:extLst>
              <a:ext uri="{FF2B5EF4-FFF2-40B4-BE49-F238E27FC236}">
                <a16:creationId xmlns:a16="http://schemas.microsoft.com/office/drawing/2014/main" id="{FF060722-AE9F-462F-B67A-57A904A9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3008510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01">
            <a:extLst>
              <a:ext uri="{FF2B5EF4-FFF2-40B4-BE49-F238E27FC236}">
                <a16:creationId xmlns:a16="http://schemas.microsoft.com/office/drawing/2014/main" id="{79FA0AE4-E5E1-4069-93DD-1682E0D5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3008510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202">
            <a:extLst>
              <a:ext uri="{FF2B5EF4-FFF2-40B4-BE49-F238E27FC236}">
                <a16:creationId xmlns:a16="http://schemas.microsoft.com/office/drawing/2014/main" id="{F2C9679A-7A1B-42F6-BFA3-1C01B0EF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3050420"/>
            <a:ext cx="381137" cy="19159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473C0AB4-DFE8-4342-8EC0-722880E9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1601462"/>
            <a:ext cx="1459072" cy="22752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window(t1 union t2,t3)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3912FF52-2AE8-4F89-82DF-717DB378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0635" y="3403680"/>
            <a:ext cx="0" cy="16465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15">
            <a:extLst>
              <a:ext uri="{FF2B5EF4-FFF2-40B4-BE49-F238E27FC236}">
                <a16:creationId xmlns:a16="http://schemas.microsoft.com/office/drawing/2014/main" id="{EB385B0D-1E1F-43DA-8B84-EF8C3874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822699"/>
            <a:ext cx="1459072" cy="227523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31">
            <a:extLst>
              <a:ext uri="{FF2B5EF4-FFF2-40B4-BE49-F238E27FC236}">
                <a16:creationId xmlns:a16="http://schemas.microsoft.com/office/drawing/2014/main" id="{888E4CF5-C946-4E9C-82FB-F7926F9E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056506"/>
            <a:ext cx="1459072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33">
            <a:extLst>
              <a:ext uri="{FF2B5EF4-FFF2-40B4-BE49-F238E27FC236}">
                <a16:creationId xmlns:a16="http://schemas.microsoft.com/office/drawing/2014/main" id="{D6955FCF-C86A-406C-9F21-AAAA7ED1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978571"/>
            <a:ext cx="1459072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35">
            <a:extLst>
              <a:ext uri="{FF2B5EF4-FFF2-40B4-BE49-F238E27FC236}">
                <a16:creationId xmlns:a16="http://schemas.microsoft.com/office/drawing/2014/main" id="{4BD308B7-43D4-44F5-A432-6D71E100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439605"/>
            <a:ext cx="1459072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37">
            <a:extLst>
              <a:ext uri="{FF2B5EF4-FFF2-40B4-BE49-F238E27FC236}">
                <a16:creationId xmlns:a16="http://schemas.microsoft.com/office/drawing/2014/main" id="{2E16987A-4774-47B4-B68F-3E065919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128157"/>
            <a:ext cx="1459072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177">
            <a:extLst>
              <a:ext uri="{FF2B5EF4-FFF2-40B4-BE49-F238E27FC236}">
                <a16:creationId xmlns:a16="http://schemas.microsoft.com/office/drawing/2014/main" id="{56795FA7-1CB0-46EC-9E2C-63325961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212083"/>
            <a:ext cx="1459072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179">
            <a:extLst>
              <a:ext uri="{FF2B5EF4-FFF2-40B4-BE49-F238E27FC236}">
                <a16:creationId xmlns:a16="http://schemas.microsoft.com/office/drawing/2014/main" id="{38F1897F-7229-45D7-9614-C5B89B1D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900636"/>
            <a:ext cx="1459072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181">
            <a:extLst>
              <a:ext uri="{FF2B5EF4-FFF2-40B4-BE49-F238E27FC236}">
                <a16:creationId xmlns:a16="http://schemas.microsoft.com/office/drawing/2014/main" id="{3C8251AE-0BB4-4276-B273-53A317B6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355680"/>
            <a:ext cx="1459072" cy="23351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204">
            <a:extLst>
              <a:ext uri="{FF2B5EF4-FFF2-40B4-BE49-F238E27FC236}">
                <a16:creationId xmlns:a16="http://schemas.microsoft.com/office/drawing/2014/main" id="{CEB480D8-F5A6-4DA0-A2A9-B242B09A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1828983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207">
            <a:extLst>
              <a:ext uri="{FF2B5EF4-FFF2-40B4-BE49-F238E27FC236}">
                <a16:creationId xmlns:a16="http://schemas.microsoft.com/office/drawing/2014/main" id="{F70B43F1-A18C-48CC-9F3A-793A239E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290018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209">
            <a:extLst>
              <a:ext uri="{FF2B5EF4-FFF2-40B4-BE49-F238E27FC236}">
                <a16:creationId xmlns:a16="http://schemas.microsoft.com/office/drawing/2014/main" id="{59D46AF0-79D4-4D55-A0E6-CD5A69E1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523525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211">
            <a:extLst>
              <a:ext uri="{FF2B5EF4-FFF2-40B4-BE49-F238E27FC236}">
                <a16:creationId xmlns:a16="http://schemas.microsoft.com/office/drawing/2014/main" id="{3AE4976E-EBE9-4EAC-837A-D0306BF4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751048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213">
            <a:extLst>
              <a:ext uri="{FF2B5EF4-FFF2-40B4-BE49-F238E27FC236}">
                <a16:creationId xmlns:a16="http://schemas.microsoft.com/office/drawing/2014/main" id="{F1942D5A-94CA-4145-BCE7-828C34FC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667127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215">
            <a:extLst>
              <a:ext uri="{FF2B5EF4-FFF2-40B4-BE49-F238E27FC236}">
                <a16:creationId xmlns:a16="http://schemas.microsoft.com/office/drawing/2014/main" id="{1AFA25FC-EAC5-4ECC-86F8-048AC31B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589192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89C919C1-B4B4-45B1-B775-02D62FAE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1601462"/>
            <a:ext cx="377836" cy="22752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30">
            <a:extLst>
              <a:ext uri="{FF2B5EF4-FFF2-40B4-BE49-F238E27FC236}">
                <a16:creationId xmlns:a16="http://schemas.microsoft.com/office/drawing/2014/main" id="{135A7AEF-7D40-4D3D-8BEE-E131E0DA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2056506"/>
            <a:ext cx="377836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32">
            <a:extLst>
              <a:ext uri="{FF2B5EF4-FFF2-40B4-BE49-F238E27FC236}">
                <a16:creationId xmlns:a16="http://schemas.microsoft.com/office/drawing/2014/main" id="{57948A65-A3E8-43A8-8A6B-E304FB02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2978571"/>
            <a:ext cx="377836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34">
            <a:extLst>
              <a:ext uri="{FF2B5EF4-FFF2-40B4-BE49-F238E27FC236}">
                <a16:creationId xmlns:a16="http://schemas.microsoft.com/office/drawing/2014/main" id="{55568B80-D1CD-4361-9E44-F900827B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439605"/>
            <a:ext cx="377836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36">
            <a:extLst>
              <a:ext uri="{FF2B5EF4-FFF2-40B4-BE49-F238E27FC236}">
                <a16:creationId xmlns:a16="http://schemas.microsoft.com/office/drawing/2014/main" id="{A1A09EC2-88EE-4995-A7D0-80AC31B4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4128157"/>
            <a:ext cx="377836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76">
            <a:extLst>
              <a:ext uri="{FF2B5EF4-FFF2-40B4-BE49-F238E27FC236}">
                <a16:creationId xmlns:a16="http://schemas.microsoft.com/office/drawing/2014/main" id="{7BD7A7BA-800D-4DEF-B918-AAF7BF3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212083"/>
            <a:ext cx="377836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178">
            <a:extLst>
              <a:ext uri="{FF2B5EF4-FFF2-40B4-BE49-F238E27FC236}">
                <a16:creationId xmlns:a16="http://schemas.microsoft.com/office/drawing/2014/main" id="{63AF574B-2CA2-4499-A633-4C352C85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900636"/>
            <a:ext cx="377836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180">
            <a:extLst>
              <a:ext uri="{FF2B5EF4-FFF2-40B4-BE49-F238E27FC236}">
                <a16:creationId xmlns:a16="http://schemas.microsoft.com/office/drawing/2014/main" id="{5C27E244-1AA9-42A7-A150-F037530E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4355680"/>
            <a:ext cx="377836" cy="23351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203">
            <a:extLst>
              <a:ext uri="{FF2B5EF4-FFF2-40B4-BE49-F238E27FC236}">
                <a16:creationId xmlns:a16="http://schemas.microsoft.com/office/drawing/2014/main" id="{FD93C777-C57A-41C2-9659-135E4F66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1828983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206">
            <a:extLst>
              <a:ext uri="{FF2B5EF4-FFF2-40B4-BE49-F238E27FC236}">
                <a16:creationId xmlns:a16="http://schemas.microsoft.com/office/drawing/2014/main" id="{2212D22E-2643-4C5A-9046-F0AA2B0C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290018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208">
            <a:extLst>
              <a:ext uri="{FF2B5EF4-FFF2-40B4-BE49-F238E27FC236}">
                <a16:creationId xmlns:a16="http://schemas.microsoft.com/office/drawing/2014/main" id="{6A7EFC50-A6D1-4EEF-B401-5487D9C7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523525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ectangle 210">
            <a:extLst>
              <a:ext uri="{FF2B5EF4-FFF2-40B4-BE49-F238E27FC236}">
                <a16:creationId xmlns:a16="http://schemas.microsoft.com/office/drawing/2014/main" id="{F0B30135-7C30-443D-9040-BEDB2135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751048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212">
            <a:extLst>
              <a:ext uri="{FF2B5EF4-FFF2-40B4-BE49-F238E27FC236}">
                <a16:creationId xmlns:a16="http://schemas.microsoft.com/office/drawing/2014/main" id="{8B952325-87C9-4FFD-9E29-2DDCDA92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3667127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214">
            <a:extLst>
              <a:ext uri="{FF2B5EF4-FFF2-40B4-BE49-F238E27FC236}">
                <a16:creationId xmlns:a16="http://schemas.microsoft.com/office/drawing/2014/main" id="{8343DF22-3544-4D87-B24F-7D56B67C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4589192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216">
            <a:extLst>
              <a:ext uri="{FF2B5EF4-FFF2-40B4-BE49-F238E27FC236}">
                <a16:creationId xmlns:a16="http://schemas.microsoft.com/office/drawing/2014/main" id="{631B5480-9C4F-4FB0-AADF-C48E62A9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4822699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2CBB212-36B5-41CE-A86D-CA7B6C1792F0}"/>
              </a:ext>
            </a:extLst>
          </p:cNvPr>
          <p:cNvSpPr txBox="1"/>
          <p:nvPr/>
        </p:nvSpPr>
        <p:spPr>
          <a:xfrm>
            <a:off x="7141509" y="1104079"/>
            <a:ext cx="20024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A88BF7C-512B-441E-92AB-7F1A32618D1A}"/>
              </a:ext>
            </a:extLst>
          </p:cNvPr>
          <p:cNvSpPr txBox="1"/>
          <p:nvPr/>
        </p:nvSpPr>
        <p:spPr>
          <a:xfrm>
            <a:off x="8983713" y="3198168"/>
            <a:ext cx="101599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F3C46C74-F7EC-4AA5-A84C-CD61182E4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0635" y="1828983"/>
            <a:ext cx="0" cy="143698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24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6C9EB8E5-58F9-4A24-B11F-455E07C98F19}"/>
              </a:ext>
            </a:extLst>
          </p:cNvPr>
          <p:cNvSpPr txBox="1"/>
          <p:nvPr/>
        </p:nvSpPr>
        <p:spPr>
          <a:xfrm>
            <a:off x="6910175" y="1327775"/>
            <a:ext cx="196880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NSTANCE_NOT_IN_WINDOW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1CD005B2-4429-4968-8691-6AF4791D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251065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6">
            <a:extLst>
              <a:ext uri="{FF2B5EF4-FFF2-40B4-BE49-F238E27FC236}">
                <a16:creationId xmlns:a16="http://schemas.microsoft.com/office/drawing/2014/main" id="{D4C761DA-7B97-4B4D-9305-ACF02CC6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1856137"/>
            <a:ext cx="380330" cy="2362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7">
            <a:extLst>
              <a:ext uri="{FF2B5EF4-FFF2-40B4-BE49-F238E27FC236}">
                <a16:creationId xmlns:a16="http://schemas.microsoft.com/office/drawing/2014/main" id="{011D7A69-62B7-44FA-88C9-2D16ECE4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1856137"/>
            <a:ext cx="1031503" cy="2362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8">
            <a:extLst>
              <a:ext uri="{FF2B5EF4-FFF2-40B4-BE49-F238E27FC236}">
                <a16:creationId xmlns:a16="http://schemas.microsoft.com/office/drawing/2014/main" id="{A690A399-FB3F-4416-9DA9-AD9EBAC0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3043229"/>
            <a:ext cx="380330" cy="236268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0">
            <a:extLst>
              <a:ext uri="{FF2B5EF4-FFF2-40B4-BE49-F238E27FC236}">
                <a16:creationId xmlns:a16="http://schemas.microsoft.com/office/drawing/2014/main" id="{ED06B52E-683B-4CC3-95BE-24B0CA4B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498858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2">
            <a:extLst>
              <a:ext uri="{FF2B5EF4-FFF2-40B4-BE49-F238E27FC236}">
                <a16:creationId xmlns:a16="http://schemas.microsoft.com/office/drawing/2014/main" id="{FF90816D-4EF7-490A-A5ED-DCC13017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746647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84">
            <a:extLst>
              <a:ext uri="{FF2B5EF4-FFF2-40B4-BE49-F238E27FC236}">
                <a16:creationId xmlns:a16="http://schemas.microsoft.com/office/drawing/2014/main" id="{0E0D7B1B-9D50-4DD8-B4C4-DF786BA8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994440"/>
            <a:ext cx="1100655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6">
            <a:extLst>
              <a:ext uri="{FF2B5EF4-FFF2-40B4-BE49-F238E27FC236}">
                <a16:creationId xmlns:a16="http://schemas.microsoft.com/office/drawing/2014/main" id="{864720D4-62FE-41F2-B507-9F355E36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247993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88">
            <a:extLst>
              <a:ext uri="{FF2B5EF4-FFF2-40B4-BE49-F238E27FC236}">
                <a16:creationId xmlns:a16="http://schemas.microsoft.com/office/drawing/2014/main" id="{0FE8294F-32CD-4207-9370-2E381DDB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495782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90">
            <a:extLst>
              <a:ext uri="{FF2B5EF4-FFF2-40B4-BE49-F238E27FC236}">
                <a16:creationId xmlns:a16="http://schemas.microsoft.com/office/drawing/2014/main" id="{56598CCC-5594-4321-B0AA-9CA38D6D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743575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92">
            <a:extLst>
              <a:ext uri="{FF2B5EF4-FFF2-40B4-BE49-F238E27FC236}">
                <a16:creationId xmlns:a16="http://schemas.microsoft.com/office/drawing/2014/main" id="{31B055D3-F255-4FEC-BD4A-6FF730D0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991365"/>
            <a:ext cx="1100655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94">
            <a:extLst>
              <a:ext uri="{FF2B5EF4-FFF2-40B4-BE49-F238E27FC236}">
                <a16:creationId xmlns:a16="http://schemas.microsoft.com/office/drawing/2014/main" id="{DEE1B9E4-D52E-41FE-BCCA-812CD487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3244917"/>
            <a:ext cx="1100655" cy="242029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96">
            <a:extLst>
              <a:ext uri="{FF2B5EF4-FFF2-40B4-BE49-F238E27FC236}">
                <a16:creationId xmlns:a16="http://schemas.microsoft.com/office/drawing/2014/main" id="{4358B282-AEAA-4AFF-8EFD-11928F8A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3809650"/>
            <a:ext cx="1054554" cy="2650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98">
            <a:extLst>
              <a:ext uri="{FF2B5EF4-FFF2-40B4-BE49-F238E27FC236}">
                <a16:creationId xmlns:a16="http://schemas.microsoft.com/office/drawing/2014/main" id="{0F1A175F-0BFE-468C-8BC0-0DDD9698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074729"/>
            <a:ext cx="1054554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0">
            <a:extLst>
              <a:ext uri="{FF2B5EF4-FFF2-40B4-BE49-F238E27FC236}">
                <a16:creationId xmlns:a16="http://schemas.microsoft.com/office/drawing/2014/main" id="{F4B66D0B-2969-441D-A10F-FEF9E928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345572"/>
            <a:ext cx="1054554" cy="259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02">
            <a:extLst>
              <a:ext uri="{FF2B5EF4-FFF2-40B4-BE49-F238E27FC236}">
                <a16:creationId xmlns:a16="http://schemas.microsoft.com/office/drawing/2014/main" id="{70081FE2-483F-46AA-BEA6-04B5DFB7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604887"/>
            <a:ext cx="1054554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03">
            <a:extLst>
              <a:ext uri="{FF2B5EF4-FFF2-40B4-BE49-F238E27FC236}">
                <a16:creationId xmlns:a16="http://schemas.microsoft.com/office/drawing/2014/main" id="{163D4D43-FEF6-4E20-8E0F-DA1123A6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691" y="3267967"/>
            <a:ext cx="375082" cy="201692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104">
            <a:extLst>
              <a:ext uri="{FF2B5EF4-FFF2-40B4-BE49-F238E27FC236}">
                <a16:creationId xmlns:a16="http://schemas.microsoft.com/office/drawing/2014/main" id="{3DB3A597-27C0-425C-93EB-541123F9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0741" y="3043229"/>
            <a:ext cx="0" cy="17864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105">
            <a:extLst>
              <a:ext uri="{FF2B5EF4-FFF2-40B4-BE49-F238E27FC236}">
                <a16:creationId xmlns:a16="http://schemas.microsoft.com/office/drawing/2014/main" id="{99778095-7F30-4F9A-B5AB-BEA4118ED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4301" y="3135430"/>
            <a:ext cx="17864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106">
            <a:extLst>
              <a:ext uri="{FF2B5EF4-FFF2-40B4-BE49-F238E27FC236}">
                <a16:creationId xmlns:a16="http://schemas.microsoft.com/office/drawing/2014/main" id="{3E5CFC06-8B33-4268-BDB9-20AA2A36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814" y="2933738"/>
            <a:ext cx="397619" cy="40338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107">
            <a:extLst>
              <a:ext uri="{FF2B5EF4-FFF2-40B4-BE49-F238E27FC236}">
                <a16:creationId xmlns:a16="http://schemas.microsoft.com/office/drawing/2014/main" id="{22D2CF73-DC51-4B55-B49B-C47BD8348736}"/>
              </a:ext>
            </a:extLst>
          </p:cNvPr>
          <p:cNvSpPr>
            <a:spLocks/>
          </p:cNvSpPr>
          <p:nvPr/>
        </p:nvSpPr>
        <p:spPr bwMode="auto">
          <a:xfrm>
            <a:off x="6276292" y="2939503"/>
            <a:ext cx="495582" cy="305418"/>
          </a:xfrm>
          <a:custGeom>
            <a:avLst/>
            <a:gdLst>
              <a:gd name="T0" fmla="*/ 86 w 86"/>
              <a:gd name="T1" fmla="*/ 26 h 53"/>
              <a:gd name="T2" fmla="*/ 53 w 86"/>
              <a:gd name="T3" fmla="*/ 0 h 53"/>
              <a:gd name="T4" fmla="*/ 53 w 86"/>
              <a:gd name="T5" fmla="*/ 17 h 53"/>
              <a:gd name="T6" fmla="*/ 0 w 86"/>
              <a:gd name="T7" fmla="*/ 17 h 53"/>
              <a:gd name="T8" fmla="*/ 0 w 86"/>
              <a:gd name="T9" fmla="*/ 35 h 53"/>
              <a:gd name="T10" fmla="*/ 53 w 86"/>
              <a:gd name="T11" fmla="*/ 35 h 53"/>
              <a:gd name="T12" fmla="*/ 53 w 86"/>
              <a:gd name="T13" fmla="*/ 53 h 53"/>
              <a:gd name="T14" fmla="*/ 86 w 86"/>
              <a:gd name="T15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3">
                <a:moveTo>
                  <a:pt x="86" y="26"/>
                </a:moveTo>
                <a:lnTo>
                  <a:pt x="53" y="0"/>
                </a:lnTo>
                <a:lnTo>
                  <a:pt x="53" y="17"/>
                </a:lnTo>
                <a:lnTo>
                  <a:pt x="0" y="17"/>
                </a:lnTo>
                <a:lnTo>
                  <a:pt x="0" y="35"/>
                </a:lnTo>
                <a:lnTo>
                  <a:pt x="53" y="35"/>
                </a:lnTo>
                <a:lnTo>
                  <a:pt x="53" y="53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11">
            <a:extLst>
              <a:ext uri="{FF2B5EF4-FFF2-40B4-BE49-F238E27FC236}">
                <a16:creationId xmlns:a16="http://schemas.microsoft.com/office/drawing/2014/main" id="{928F6CAE-71A6-4E4B-A3AD-715DDDE6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736" y="1251064"/>
            <a:ext cx="2084044" cy="223588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12">
            <a:extLst>
              <a:ext uri="{FF2B5EF4-FFF2-40B4-BE49-F238E27FC236}">
                <a16:creationId xmlns:a16="http://schemas.microsoft.com/office/drawing/2014/main" id="{305816B4-964D-455A-AD7D-E9EDD7A38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4547" y="1971390"/>
            <a:ext cx="0" cy="5359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113">
            <a:extLst>
              <a:ext uri="{FF2B5EF4-FFF2-40B4-BE49-F238E27FC236}">
                <a16:creationId xmlns:a16="http://schemas.microsoft.com/office/drawing/2014/main" id="{6E45793A-0CC2-4478-9468-B5FF9C50B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4547" y="2651374"/>
            <a:ext cx="0" cy="63388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18">
            <a:extLst>
              <a:ext uri="{FF2B5EF4-FFF2-40B4-BE49-F238E27FC236}">
                <a16:creationId xmlns:a16="http://schemas.microsoft.com/office/drawing/2014/main" id="{44B65A8D-C962-4C7B-BA93-7EE7B6B4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3043229"/>
            <a:ext cx="1031503" cy="236268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19">
            <a:extLst>
              <a:ext uri="{FF2B5EF4-FFF2-40B4-BE49-F238E27FC236}">
                <a16:creationId xmlns:a16="http://schemas.microsoft.com/office/drawing/2014/main" id="{B168A858-893A-46EC-A71B-79030A6E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73" y="3267967"/>
            <a:ext cx="1008453" cy="201692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54">
            <a:extLst>
              <a:ext uri="{FF2B5EF4-FFF2-40B4-BE49-F238E27FC236}">
                <a16:creationId xmlns:a16="http://schemas.microsoft.com/office/drawing/2014/main" id="{3D845B06-54EB-4C6F-B617-F20E982C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092402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55">
            <a:extLst>
              <a:ext uri="{FF2B5EF4-FFF2-40B4-BE49-F238E27FC236}">
                <a16:creationId xmlns:a16="http://schemas.microsoft.com/office/drawing/2014/main" id="{C44D390D-9F36-4254-8FD3-65A01485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092402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56">
            <a:extLst>
              <a:ext uri="{FF2B5EF4-FFF2-40B4-BE49-F238E27FC236}">
                <a16:creationId xmlns:a16="http://schemas.microsoft.com/office/drawing/2014/main" id="{696BD288-5A31-422E-896F-1B04222A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328670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57">
            <a:extLst>
              <a:ext uri="{FF2B5EF4-FFF2-40B4-BE49-F238E27FC236}">
                <a16:creationId xmlns:a16="http://schemas.microsoft.com/office/drawing/2014/main" id="{E5633A1A-D152-4BC4-A868-58C51F39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328670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58">
            <a:extLst>
              <a:ext uri="{FF2B5EF4-FFF2-40B4-BE49-F238E27FC236}">
                <a16:creationId xmlns:a16="http://schemas.microsoft.com/office/drawing/2014/main" id="{365D653E-9876-440B-8284-F6E83826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564933"/>
            <a:ext cx="380330" cy="24202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59">
            <a:extLst>
              <a:ext uri="{FF2B5EF4-FFF2-40B4-BE49-F238E27FC236}">
                <a16:creationId xmlns:a16="http://schemas.microsoft.com/office/drawing/2014/main" id="{6BCCC379-67CD-457F-879B-7E40A4CD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564933"/>
            <a:ext cx="1031503" cy="24202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60">
            <a:extLst>
              <a:ext uri="{FF2B5EF4-FFF2-40B4-BE49-F238E27FC236}">
                <a16:creationId xmlns:a16="http://schemas.microsoft.com/office/drawing/2014/main" id="{EB356E20-DFAC-4912-84DC-03F8FF51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806962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61">
            <a:extLst>
              <a:ext uri="{FF2B5EF4-FFF2-40B4-BE49-F238E27FC236}">
                <a16:creationId xmlns:a16="http://schemas.microsoft.com/office/drawing/2014/main" id="{4F7ACCB7-7835-48C5-8273-BFA54662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806962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63">
            <a:extLst>
              <a:ext uri="{FF2B5EF4-FFF2-40B4-BE49-F238E27FC236}">
                <a16:creationId xmlns:a16="http://schemas.microsoft.com/office/drawing/2014/main" id="{0B735867-DE17-47CF-91E1-C5C16D9F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875730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65">
            <a:extLst>
              <a:ext uri="{FF2B5EF4-FFF2-40B4-BE49-F238E27FC236}">
                <a16:creationId xmlns:a16="http://schemas.microsoft.com/office/drawing/2014/main" id="{F82B7938-FD9B-45AE-8245-DF44EBC2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140809"/>
            <a:ext cx="1054554" cy="27084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67">
            <a:extLst>
              <a:ext uri="{FF2B5EF4-FFF2-40B4-BE49-F238E27FC236}">
                <a16:creationId xmlns:a16="http://schemas.microsoft.com/office/drawing/2014/main" id="{B0F88B9A-EC43-4F51-A504-2D2D97AA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411647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4">
            <a:extLst>
              <a:ext uri="{FF2B5EF4-FFF2-40B4-BE49-F238E27FC236}">
                <a16:creationId xmlns:a16="http://schemas.microsoft.com/office/drawing/2014/main" id="{F2DE1DB7-F113-470B-8167-65ACD407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251065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9">
            <a:extLst>
              <a:ext uri="{FF2B5EF4-FFF2-40B4-BE49-F238E27FC236}">
                <a16:creationId xmlns:a16="http://schemas.microsoft.com/office/drawing/2014/main" id="{38A31444-A39B-4090-B97C-4F71C423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498858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1">
            <a:extLst>
              <a:ext uri="{FF2B5EF4-FFF2-40B4-BE49-F238E27FC236}">
                <a16:creationId xmlns:a16="http://schemas.microsoft.com/office/drawing/2014/main" id="{105B71FB-F650-40B1-9226-207569B1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746647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49892970-54F3-4850-A4F5-E88FA376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994440"/>
            <a:ext cx="376488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85">
            <a:extLst>
              <a:ext uri="{FF2B5EF4-FFF2-40B4-BE49-F238E27FC236}">
                <a16:creationId xmlns:a16="http://schemas.microsoft.com/office/drawing/2014/main" id="{9CC40348-5A95-45E5-8DB7-7EE96D29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247993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5B3EE009-BFAE-4235-A725-B3584561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495782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E9D1F15B-5CC7-462F-BA28-F88FCD59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743575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91">
            <a:extLst>
              <a:ext uri="{FF2B5EF4-FFF2-40B4-BE49-F238E27FC236}">
                <a16:creationId xmlns:a16="http://schemas.microsoft.com/office/drawing/2014/main" id="{3D334BAB-9B74-4547-BEB2-B7696A6F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991365"/>
            <a:ext cx="376488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93">
            <a:extLst>
              <a:ext uri="{FF2B5EF4-FFF2-40B4-BE49-F238E27FC236}">
                <a16:creationId xmlns:a16="http://schemas.microsoft.com/office/drawing/2014/main" id="{09057810-E58F-4C8F-A4FE-BFBEE217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3244917"/>
            <a:ext cx="376488" cy="242029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95">
            <a:extLst>
              <a:ext uri="{FF2B5EF4-FFF2-40B4-BE49-F238E27FC236}">
                <a16:creationId xmlns:a16="http://schemas.microsoft.com/office/drawing/2014/main" id="{616898B4-C04D-49BB-8C04-018C867B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3809650"/>
            <a:ext cx="403381" cy="2650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97">
            <a:extLst>
              <a:ext uri="{FF2B5EF4-FFF2-40B4-BE49-F238E27FC236}">
                <a16:creationId xmlns:a16="http://schemas.microsoft.com/office/drawing/2014/main" id="{11C3E19D-1A99-4B08-9D94-71B97605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074729"/>
            <a:ext cx="403381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99">
            <a:extLst>
              <a:ext uri="{FF2B5EF4-FFF2-40B4-BE49-F238E27FC236}">
                <a16:creationId xmlns:a16="http://schemas.microsoft.com/office/drawing/2014/main" id="{316AF618-1DA9-4F72-93F0-EAE08553A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345572"/>
            <a:ext cx="403381" cy="259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01">
            <a:extLst>
              <a:ext uri="{FF2B5EF4-FFF2-40B4-BE49-F238E27FC236}">
                <a16:creationId xmlns:a16="http://schemas.microsoft.com/office/drawing/2014/main" id="{4E2AAA8A-3A97-434B-88F4-8809FEC9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604887"/>
            <a:ext cx="403381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62">
            <a:extLst>
              <a:ext uri="{FF2B5EF4-FFF2-40B4-BE49-F238E27FC236}">
                <a16:creationId xmlns:a16="http://schemas.microsoft.com/office/drawing/2014/main" id="{4F4CCA72-028E-4B82-B6F0-139B334F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875730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64">
            <a:extLst>
              <a:ext uri="{FF2B5EF4-FFF2-40B4-BE49-F238E27FC236}">
                <a16:creationId xmlns:a16="http://schemas.microsoft.com/office/drawing/2014/main" id="{244CD526-8669-47C3-B4F6-C24612C7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140809"/>
            <a:ext cx="403381" cy="27084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66">
            <a:extLst>
              <a:ext uri="{FF2B5EF4-FFF2-40B4-BE49-F238E27FC236}">
                <a16:creationId xmlns:a16="http://schemas.microsoft.com/office/drawing/2014/main" id="{35D52534-8306-49D7-AFD7-052D17CD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411647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68">
            <a:extLst>
              <a:ext uri="{FF2B5EF4-FFF2-40B4-BE49-F238E27FC236}">
                <a16:creationId xmlns:a16="http://schemas.microsoft.com/office/drawing/2014/main" id="{4AE78525-72C0-4317-9284-99889ADE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676726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69">
            <a:extLst>
              <a:ext uri="{FF2B5EF4-FFF2-40B4-BE49-F238E27FC236}">
                <a16:creationId xmlns:a16="http://schemas.microsoft.com/office/drawing/2014/main" id="{1BE1A82A-749E-4613-BA6E-7589C1DC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676726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6066413-07BD-455C-861C-5B283432E564}"/>
              </a:ext>
            </a:extLst>
          </p:cNvPr>
          <p:cNvSpPr txBox="1"/>
          <p:nvPr/>
        </p:nvSpPr>
        <p:spPr>
          <a:xfrm>
            <a:off x="8405938" y="2455115"/>
            <a:ext cx="9460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9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99079B57-452E-48DC-BE64-CF42D6A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208366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ECAE6C-D14A-497D-8AEF-FCDC303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208366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227786-A83F-466C-9691-0D404687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485079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583A3ED-17AA-493B-B1AC-E71BFDE2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485079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F580139-6B98-4B16-BF7A-3D360A33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761793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F0F34E-C849-4FDE-961A-0F5BF749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761793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72E159F-086D-45BC-9425-23C81D2F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7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808FC4D-793B-4614-86A7-778F506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241310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730FFF58-699B-4020-9FFA-97CC54C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241310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E613DDDE-DBF5-4133-A972-53D36C07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518025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B602C1FB-B80C-4C42-B543-C3A55234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518025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5556CF12-E51A-47EC-B35F-9AAFCFA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794737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CA2AEE56-CE9D-4DDE-A96E-AAFD87F8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794737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9DF4168-90BB-44C3-8965-8C050539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8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AA6C7286-8199-4084-B2E5-B083BE19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071452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3">
            <a:extLst>
              <a:ext uri="{FF2B5EF4-FFF2-40B4-BE49-F238E27FC236}">
                <a16:creationId xmlns:a16="http://schemas.microsoft.com/office/drawing/2014/main" id="{FFEE2016-6729-4F97-A9C2-A540E88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071452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84">
            <a:extLst>
              <a:ext uri="{FF2B5EF4-FFF2-40B4-BE49-F238E27FC236}">
                <a16:creationId xmlns:a16="http://schemas.microsoft.com/office/drawing/2014/main" id="{5EF9DAD6-E865-431C-83F2-327E7D71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348166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5">
            <a:extLst>
              <a:ext uri="{FF2B5EF4-FFF2-40B4-BE49-F238E27FC236}">
                <a16:creationId xmlns:a16="http://schemas.microsoft.com/office/drawing/2014/main" id="{E511D0F0-7C19-4048-AA06-2D67DA68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348166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6">
            <a:extLst>
              <a:ext uri="{FF2B5EF4-FFF2-40B4-BE49-F238E27FC236}">
                <a16:creationId xmlns:a16="http://schemas.microsoft.com/office/drawing/2014/main" id="{18F7C13B-C645-461D-ADEF-54318441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624880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DB53FEDC-963D-47C0-BF4B-E4F76FAB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624880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8">
            <a:extLst>
              <a:ext uri="{FF2B5EF4-FFF2-40B4-BE49-F238E27FC236}">
                <a16:creationId xmlns:a16="http://schemas.microsoft.com/office/drawing/2014/main" id="{286639F4-F13A-4922-BA15-D9E87DB1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895003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89">
            <a:extLst>
              <a:ext uri="{FF2B5EF4-FFF2-40B4-BE49-F238E27FC236}">
                <a16:creationId xmlns:a16="http://schemas.microsoft.com/office/drawing/2014/main" id="{4E228433-EE2D-4B2B-90E0-A56EA0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895003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17">
            <a:extLst>
              <a:ext uri="{FF2B5EF4-FFF2-40B4-BE49-F238E27FC236}">
                <a16:creationId xmlns:a16="http://schemas.microsoft.com/office/drawing/2014/main" id="{711CCA03-E479-425E-9A38-891C717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038508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18">
            <a:extLst>
              <a:ext uri="{FF2B5EF4-FFF2-40B4-BE49-F238E27FC236}">
                <a16:creationId xmlns:a16="http://schemas.microsoft.com/office/drawing/2014/main" id="{EFB7855F-6165-4C94-8771-2466059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038508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46D6A4F-3747-4C7C-AED3-E6BA4A7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308635"/>
            <a:ext cx="375543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20">
            <a:extLst>
              <a:ext uri="{FF2B5EF4-FFF2-40B4-BE49-F238E27FC236}">
                <a16:creationId xmlns:a16="http://schemas.microsoft.com/office/drawing/2014/main" id="{98B39BF5-7BAF-4781-9E39-6912391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308635"/>
            <a:ext cx="1568045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21">
            <a:extLst>
              <a:ext uri="{FF2B5EF4-FFF2-40B4-BE49-F238E27FC236}">
                <a16:creationId xmlns:a16="http://schemas.microsoft.com/office/drawing/2014/main" id="{90A1F0D9-5844-4A6B-B210-86750943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591935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22">
            <a:extLst>
              <a:ext uri="{FF2B5EF4-FFF2-40B4-BE49-F238E27FC236}">
                <a16:creationId xmlns:a16="http://schemas.microsoft.com/office/drawing/2014/main" id="{50C83AE5-24F4-4541-9E02-56673D76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591935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23">
            <a:extLst>
              <a:ext uri="{FF2B5EF4-FFF2-40B4-BE49-F238E27FC236}">
                <a16:creationId xmlns:a16="http://schemas.microsoft.com/office/drawing/2014/main" id="{96457E75-64E3-4D35-A365-BD9CC592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862063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224">
            <a:extLst>
              <a:ext uri="{FF2B5EF4-FFF2-40B4-BE49-F238E27FC236}">
                <a16:creationId xmlns:a16="http://schemas.microsoft.com/office/drawing/2014/main" id="{8E5579A4-7DC5-4061-9117-2141C1F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862063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25">
            <a:extLst>
              <a:ext uri="{FF2B5EF4-FFF2-40B4-BE49-F238E27FC236}">
                <a16:creationId xmlns:a16="http://schemas.microsoft.com/office/drawing/2014/main" id="{ACCE613F-BED7-4630-9548-58C79468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138777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6">
            <a:extLst>
              <a:ext uri="{FF2B5EF4-FFF2-40B4-BE49-F238E27FC236}">
                <a16:creationId xmlns:a16="http://schemas.microsoft.com/office/drawing/2014/main" id="{644A4F69-3AF9-457D-AA1C-A83CFE0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138777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27">
            <a:extLst>
              <a:ext uri="{FF2B5EF4-FFF2-40B4-BE49-F238E27FC236}">
                <a16:creationId xmlns:a16="http://schemas.microsoft.com/office/drawing/2014/main" id="{9BE79482-5098-4B8B-AD3E-2F7D6BAE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415491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28">
            <a:extLst>
              <a:ext uri="{FF2B5EF4-FFF2-40B4-BE49-F238E27FC236}">
                <a16:creationId xmlns:a16="http://schemas.microsoft.com/office/drawing/2014/main" id="{F1A8BB6F-31D3-4D19-B808-5F94F89D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415491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58DF2C70-2433-4F5A-9324-E041C23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685616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30">
            <a:extLst>
              <a:ext uri="{FF2B5EF4-FFF2-40B4-BE49-F238E27FC236}">
                <a16:creationId xmlns:a16="http://schemas.microsoft.com/office/drawing/2014/main" id="{3DF79AC1-3145-40E8-B809-93EC3D6C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685616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31">
            <a:extLst>
              <a:ext uri="{FF2B5EF4-FFF2-40B4-BE49-F238E27FC236}">
                <a16:creationId xmlns:a16="http://schemas.microsoft.com/office/drawing/2014/main" id="{FC1B1399-A7E5-4DD7-BCD5-8633B776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171718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32">
            <a:extLst>
              <a:ext uri="{FF2B5EF4-FFF2-40B4-BE49-F238E27FC236}">
                <a16:creationId xmlns:a16="http://schemas.microsoft.com/office/drawing/2014/main" id="{E3B44994-147E-40CD-92D9-A96E318F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171718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33">
            <a:extLst>
              <a:ext uri="{FF2B5EF4-FFF2-40B4-BE49-F238E27FC236}">
                <a16:creationId xmlns:a16="http://schemas.microsoft.com/office/drawing/2014/main" id="{22D54B66-7DA8-4AC8-9E0C-D6C8368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448432"/>
            <a:ext cx="401896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34">
            <a:extLst>
              <a:ext uri="{FF2B5EF4-FFF2-40B4-BE49-F238E27FC236}">
                <a16:creationId xmlns:a16="http://schemas.microsoft.com/office/drawing/2014/main" id="{EB6C8AE6-1AA9-4588-A028-8A790B30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448432"/>
            <a:ext cx="1633931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235">
            <a:extLst>
              <a:ext uri="{FF2B5EF4-FFF2-40B4-BE49-F238E27FC236}">
                <a16:creationId xmlns:a16="http://schemas.microsoft.com/office/drawing/2014/main" id="{AC21BC79-829B-458C-8B6D-1EBFFC58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718559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36">
            <a:extLst>
              <a:ext uri="{FF2B5EF4-FFF2-40B4-BE49-F238E27FC236}">
                <a16:creationId xmlns:a16="http://schemas.microsoft.com/office/drawing/2014/main" id="{EF183E22-6950-47EA-8C6E-FB51167C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718559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F1110-D22A-45F7-9D36-6B8D3D00B022}"/>
              </a:ext>
            </a:extLst>
          </p:cNvPr>
          <p:cNvSpPr txBox="1"/>
          <p:nvPr/>
        </p:nvSpPr>
        <p:spPr>
          <a:xfrm>
            <a:off x="3907873" y="1704029"/>
            <a:ext cx="1839653" cy="3564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08B91-7622-4098-80C1-71BFF103F37B}"/>
              </a:ext>
            </a:extLst>
          </p:cNvPr>
          <p:cNvSpPr txBox="1"/>
          <p:nvPr/>
        </p:nvSpPr>
        <p:spPr>
          <a:xfrm>
            <a:off x="6885463" y="1628325"/>
            <a:ext cx="1906292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EXCLUDE CURRENT_TIME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99079B57-452E-48DC-BE64-CF42D6A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208366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ECAE6C-D14A-497D-8AEF-FCDC303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208366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227786-A83F-466C-9691-0D404687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485079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583A3ED-17AA-493B-B1AC-E71BFDE2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485079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F580139-6B98-4B16-BF7A-3D360A33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761793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F0F34E-C849-4FDE-961A-0F5BF749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761793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72E159F-086D-45BC-9425-23C81D2F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7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808FC4D-793B-4614-86A7-778F506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241310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730FFF58-699B-4020-9FFA-97CC54C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241310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E613DDDE-DBF5-4133-A972-53D36C07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518025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B602C1FB-B80C-4C42-B543-C3A55234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518025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5556CF12-E51A-47EC-B35F-9AAFCFA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794737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CA2AEE56-CE9D-4DDE-A96E-AAFD87F8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794737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9DF4168-90BB-44C3-8965-8C050539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8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AA6C7286-8199-4084-B2E5-B083BE19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071452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3">
            <a:extLst>
              <a:ext uri="{FF2B5EF4-FFF2-40B4-BE49-F238E27FC236}">
                <a16:creationId xmlns:a16="http://schemas.microsoft.com/office/drawing/2014/main" id="{FFEE2016-6729-4F97-A9C2-A540E88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071452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84">
            <a:extLst>
              <a:ext uri="{FF2B5EF4-FFF2-40B4-BE49-F238E27FC236}">
                <a16:creationId xmlns:a16="http://schemas.microsoft.com/office/drawing/2014/main" id="{5EF9DAD6-E865-431C-83F2-327E7D71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348166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5">
            <a:extLst>
              <a:ext uri="{FF2B5EF4-FFF2-40B4-BE49-F238E27FC236}">
                <a16:creationId xmlns:a16="http://schemas.microsoft.com/office/drawing/2014/main" id="{E511D0F0-7C19-4048-AA06-2D67DA68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348166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6">
            <a:extLst>
              <a:ext uri="{FF2B5EF4-FFF2-40B4-BE49-F238E27FC236}">
                <a16:creationId xmlns:a16="http://schemas.microsoft.com/office/drawing/2014/main" id="{18F7C13B-C645-461D-ADEF-54318441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624880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DB53FEDC-963D-47C0-BF4B-E4F76FAB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624880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8">
            <a:extLst>
              <a:ext uri="{FF2B5EF4-FFF2-40B4-BE49-F238E27FC236}">
                <a16:creationId xmlns:a16="http://schemas.microsoft.com/office/drawing/2014/main" id="{286639F4-F13A-4922-BA15-D9E87DB1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895003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89">
            <a:extLst>
              <a:ext uri="{FF2B5EF4-FFF2-40B4-BE49-F238E27FC236}">
                <a16:creationId xmlns:a16="http://schemas.microsoft.com/office/drawing/2014/main" id="{4E228433-EE2D-4B2B-90E0-A56EA0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895003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17">
            <a:extLst>
              <a:ext uri="{FF2B5EF4-FFF2-40B4-BE49-F238E27FC236}">
                <a16:creationId xmlns:a16="http://schemas.microsoft.com/office/drawing/2014/main" id="{711CCA03-E479-425E-9A38-891C717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038508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18">
            <a:extLst>
              <a:ext uri="{FF2B5EF4-FFF2-40B4-BE49-F238E27FC236}">
                <a16:creationId xmlns:a16="http://schemas.microsoft.com/office/drawing/2014/main" id="{EFB7855F-6165-4C94-8771-2466059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038508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46D6A4F-3747-4C7C-AED3-E6BA4A7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308635"/>
            <a:ext cx="375543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20">
            <a:extLst>
              <a:ext uri="{FF2B5EF4-FFF2-40B4-BE49-F238E27FC236}">
                <a16:creationId xmlns:a16="http://schemas.microsoft.com/office/drawing/2014/main" id="{98B39BF5-7BAF-4781-9E39-6912391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308635"/>
            <a:ext cx="1568045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21">
            <a:extLst>
              <a:ext uri="{FF2B5EF4-FFF2-40B4-BE49-F238E27FC236}">
                <a16:creationId xmlns:a16="http://schemas.microsoft.com/office/drawing/2014/main" id="{90A1F0D9-5844-4A6B-B210-86750943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591935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22">
            <a:extLst>
              <a:ext uri="{FF2B5EF4-FFF2-40B4-BE49-F238E27FC236}">
                <a16:creationId xmlns:a16="http://schemas.microsoft.com/office/drawing/2014/main" id="{50C83AE5-24F4-4541-9E02-56673D76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591935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23">
            <a:extLst>
              <a:ext uri="{FF2B5EF4-FFF2-40B4-BE49-F238E27FC236}">
                <a16:creationId xmlns:a16="http://schemas.microsoft.com/office/drawing/2014/main" id="{96457E75-64E3-4D35-A365-BD9CC592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862063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224">
            <a:extLst>
              <a:ext uri="{FF2B5EF4-FFF2-40B4-BE49-F238E27FC236}">
                <a16:creationId xmlns:a16="http://schemas.microsoft.com/office/drawing/2014/main" id="{8E5579A4-7DC5-4061-9117-2141C1F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862063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25">
            <a:extLst>
              <a:ext uri="{FF2B5EF4-FFF2-40B4-BE49-F238E27FC236}">
                <a16:creationId xmlns:a16="http://schemas.microsoft.com/office/drawing/2014/main" id="{ACCE613F-BED7-4630-9548-58C79468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138777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6">
            <a:extLst>
              <a:ext uri="{FF2B5EF4-FFF2-40B4-BE49-F238E27FC236}">
                <a16:creationId xmlns:a16="http://schemas.microsoft.com/office/drawing/2014/main" id="{644A4F69-3AF9-457D-AA1C-A83CFE0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138777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27">
            <a:extLst>
              <a:ext uri="{FF2B5EF4-FFF2-40B4-BE49-F238E27FC236}">
                <a16:creationId xmlns:a16="http://schemas.microsoft.com/office/drawing/2014/main" id="{9BE79482-5098-4B8B-AD3E-2F7D6BAE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415491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28">
            <a:extLst>
              <a:ext uri="{FF2B5EF4-FFF2-40B4-BE49-F238E27FC236}">
                <a16:creationId xmlns:a16="http://schemas.microsoft.com/office/drawing/2014/main" id="{F1A8BB6F-31D3-4D19-B808-5F94F89D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415491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58DF2C70-2433-4F5A-9324-E041C23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685616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30">
            <a:extLst>
              <a:ext uri="{FF2B5EF4-FFF2-40B4-BE49-F238E27FC236}">
                <a16:creationId xmlns:a16="http://schemas.microsoft.com/office/drawing/2014/main" id="{3DF79AC1-3145-40E8-B809-93EC3D6C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685616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31">
            <a:extLst>
              <a:ext uri="{FF2B5EF4-FFF2-40B4-BE49-F238E27FC236}">
                <a16:creationId xmlns:a16="http://schemas.microsoft.com/office/drawing/2014/main" id="{FC1B1399-A7E5-4DD7-BCD5-8633B776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171718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32">
            <a:extLst>
              <a:ext uri="{FF2B5EF4-FFF2-40B4-BE49-F238E27FC236}">
                <a16:creationId xmlns:a16="http://schemas.microsoft.com/office/drawing/2014/main" id="{E3B44994-147E-40CD-92D9-A96E318F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171718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33">
            <a:extLst>
              <a:ext uri="{FF2B5EF4-FFF2-40B4-BE49-F238E27FC236}">
                <a16:creationId xmlns:a16="http://schemas.microsoft.com/office/drawing/2014/main" id="{22D54B66-7DA8-4AC8-9E0C-D6C8368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448432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34">
            <a:extLst>
              <a:ext uri="{FF2B5EF4-FFF2-40B4-BE49-F238E27FC236}">
                <a16:creationId xmlns:a16="http://schemas.microsoft.com/office/drawing/2014/main" id="{EB6C8AE6-1AA9-4588-A028-8A790B30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448432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235">
            <a:extLst>
              <a:ext uri="{FF2B5EF4-FFF2-40B4-BE49-F238E27FC236}">
                <a16:creationId xmlns:a16="http://schemas.microsoft.com/office/drawing/2014/main" id="{AC21BC79-829B-458C-8B6D-1EBFFC58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718559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36">
            <a:extLst>
              <a:ext uri="{FF2B5EF4-FFF2-40B4-BE49-F238E27FC236}">
                <a16:creationId xmlns:a16="http://schemas.microsoft.com/office/drawing/2014/main" id="{EF183E22-6950-47EA-8C6E-FB51167C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718559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F1110-D22A-45F7-9D36-6B8D3D00B022}"/>
              </a:ext>
            </a:extLst>
          </p:cNvPr>
          <p:cNvSpPr txBox="1"/>
          <p:nvPr/>
        </p:nvSpPr>
        <p:spPr>
          <a:xfrm>
            <a:off x="3907873" y="1704029"/>
            <a:ext cx="1839653" cy="3564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08B91-7622-4098-80C1-71BFF103F37B}"/>
              </a:ext>
            </a:extLst>
          </p:cNvPr>
          <p:cNvSpPr txBox="1"/>
          <p:nvPr/>
        </p:nvSpPr>
        <p:spPr>
          <a:xfrm>
            <a:off x="6885463" y="1628325"/>
            <a:ext cx="1906292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EXCLUDE CURRENT_ROW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Line 112">
            <a:extLst>
              <a:ext uri="{FF2B5EF4-FFF2-40B4-BE49-F238E27FC236}">
                <a16:creationId xmlns:a16="http://schemas.microsoft.com/office/drawing/2014/main" id="{C8FA68F4-3C18-4849-7B0D-48120EDD07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22058" y="3071452"/>
            <a:ext cx="6681" cy="1632204"/>
          </a:xfrm>
          <a:prstGeom prst="line">
            <a:avLst/>
          </a:prstGeom>
          <a:ln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F7DDD5A-EA96-16E1-3C8B-4B5D6D498379}"/>
              </a:ext>
            </a:extLst>
          </p:cNvPr>
          <p:cNvSpPr txBox="1"/>
          <p:nvPr/>
        </p:nvSpPr>
        <p:spPr>
          <a:xfrm>
            <a:off x="8994276" y="3779587"/>
            <a:ext cx="101599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9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99079B57-452E-48DC-BE64-CF42D6A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208366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ECAE6C-D14A-497D-8AEF-FCDC303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208366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227786-A83F-466C-9691-0D404687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485079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583A3ED-17AA-493B-B1AC-E71BFDE2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485079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F580139-6B98-4B16-BF7A-3D360A33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761793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F0F34E-C849-4FDE-961A-0F5BF749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761793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72E159F-086D-45BC-9425-23C81D2F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7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808FC4D-793B-4614-86A7-778F506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241310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730FFF58-699B-4020-9FFA-97CC54C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241310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E613DDDE-DBF5-4133-A972-53D36C07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518025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B602C1FB-B80C-4C42-B543-C3A55234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518025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5556CF12-E51A-47EC-B35F-9AAFCFA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794737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CA2AEE56-CE9D-4DDE-A96E-AAFD87F8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794737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9DF4168-90BB-44C3-8965-8C050539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85" y="1556113"/>
            <a:ext cx="25557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AA6C7286-8199-4084-B2E5-B083BE19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071452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3">
            <a:extLst>
              <a:ext uri="{FF2B5EF4-FFF2-40B4-BE49-F238E27FC236}">
                <a16:creationId xmlns:a16="http://schemas.microsoft.com/office/drawing/2014/main" id="{FFEE2016-6729-4F97-A9C2-A540E88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071452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84">
            <a:extLst>
              <a:ext uri="{FF2B5EF4-FFF2-40B4-BE49-F238E27FC236}">
                <a16:creationId xmlns:a16="http://schemas.microsoft.com/office/drawing/2014/main" id="{5EF9DAD6-E865-431C-83F2-327E7D71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348166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5">
            <a:extLst>
              <a:ext uri="{FF2B5EF4-FFF2-40B4-BE49-F238E27FC236}">
                <a16:creationId xmlns:a16="http://schemas.microsoft.com/office/drawing/2014/main" id="{E511D0F0-7C19-4048-AA06-2D67DA68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348166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6">
            <a:extLst>
              <a:ext uri="{FF2B5EF4-FFF2-40B4-BE49-F238E27FC236}">
                <a16:creationId xmlns:a16="http://schemas.microsoft.com/office/drawing/2014/main" id="{18F7C13B-C645-461D-ADEF-54318441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624880"/>
            <a:ext cx="401896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DB53FEDC-963D-47C0-BF4B-E4F76FAB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624880"/>
            <a:ext cx="1633931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8">
            <a:extLst>
              <a:ext uri="{FF2B5EF4-FFF2-40B4-BE49-F238E27FC236}">
                <a16:creationId xmlns:a16="http://schemas.microsoft.com/office/drawing/2014/main" id="{286639F4-F13A-4922-BA15-D9E87DB1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895003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89">
            <a:extLst>
              <a:ext uri="{FF2B5EF4-FFF2-40B4-BE49-F238E27FC236}">
                <a16:creationId xmlns:a16="http://schemas.microsoft.com/office/drawing/2014/main" id="{4E228433-EE2D-4B2B-90E0-A56EA0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895003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17">
            <a:extLst>
              <a:ext uri="{FF2B5EF4-FFF2-40B4-BE49-F238E27FC236}">
                <a16:creationId xmlns:a16="http://schemas.microsoft.com/office/drawing/2014/main" id="{711CCA03-E479-425E-9A38-891C717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038508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18">
            <a:extLst>
              <a:ext uri="{FF2B5EF4-FFF2-40B4-BE49-F238E27FC236}">
                <a16:creationId xmlns:a16="http://schemas.microsoft.com/office/drawing/2014/main" id="{EFB7855F-6165-4C94-8771-2466059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038508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46D6A4F-3747-4C7C-AED3-E6BA4A7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308635"/>
            <a:ext cx="375543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20">
            <a:extLst>
              <a:ext uri="{FF2B5EF4-FFF2-40B4-BE49-F238E27FC236}">
                <a16:creationId xmlns:a16="http://schemas.microsoft.com/office/drawing/2014/main" id="{98B39BF5-7BAF-4781-9E39-6912391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308635"/>
            <a:ext cx="1568045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21">
            <a:extLst>
              <a:ext uri="{FF2B5EF4-FFF2-40B4-BE49-F238E27FC236}">
                <a16:creationId xmlns:a16="http://schemas.microsoft.com/office/drawing/2014/main" id="{90A1F0D9-5844-4A6B-B210-86750943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591935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22">
            <a:extLst>
              <a:ext uri="{FF2B5EF4-FFF2-40B4-BE49-F238E27FC236}">
                <a16:creationId xmlns:a16="http://schemas.microsoft.com/office/drawing/2014/main" id="{50C83AE5-24F4-4541-9E02-56673D76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591935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23">
            <a:extLst>
              <a:ext uri="{FF2B5EF4-FFF2-40B4-BE49-F238E27FC236}">
                <a16:creationId xmlns:a16="http://schemas.microsoft.com/office/drawing/2014/main" id="{96457E75-64E3-4D35-A365-BD9CC592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862063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224">
            <a:extLst>
              <a:ext uri="{FF2B5EF4-FFF2-40B4-BE49-F238E27FC236}">
                <a16:creationId xmlns:a16="http://schemas.microsoft.com/office/drawing/2014/main" id="{8E5579A4-7DC5-4061-9117-2141C1F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862063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25">
            <a:extLst>
              <a:ext uri="{FF2B5EF4-FFF2-40B4-BE49-F238E27FC236}">
                <a16:creationId xmlns:a16="http://schemas.microsoft.com/office/drawing/2014/main" id="{ACCE613F-BED7-4630-9548-58C79468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138777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6">
            <a:extLst>
              <a:ext uri="{FF2B5EF4-FFF2-40B4-BE49-F238E27FC236}">
                <a16:creationId xmlns:a16="http://schemas.microsoft.com/office/drawing/2014/main" id="{644A4F69-3AF9-457D-AA1C-A83CFE0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138777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27">
            <a:extLst>
              <a:ext uri="{FF2B5EF4-FFF2-40B4-BE49-F238E27FC236}">
                <a16:creationId xmlns:a16="http://schemas.microsoft.com/office/drawing/2014/main" id="{9BE79482-5098-4B8B-AD3E-2F7D6BAE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415491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28">
            <a:extLst>
              <a:ext uri="{FF2B5EF4-FFF2-40B4-BE49-F238E27FC236}">
                <a16:creationId xmlns:a16="http://schemas.microsoft.com/office/drawing/2014/main" id="{F1A8BB6F-31D3-4D19-B808-5F94F89D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415491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58DF2C70-2433-4F5A-9324-E041C23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685616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30">
            <a:extLst>
              <a:ext uri="{FF2B5EF4-FFF2-40B4-BE49-F238E27FC236}">
                <a16:creationId xmlns:a16="http://schemas.microsoft.com/office/drawing/2014/main" id="{3DF79AC1-3145-40E8-B809-93EC3D6C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685616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31">
            <a:extLst>
              <a:ext uri="{FF2B5EF4-FFF2-40B4-BE49-F238E27FC236}">
                <a16:creationId xmlns:a16="http://schemas.microsoft.com/office/drawing/2014/main" id="{FC1B1399-A7E5-4DD7-BCD5-8633B776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171718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32">
            <a:extLst>
              <a:ext uri="{FF2B5EF4-FFF2-40B4-BE49-F238E27FC236}">
                <a16:creationId xmlns:a16="http://schemas.microsoft.com/office/drawing/2014/main" id="{E3B44994-147E-40CD-92D9-A96E318F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171718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33">
            <a:extLst>
              <a:ext uri="{FF2B5EF4-FFF2-40B4-BE49-F238E27FC236}">
                <a16:creationId xmlns:a16="http://schemas.microsoft.com/office/drawing/2014/main" id="{22D54B66-7DA8-4AC8-9E0C-D6C8368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448432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34">
            <a:extLst>
              <a:ext uri="{FF2B5EF4-FFF2-40B4-BE49-F238E27FC236}">
                <a16:creationId xmlns:a16="http://schemas.microsoft.com/office/drawing/2014/main" id="{EB6C8AE6-1AA9-4588-A028-8A790B30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448432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235">
            <a:extLst>
              <a:ext uri="{FF2B5EF4-FFF2-40B4-BE49-F238E27FC236}">
                <a16:creationId xmlns:a16="http://schemas.microsoft.com/office/drawing/2014/main" id="{AC21BC79-829B-458C-8B6D-1EBFFC58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718559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36">
            <a:extLst>
              <a:ext uri="{FF2B5EF4-FFF2-40B4-BE49-F238E27FC236}">
                <a16:creationId xmlns:a16="http://schemas.microsoft.com/office/drawing/2014/main" id="{EF183E22-6950-47EA-8C6E-FB51167C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718559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F1110-D22A-45F7-9D36-6B8D3D00B022}"/>
              </a:ext>
            </a:extLst>
          </p:cNvPr>
          <p:cNvSpPr txBox="1"/>
          <p:nvPr/>
        </p:nvSpPr>
        <p:spPr>
          <a:xfrm>
            <a:off x="3907873" y="1704029"/>
            <a:ext cx="1839653" cy="3564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08B91-7622-4098-80C1-71BFF103F37B}"/>
              </a:ext>
            </a:extLst>
          </p:cNvPr>
          <p:cNvSpPr txBox="1"/>
          <p:nvPr/>
        </p:nvSpPr>
        <p:spPr>
          <a:xfrm>
            <a:off x="6918782" y="1637201"/>
            <a:ext cx="1839653" cy="490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MAXSIZE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Line 112">
            <a:extLst>
              <a:ext uri="{FF2B5EF4-FFF2-40B4-BE49-F238E27FC236}">
                <a16:creationId xmlns:a16="http://schemas.microsoft.com/office/drawing/2014/main" id="{834AD1A3-DCE5-C745-BF1E-B7993EA15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2767" y="4193089"/>
            <a:ext cx="4813" cy="853044"/>
          </a:xfrm>
          <a:prstGeom prst="line">
            <a:avLst/>
          </a:prstGeom>
          <a:ln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D2BD1A9-FA18-B9A0-0337-84EC68A9C2C1}"/>
              </a:ext>
            </a:extLst>
          </p:cNvPr>
          <p:cNvSpPr txBox="1"/>
          <p:nvPr/>
        </p:nvSpPr>
        <p:spPr>
          <a:xfrm>
            <a:off x="8903280" y="4504195"/>
            <a:ext cx="101599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6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598</Words>
  <Application>Microsoft Office PowerPoint</Application>
  <PresentationFormat>宽屏</PresentationFormat>
  <Paragraphs>335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Studio</dc:creator>
  <cp:lastModifiedBy>赵 沁雪</cp:lastModifiedBy>
  <cp:revision>35</cp:revision>
  <dcterms:created xsi:type="dcterms:W3CDTF">2019-12-19T15:35:27Z</dcterms:created>
  <dcterms:modified xsi:type="dcterms:W3CDTF">2022-08-04T02:14:35Z</dcterms:modified>
</cp:coreProperties>
</file>