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July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July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04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Arte de círculo 3D de neón">
            <a:extLst>
              <a:ext uri="{FF2B5EF4-FFF2-40B4-BE49-F238E27FC236}">
                <a16:creationId xmlns:a16="http://schemas.microsoft.com/office/drawing/2014/main" id="{E888DF76-E482-876C-EEA0-A2411A19A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8" r="6357" b="-1"/>
          <a:stretch/>
        </p:blipFill>
        <p:spPr>
          <a:xfrm>
            <a:off x="4031974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C0CE6E-2954-737C-F444-B829DA93E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95" y="2336922"/>
            <a:ext cx="2937753" cy="1600225"/>
          </a:xfrm>
        </p:spPr>
        <p:txBody>
          <a:bodyPr anchor="b">
            <a:normAutofit/>
          </a:bodyPr>
          <a:lstStyle/>
          <a:p>
            <a:r>
              <a:rPr lang="es-CR" sz="900" dirty="0" err="1">
                <a:solidFill>
                  <a:schemeClr val="bg1"/>
                </a:solidFill>
              </a:rPr>
              <a:t>Let</a:t>
            </a:r>
            <a:r>
              <a:rPr lang="es-CR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763B8BF-5D2C-2385-1711-CB59D36734BE}"/>
              </a:ext>
            </a:extLst>
          </p:cNvPr>
          <p:cNvSpPr/>
          <p:nvPr/>
        </p:nvSpPr>
        <p:spPr>
          <a:xfrm>
            <a:off x="2689935" y="3287448"/>
            <a:ext cx="2197609" cy="932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esfera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5DE3670-94B0-0F0B-B07D-0DE45B45E94D}"/>
              </a:ext>
            </a:extLst>
          </p:cNvPr>
          <p:cNvSpPr/>
          <p:nvPr/>
        </p:nvSpPr>
        <p:spPr>
          <a:xfrm>
            <a:off x="6949357" y="2312957"/>
            <a:ext cx="2197609" cy="932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= “Monedas”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CC268AD-1A35-78FB-EE06-74B55D04BAE5}"/>
              </a:ext>
            </a:extLst>
          </p:cNvPr>
          <p:cNvSpPr/>
          <p:nvPr/>
        </p:nvSpPr>
        <p:spPr>
          <a:xfrm>
            <a:off x="6949356" y="3245645"/>
            <a:ext cx="2197609" cy="932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4566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0B456-1116-00DC-DA88-D72C85F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A983F-D7BD-13A5-0367-EEAD53BE5E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D684D5-2FEC-A301-E0E4-7CB8500853E2}"/>
              </a:ext>
            </a:extLst>
          </p:cNvPr>
          <p:cNvSpPr/>
          <p:nvPr/>
        </p:nvSpPr>
        <p:spPr>
          <a:xfrm>
            <a:off x="7507224" y="2706624"/>
            <a:ext cx="2944368" cy="23682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= 29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C405625-8FE4-FA25-5838-CC3A1F880E41}"/>
              </a:ext>
            </a:extLst>
          </p:cNvPr>
          <p:cNvSpPr/>
          <p:nvPr/>
        </p:nvSpPr>
        <p:spPr>
          <a:xfrm>
            <a:off x="1947672" y="3429000"/>
            <a:ext cx="1956816" cy="1069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Let</a:t>
            </a:r>
            <a:r>
              <a:rPr lang="es-CR" dirty="0"/>
              <a:t> Edad </a:t>
            </a:r>
          </a:p>
        </p:txBody>
      </p:sp>
    </p:spTree>
    <p:extLst>
      <p:ext uri="{BB962C8B-B14F-4D97-AF65-F5344CB8AC3E}">
        <p14:creationId xmlns:p14="http://schemas.microsoft.com/office/powerpoint/2010/main" val="27507109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Mora</dc:creator>
  <cp:lastModifiedBy>Marcelo Mora</cp:lastModifiedBy>
  <cp:revision>1</cp:revision>
  <dcterms:created xsi:type="dcterms:W3CDTF">2024-07-03T01:49:28Z</dcterms:created>
  <dcterms:modified xsi:type="dcterms:W3CDTF">2024-07-03T03:26:14Z</dcterms:modified>
</cp:coreProperties>
</file>