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8"/>
  </p:notesMasterIdLst>
  <p:sldIdLst>
    <p:sldId id="283" r:id="rId3"/>
    <p:sldId id="259" r:id="rId4"/>
    <p:sldId id="261" r:id="rId5"/>
    <p:sldId id="281" r:id="rId6"/>
    <p:sldId id="291" r:id="rId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02"/>
  </p:normalViewPr>
  <p:slideViewPr>
    <p:cSldViewPr snapToGrid="0" snapToObjects="1">
      <p:cViewPr varScale="1">
        <p:scale>
          <a:sx n="74" d="100"/>
          <a:sy n="74" d="100"/>
        </p:scale>
        <p:origin x="3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2025/1/1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16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55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01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60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34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6146" y1="90938" x2="66146" y2="90938"/>
                        <a14:foregroundMark x1="73333" y1="88750" x2="83229" y2="88750"/>
                        <a14:foregroundMark x1="74271" y1="67344" x2="93958" y2="67188"/>
                        <a14:foregroundMark x1="75104" y1="52188" x2="93750" y2="51563"/>
                        <a14:foregroundMark x1="73125" y1="32031" x2="95833" y2="33594"/>
                        <a14:foregroundMark x1="76771" y1="17500" x2="95729" y2="16094"/>
                        <a14:foregroundMark x1="74583" y1="3750" x2="92396" y2="6094"/>
                        <a14:foregroundMark x1="64896" y1="11250" x2="59271" y2="28125"/>
                        <a14:foregroundMark x1="72604" y1="79844" x2="98021" y2="78438"/>
                        <a14:foregroundMark x1="72604" y1="77969" x2="96146" y2="77344"/>
                        <a14:foregroundMark x1="74375" y1="93906" x2="94479" y2="94063"/>
                        <a14:foregroundMark x1="65208" y1="87500" x2="59792" y2="96719"/>
                        <a14:foregroundMark x1="69792" y1="43750" x2="96458" y2="43438"/>
                        <a14:foregroundMark x1="66250" y1="23594" x2="58438" y2="43906"/>
                        <a14:foregroundMark x1="59792" y1="15625" x2="58021" y2="22344"/>
                        <a14:backgroundMark x1="31771" y1="50781" x2="31771" y2="50781"/>
                        <a14:backgroundMark x1="5208" y1="14688" x2="45938" y2="7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55" t="7813" b="7813"/>
          <a:stretch/>
        </p:blipFill>
        <p:spPr>
          <a:xfrm>
            <a:off x="6736702" y="0"/>
            <a:ext cx="5455298" cy="6858000"/>
          </a:xfrm>
          <a:prstGeom prst="rect">
            <a:avLst/>
          </a:prstGeom>
          <a:effectLst>
            <a:outerShdw blurRad="190500" sx="98000" sy="98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79474" y="15541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7098666" cy="12150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879473" y="36038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79474" y="42602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charset="0"/>
              <a:buChar char="•"/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pixabay.com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90824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2011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99663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309997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4085032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4182585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50586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60920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59425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691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874054" y="990600"/>
            <a:ext cx="5266814" cy="48006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7806055" y="19659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1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7806055" y="36461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1450975" y="141747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286000" y="152081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0975" y="223376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286000" y="233799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1450975" y="305006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2286000" y="317237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1450975" y="3866356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2286000" y="397599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1450975" y="46826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2286000" y="47859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33741"/>
            <a:ext cx="12192000" cy="2021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4504" y="4360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436032"/>
            <a:ext cx="214504" cy="5295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6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36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92" r:id="rId3"/>
    <p:sldLayoutId id="2147483691" r:id="rId4"/>
    <p:sldLayoutId id="2147483690" r:id="rId5"/>
    <p:sldLayoutId id="214748368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728978"/>
            <a:ext cx="8530872" cy="1957550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信科学院智能科学与技术专业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4" y="2388871"/>
            <a:ext cx="5247006" cy="1215006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毕业开题答辩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2796" y="3680770"/>
            <a:ext cx="6780362" cy="579502"/>
          </a:xfrm>
        </p:spPr>
        <p:txBody>
          <a:bodyPr/>
          <a:lstStyle/>
          <a:p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zh-CN" altLang="en-US" sz="2400" b="0" i="0" dirty="0">
                <a:effectLst/>
                <a:latin typeface="-apple-system"/>
              </a:rPr>
              <a:t>基于</a:t>
            </a:r>
            <a:r>
              <a:rPr lang="en-US" altLang="zh-CN" sz="2400" b="0" i="0" dirty="0">
                <a:effectLst/>
                <a:latin typeface="-apple-system"/>
              </a:rPr>
              <a:t>YOLOv9</a:t>
            </a:r>
            <a:r>
              <a:rPr lang="zh-CN" altLang="en-US" sz="2400" b="0" i="0" dirty="0">
                <a:effectLst/>
                <a:latin typeface="-apple-system"/>
              </a:rPr>
              <a:t>的行人跌倒检测系统设计与实现</a:t>
            </a:r>
            <a:r>
              <a:rPr kumimoji="1"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4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学校名称：湖南农业大学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指导老师：刘凯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报告人：汪海</a:t>
            </a: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ONE  </a:t>
            </a:r>
            <a:r>
              <a:rPr kumimoji="1" lang="zh-CN" altLang="en-US" dirty="0"/>
              <a:t>选题背景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528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70626" y="3365500"/>
            <a:ext cx="4470058" cy="33525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3E9B56-54C2-E5C4-F5C8-91AE02613A61}"/>
              </a:ext>
            </a:extLst>
          </p:cNvPr>
          <p:cNvSpPr txBox="1"/>
          <p:nvPr/>
        </p:nvSpPr>
        <p:spPr>
          <a:xfrm>
            <a:off x="2958858" y="1235616"/>
            <a:ext cx="84193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随着全球老龄化人口的增加和人们对安全性的需求不断提升，行人跌倒检测系统变得越来越重要。跌倒是老年人最常见和致命的事故之一，及时检测和响应跌倒事件可以极大地降低相关风险，提高老年人的生活质量和自信心。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YOLOv9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作为一种先进的目标检测算法，具有速度快、精度高的特点，适用于实时检测任务。本论文旨在设计和实现一个基于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YOLOv9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的行人跌倒检测系统，以期在实际应用中能够提供准确且及时的跌倒检测。</a:t>
            </a:r>
          </a:p>
        </p:txBody>
      </p:sp>
    </p:spTree>
    <p:extLst>
      <p:ext uri="{BB962C8B-B14F-4D97-AF65-F5344CB8AC3E}">
        <p14:creationId xmlns:p14="http://schemas.microsoft.com/office/powerpoint/2010/main" val="15151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TWO </a:t>
            </a:r>
            <a:r>
              <a:rPr kumimoji="1" lang="zh-CN" altLang="en-US" dirty="0"/>
              <a:t>工作安排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03664F-C192-BB63-E3C4-43624E08CFF6}"/>
              </a:ext>
            </a:extLst>
          </p:cNvPr>
          <p:cNvSpPr txBox="1"/>
          <p:nvPr/>
        </p:nvSpPr>
        <p:spPr>
          <a:xfrm>
            <a:off x="485234" y="1517691"/>
            <a:ext cx="1078086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数据收集与预处理：第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1-2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周（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周）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YOLOv9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模型设计与初步训练：第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3-6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周（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个月）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模型优化与评估：第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7-10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周（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个月）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UI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界面或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Web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端开发：第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11-14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周（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个月）</a:t>
            </a:r>
            <a:endParaRPr lang="en-US" altLang="zh-CN" sz="2800" b="1" i="0" dirty="0">
              <a:solidFill>
                <a:srgbClr val="000000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总结与交付并进行论文编写：第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15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周（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周）</a:t>
            </a:r>
            <a:endParaRPr lang="zh-CN" altLang="en-US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 THREE </a:t>
            </a:r>
            <a:r>
              <a:rPr kumimoji="1" lang="zh-CN" altLang="en-US" dirty="0"/>
              <a:t>预期目标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43697" y="1316159"/>
            <a:ext cx="10869049" cy="24390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u="none" dirty="0">
                <a:latin typeface="方正姚体" panose="02010601030101010101" pitchFamily="2" charset="-122"/>
                <a:ea typeface="方正姚体" panose="02010601030101010101" pitchFamily="2" charset="-122"/>
              </a:rPr>
              <a:t>高精度检测：目标是实现高精度的行人跌倒检测，尽可能减少误检和漏检的情况。</a:t>
            </a:r>
            <a:endParaRPr lang="en-US" altLang="zh-CN" sz="2000" b="1" u="none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u="none" dirty="0">
                <a:latin typeface="方正姚体" panose="02010601030101010101" pitchFamily="2" charset="-122"/>
                <a:ea typeface="方正姚体" panose="02010601030101010101" pitchFamily="2" charset="-122"/>
              </a:rPr>
              <a:t>用户友好界面：开发一个直观易用的用户界面或</a:t>
            </a:r>
            <a:r>
              <a:rPr lang="en-US" altLang="zh-CN" sz="2000" b="1" u="none" dirty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2000" b="1" u="none" dirty="0">
                <a:latin typeface="方正姚体" panose="02010601030101010101" pitchFamily="2" charset="-122"/>
                <a:ea typeface="方正姚体" panose="02010601030101010101" pitchFamily="2" charset="-122"/>
              </a:rPr>
              <a:t>端，使用户能够方便地进行系统操作和查看检测结果。</a:t>
            </a:r>
            <a:endParaRPr lang="en-US" altLang="zh-CN" sz="2000" b="1" u="none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u="none" dirty="0">
                <a:latin typeface="方正姚体" panose="02010601030101010101" pitchFamily="2" charset="-122"/>
                <a:ea typeface="方正姚体" panose="02010601030101010101" pitchFamily="2" charset="-122"/>
              </a:rPr>
              <a:t>学术贡献与论文：在研究过程中总结出新的方法和技术，撰写相关学术论文并投稿发表。</a:t>
            </a:r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1173865"/>
            <a:ext cx="8445260" cy="1215006"/>
          </a:xfrm>
        </p:spPr>
        <p:txBody>
          <a:bodyPr/>
          <a:lstStyle/>
          <a:p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信科学院智能科学与技术专业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79473" y="2388871"/>
            <a:ext cx="5584389" cy="1215006"/>
          </a:xfrm>
        </p:spPr>
        <p:txBody>
          <a:bodyPr/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0" y="3680769"/>
            <a:ext cx="7358753" cy="579503"/>
          </a:xfrm>
        </p:spPr>
        <p:txBody>
          <a:bodyPr/>
          <a:lstStyle/>
          <a:p>
            <a:r>
              <a:rPr kumimoji="1"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《</a:t>
            </a:r>
            <a:r>
              <a:rPr lang="zh-CN" altLang="en-US" sz="2800" b="0" i="0" dirty="0">
                <a:effectLst/>
                <a:latin typeface="-apple-system"/>
              </a:rPr>
              <a:t>基于</a:t>
            </a:r>
            <a:r>
              <a:rPr lang="en-US" altLang="zh-CN" sz="2800" b="0" i="0" dirty="0">
                <a:effectLst/>
                <a:latin typeface="-apple-system"/>
              </a:rPr>
              <a:t>YOLOv9</a:t>
            </a:r>
            <a:r>
              <a:rPr lang="zh-CN" altLang="en-US" sz="2800" b="0" i="0" dirty="0">
                <a:effectLst/>
                <a:latin typeface="-apple-system"/>
              </a:rPr>
              <a:t>的行人跌倒检测系统设计与实现</a:t>
            </a:r>
            <a:r>
              <a:rPr kumimoji="1" lang="en-US" altLang="zh-CN" sz="2800" dirty="0">
                <a:latin typeface="Microsoft YaHei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dirty="0">
              <a:solidFill>
                <a:schemeClr val="accent2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学校名称：湖南农业大学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指导老师：刘凯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zh-CN" altLang="en-US" dirty="0">
                <a:latin typeface="微软雅黑" charset="0"/>
                <a:ea typeface="微软雅黑" charset="0"/>
              </a:rPr>
              <a:t>报告人：汪海</a:t>
            </a:r>
          </a:p>
          <a:p>
            <a:pPr>
              <a:lnSpc>
                <a:spcPct val="150000"/>
              </a:lnSpc>
              <a:buFont typeface="Wingdings" charset="2"/>
              <a:buChar char="n"/>
            </a:pPr>
            <a:endParaRPr lang="zh-CN" altLang="en-US" dirty="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毕业答辩-多彩图书-温馨玫红-PPT模板</Template>
  <TotalTime>20</TotalTime>
  <Words>337</Words>
  <Application>Microsoft Office PowerPoint</Application>
  <PresentationFormat>宽屏</PresentationFormat>
  <Paragraphs>29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-apple-system</vt:lpstr>
      <vt:lpstr>方正姚体</vt:lpstr>
      <vt:lpstr>华文仿宋</vt:lpstr>
      <vt:lpstr>华文中宋</vt:lpstr>
      <vt:lpstr>微软雅黑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海 汪</dc:creator>
  <cp:keywords/>
  <dc:description/>
  <cp:lastModifiedBy>海 汪</cp:lastModifiedBy>
  <cp:revision>4</cp:revision>
  <dcterms:created xsi:type="dcterms:W3CDTF">2025-01-01T09:42:00Z</dcterms:created>
  <dcterms:modified xsi:type="dcterms:W3CDTF">2025-01-01T10:02:19Z</dcterms:modified>
  <cp:category/>
</cp:coreProperties>
</file>