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8F3C-0E95-434B-B2C6-4A2A47477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D79BB-77A8-4DA9-B4E2-453201D95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0490-83EE-4BB7-B457-CAD6FCE9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EEED-9F64-411F-AF98-89B2DE4B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BAB7-95C1-4C5D-ADA9-26BC3DE8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854C-90E6-4306-8D86-A080CD32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DAED7-92B3-4D7C-8E4E-7E67E449B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9AD1-1170-460A-A513-03EADCD7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1CED-6CBF-49B3-9558-AAF7E1BE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FA75-E1E9-4800-A392-683678DD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1A7AE-B3C5-4426-9E70-896AB5A1F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1EB5F-874C-4466-A128-B6050507C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15E1-3A7A-4FBA-AE27-7D6C459C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6A21C-DB22-44AD-B817-068E463F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E9CE-97E6-4428-BE94-C2BB5D96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3412-C815-43C6-A571-3BEAEDF4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0DDF-A39B-49A9-8AFE-6F136396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58F40-8BBD-4664-B885-AACEF633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501C6-050A-4DD3-B234-D48C36F4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9A3D-EF9C-4940-94DE-DCFD5B46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FC62-85B8-4057-B627-2E978F38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292F5-41BD-4B28-8376-F384DA1F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58C2-4F00-41AB-AA8E-FDD62417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64C-84DD-425F-905E-42D048A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3BBD-0BC5-4AF3-A9DE-7A5DD542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92E4-2EA6-4247-B278-4183A2AB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C8E3-AFC9-4E9E-B663-3E7B321EB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C06EE-A5BF-47B4-A69F-8D893629C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45B8D-EC5D-44E6-8AB4-2992FD23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31967-4A9A-4D3F-B2FC-AC8DECF5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249E6-EE62-4A63-8416-2E0500D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D07F-4226-44C8-A02A-9F7872C0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CC90-45A1-4471-92C7-5EFEB184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C6F97-943B-419C-8CC3-512906A3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64F9-059E-44AB-B3A6-1E8AB42E6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F5E06-C551-446F-9CAB-7CBEF6E15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6734A-CFF5-4F95-84F4-5E7077FD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15254-9690-478D-B51E-F9701921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42153-23DE-4BD0-B7B5-A5A9A5C3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3FA7-A697-4BC4-89F9-33FD1BCA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42ED2-1C66-482D-842E-33F114AD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FEC12-00E7-44C9-B714-6592E861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D1E61-7C0F-48AB-86E6-0BE8F3AA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834E6-27C1-4607-A55F-42F6A239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4C26C-6FF2-4796-91D4-B6F7011F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872E2-2608-42A1-851A-9582CC81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F2F4-07DE-41DD-909D-06EAA9A1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809A-E57B-4999-BEA3-0D408A6A1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69AD-B7DD-494E-992B-6AF14F2B0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95E67-A1A6-49CA-B7E6-EF0DE8E1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9413C-DA29-48C4-B473-6DA39813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C32F5-14BC-4A1B-9D21-DEA9FCE9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9542-2481-44BB-8AF0-3B34E45A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8203F-7579-46BD-8164-5EA0C1B6E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63D97-3651-44E4-ABD0-3723D850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8752B-6138-4212-A6EC-541C2991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8B5-E660-47C6-AEC4-EFBF601011D2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68F41-8EF6-4C6F-A647-219B0AE5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73BB6-4D06-44DD-8051-C997E456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0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F5A34-DE7A-4C85-A5F6-F9ACB117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7966-5C65-42CE-A5FF-3AE4DE81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6671-482E-4743-857F-BC214AE79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18B5-E660-47C6-AEC4-EFBF601011D2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3511-07D8-4B8A-B181-98C3AD209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5C6A-D193-4BDE-9365-FE49795AF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61AF5-9752-4A70-A3DD-81D8091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AC7875-0445-41B9-A0AA-5EE86F5D519F}"/>
              </a:ext>
            </a:extLst>
          </p:cNvPr>
          <p:cNvSpPr/>
          <p:nvPr/>
        </p:nvSpPr>
        <p:spPr>
          <a:xfrm>
            <a:off x="2775098" y="1169581"/>
            <a:ext cx="7620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770C5-3639-4A41-8749-70D63147F66E}"/>
              </a:ext>
            </a:extLst>
          </p:cNvPr>
          <p:cNvSpPr/>
          <p:nvPr/>
        </p:nvSpPr>
        <p:spPr>
          <a:xfrm>
            <a:off x="3537098" y="1169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C1792-7104-4B42-A087-44F5C4275372}"/>
              </a:ext>
            </a:extLst>
          </p:cNvPr>
          <p:cNvSpPr/>
          <p:nvPr/>
        </p:nvSpPr>
        <p:spPr>
          <a:xfrm>
            <a:off x="4299098" y="1169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F21A86-95D9-42CD-B0B6-148DE6F354D2}"/>
              </a:ext>
            </a:extLst>
          </p:cNvPr>
          <p:cNvSpPr/>
          <p:nvPr/>
        </p:nvSpPr>
        <p:spPr>
          <a:xfrm>
            <a:off x="6601046" y="1169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3CB6DE-4E6C-489D-9C59-BB1A235A194E}"/>
              </a:ext>
            </a:extLst>
          </p:cNvPr>
          <p:cNvSpPr/>
          <p:nvPr/>
        </p:nvSpPr>
        <p:spPr>
          <a:xfrm>
            <a:off x="5059326" y="1169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500E8-4F07-4C32-BD54-6D36FE2FB8CD}"/>
              </a:ext>
            </a:extLst>
          </p:cNvPr>
          <p:cNvSpPr/>
          <p:nvPr/>
        </p:nvSpPr>
        <p:spPr>
          <a:xfrm>
            <a:off x="5830186" y="1169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EB1F95-F75D-4B66-BB4B-AB74A481B309}"/>
              </a:ext>
            </a:extLst>
          </p:cNvPr>
          <p:cNvSpPr/>
          <p:nvPr/>
        </p:nvSpPr>
        <p:spPr>
          <a:xfrm>
            <a:off x="2775098" y="1931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2B34D-4DB8-4941-AFFA-3C60D3C4E473}"/>
              </a:ext>
            </a:extLst>
          </p:cNvPr>
          <p:cNvSpPr/>
          <p:nvPr/>
        </p:nvSpPr>
        <p:spPr>
          <a:xfrm>
            <a:off x="3537098" y="1931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753F8C-5388-470B-807D-E4CB3DC25C13}"/>
              </a:ext>
            </a:extLst>
          </p:cNvPr>
          <p:cNvSpPr/>
          <p:nvPr/>
        </p:nvSpPr>
        <p:spPr>
          <a:xfrm>
            <a:off x="4299098" y="1931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E3D5E5-451E-420F-9ABA-A7ACFBC5608D}"/>
              </a:ext>
            </a:extLst>
          </p:cNvPr>
          <p:cNvSpPr/>
          <p:nvPr/>
        </p:nvSpPr>
        <p:spPr>
          <a:xfrm>
            <a:off x="6601046" y="1931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8ACFB-A3B2-4B72-A9DC-F7DE65EC3DC0}"/>
              </a:ext>
            </a:extLst>
          </p:cNvPr>
          <p:cNvSpPr/>
          <p:nvPr/>
        </p:nvSpPr>
        <p:spPr>
          <a:xfrm>
            <a:off x="5059326" y="1931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9EEF99-BED4-4A38-BD2D-21A7F21FE8B9}"/>
              </a:ext>
            </a:extLst>
          </p:cNvPr>
          <p:cNvSpPr/>
          <p:nvPr/>
        </p:nvSpPr>
        <p:spPr>
          <a:xfrm>
            <a:off x="5830186" y="1931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D88B3-3761-4DD3-9826-507AB25056F2}"/>
              </a:ext>
            </a:extLst>
          </p:cNvPr>
          <p:cNvSpPr/>
          <p:nvPr/>
        </p:nvSpPr>
        <p:spPr>
          <a:xfrm>
            <a:off x="2775098" y="2693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7893C4-1D66-40E9-B472-4574D1B1C79D}"/>
              </a:ext>
            </a:extLst>
          </p:cNvPr>
          <p:cNvSpPr/>
          <p:nvPr/>
        </p:nvSpPr>
        <p:spPr>
          <a:xfrm>
            <a:off x="3537098" y="2693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E29879-26AD-43E7-83D5-7F6B4224F362}"/>
              </a:ext>
            </a:extLst>
          </p:cNvPr>
          <p:cNvSpPr/>
          <p:nvPr/>
        </p:nvSpPr>
        <p:spPr>
          <a:xfrm>
            <a:off x="4299098" y="2693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8DFDE-C7FE-4A25-9F60-D4405DCEB857}"/>
              </a:ext>
            </a:extLst>
          </p:cNvPr>
          <p:cNvSpPr/>
          <p:nvPr/>
        </p:nvSpPr>
        <p:spPr>
          <a:xfrm>
            <a:off x="6601046" y="2693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E16509-C3E6-4943-8792-B25FCE952965}"/>
              </a:ext>
            </a:extLst>
          </p:cNvPr>
          <p:cNvSpPr/>
          <p:nvPr/>
        </p:nvSpPr>
        <p:spPr>
          <a:xfrm>
            <a:off x="5059326" y="2693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7F1E0C-0BC3-4953-AFE6-CE1A8D5FF57F}"/>
              </a:ext>
            </a:extLst>
          </p:cNvPr>
          <p:cNvSpPr/>
          <p:nvPr/>
        </p:nvSpPr>
        <p:spPr>
          <a:xfrm>
            <a:off x="5830186" y="2693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4B3B47-1382-4200-908A-60AF10825665}"/>
              </a:ext>
            </a:extLst>
          </p:cNvPr>
          <p:cNvSpPr/>
          <p:nvPr/>
        </p:nvSpPr>
        <p:spPr>
          <a:xfrm>
            <a:off x="2775098" y="3455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BEC876-A7CD-4202-A51C-BD1765BAF4A7}"/>
              </a:ext>
            </a:extLst>
          </p:cNvPr>
          <p:cNvSpPr/>
          <p:nvPr/>
        </p:nvSpPr>
        <p:spPr>
          <a:xfrm>
            <a:off x="3537098" y="3455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6D7C40-88E1-48C6-8747-C127066CE7B6}"/>
              </a:ext>
            </a:extLst>
          </p:cNvPr>
          <p:cNvSpPr/>
          <p:nvPr/>
        </p:nvSpPr>
        <p:spPr>
          <a:xfrm>
            <a:off x="4299098" y="3455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81CD06-6EA7-4996-B936-8162465FA59A}"/>
              </a:ext>
            </a:extLst>
          </p:cNvPr>
          <p:cNvSpPr/>
          <p:nvPr/>
        </p:nvSpPr>
        <p:spPr>
          <a:xfrm>
            <a:off x="6601046" y="3455581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1E45B0-6E4A-417F-B163-45205114CC34}"/>
              </a:ext>
            </a:extLst>
          </p:cNvPr>
          <p:cNvSpPr/>
          <p:nvPr/>
        </p:nvSpPr>
        <p:spPr>
          <a:xfrm>
            <a:off x="5059326" y="3455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8360FD-AEFA-4BD0-A966-2D30A6D7B8AF}"/>
              </a:ext>
            </a:extLst>
          </p:cNvPr>
          <p:cNvSpPr/>
          <p:nvPr/>
        </p:nvSpPr>
        <p:spPr>
          <a:xfrm>
            <a:off x="5830186" y="3455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B968EB6-5E08-4AAF-81F1-1AA6B30246E3}"/>
              </a:ext>
            </a:extLst>
          </p:cNvPr>
          <p:cNvSpPr/>
          <p:nvPr/>
        </p:nvSpPr>
        <p:spPr>
          <a:xfrm>
            <a:off x="3449378" y="1403497"/>
            <a:ext cx="467833" cy="28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4B1972A-76CB-405C-AFEB-5BC13AB8251A}"/>
              </a:ext>
            </a:extLst>
          </p:cNvPr>
          <p:cNvSpPr/>
          <p:nvPr/>
        </p:nvSpPr>
        <p:spPr>
          <a:xfrm rot="5400000">
            <a:off x="2922181" y="1802217"/>
            <a:ext cx="467833" cy="28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EE434-8B67-4978-ABA1-C2F057308194}"/>
              </a:ext>
            </a:extLst>
          </p:cNvPr>
          <p:cNvGrpSpPr/>
          <p:nvPr/>
        </p:nvGrpSpPr>
        <p:grpSpPr>
          <a:xfrm>
            <a:off x="6222318" y="5620869"/>
            <a:ext cx="873398" cy="840831"/>
            <a:chOff x="6222318" y="5620869"/>
            <a:chExt cx="873398" cy="84083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65E0AAF-41AB-428F-966A-711FD54D7932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DB70DC6-7710-4578-ACFB-490555C22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199289-E580-48C2-8ABF-4FA09FFF7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401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3029309-52C8-438A-9BC2-CB7DC3AEFC4B}"/>
              </a:ext>
            </a:extLst>
          </p:cNvPr>
          <p:cNvSpPr/>
          <p:nvPr/>
        </p:nvSpPr>
        <p:spPr>
          <a:xfrm>
            <a:off x="1060854" y="226965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D95D89-1658-4870-B1E2-E25205B73DF0}"/>
              </a:ext>
            </a:extLst>
          </p:cNvPr>
          <p:cNvSpPr/>
          <p:nvPr/>
        </p:nvSpPr>
        <p:spPr>
          <a:xfrm>
            <a:off x="2584485" y="226965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DB91C2-6170-413D-802E-A7DFAE806B9F}"/>
              </a:ext>
            </a:extLst>
          </p:cNvPr>
          <p:cNvSpPr/>
          <p:nvPr/>
        </p:nvSpPr>
        <p:spPr>
          <a:xfrm>
            <a:off x="1564040" y="226965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D277D0-2825-4549-8E7E-AF43C17CB4E1}"/>
              </a:ext>
            </a:extLst>
          </p:cNvPr>
          <p:cNvSpPr/>
          <p:nvPr/>
        </p:nvSpPr>
        <p:spPr>
          <a:xfrm>
            <a:off x="2074262" y="226965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AC4B75-80FD-41A7-8832-EA03B82CF309}"/>
              </a:ext>
            </a:extLst>
          </p:cNvPr>
          <p:cNvSpPr txBox="1"/>
          <p:nvPr/>
        </p:nvSpPr>
        <p:spPr>
          <a:xfrm>
            <a:off x="1723465" y="2404327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C724C3-F335-4EC6-8D0D-3067C4F928C9}"/>
              </a:ext>
            </a:extLst>
          </p:cNvPr>
          <p:cNvSpPr txBox="1"/>
          <p:nvPr/>
        </p:nvSpPr>
        <p:spPr>
          <a:xfrm>
            <a:off x="1205759" y="240432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9ECB32-71FD-473A-BEF0-C95414361224}"/>
              </a:ext>
            </a:extLst>
          </p:cNvPr>
          <p:cNvSpPr txBox="1"/>
          <p:nvPr/>
        </p:nvSpPr>
        <p:spPr>
          <a:xfrm>
            <a:off x="2731008" y="240432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D1EB070-293D-4B2D-8690-44264C37FE51}"/>
              </a:ext>
            </a:extLst>
          </p:cNvPr>
          <p:cNvSpPr/>
          <p:nvPr/>
        </p:nvSpPr>
        <p:spPr>
          <a:xfrm>
            <a:off x="1060301" y="2787287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82547C2-B543-48AF-A660-99FAF6A75881}"/>
              </a:ext>
            </a:extLst>
          </p:cNvPr>
          <p:cNvSpPr/>
          <p:nvPr/>
        </p:nvSpPr>
        <p:spPr>
          <a:xfrm>
            <a:off x="2583932" y="278728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7F8A2F-06CA-4B4B-9D37-6951E084640F}"/>
              </a:ext>
            </a:extLst>
          </p:cNvPr>
          <p:cNvSpPr/>
          <p:nvPr/>
        </p:nvSpPr>
        <p:spPr>
          <a:xfrm>
            <a:off x="1563486" y="2787287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B2CB77-968C-4374-A3F1-40C74279AF63}"/>
              </a:ext>
            </a:extLst>
          </p:cNvPr>
          <p:cNvSpPr/>
          <p:nvPr/>
        </p:nvSpPr>
        <p:spPr>
          <a:xfrm>
            <a:off x="2073709" y="278728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2B090-4B3C-40E4-BFD0-4184CACD47D1}"/>
              </a:ext>
            </a:extLst>
          </p:cNvPr>
          <p:cNvSpPr txBox="1"/>
          <p:nvPr/>
        </p:nvSpPr>
        <p:spPr>
          <a:xfrm>
            <a:off x="1722911" y="2921956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8462ED-5AB7-4FE9-B564-86123A812DC7}"/>
              </a:ext>
            </a:extLst>
          </p:cNvPr>
          <p:cNvSpPr txBox="1"/>
          <p:nvPr/>
        </p:nvSpPr>
        <p:spPr>
          <a:xfrm>
            <a:off x="1205206" y="2921955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3C7C37-8B56-43B4-B4EA-231210755E6E}"/>
              </a:ext>
            </a:extLst>
          </p:cNvPr>
          <p:cNvSpPr txBox="1"/>
          <p:nvPr/>
        </p:nvSpPr>
        <p:spPr>
          <a:xfrm>
            <a:off x="2226097" y="2931988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2827E6-36D2-4BFC-805F-FE92AEBA85AA}"/>
              </a:ext>
            </a:extLst>
          </p:cNvPr>
          <p:cNvSpPr txBox="1"/>
          <p:nvPr/>
        </p:nvSpPr>
        <p:spPr>
          <a:xfrm>
            <a:off x="2730455" y="2921955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219ACED-A055-4C51-A65C-44FB60380413}"/>
              </a:ext>
            </a:extLst>
          </p:cNvPr>
          <p:cNvSpPr/>
          <p:nvPr/>
        </p:nvSpPr>
        <p:spPr>
          <a:xfrm>
            <a:off x="1060957" y="3301481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246EE1-0D9D-4998-A8E6-283ED0253E0A}"/>
              </a:ext>
            </a:extLst>
          </p:cNvPr>
          <p:cNvSpPr/>
          <p:nvPr/>
        </p:nvSpPr>
        <p:spPr>
          <a:xfrm>
            <a:off x="2584588" y="3301481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222CA6-91F1-4FBC-8628-8E83B62FD18E}"/>
              </a:ext>
            </a:extLst>
          </p:cNvPr>
          <p:cNvSpPr/>
          <p:nvPr/>
        </p:nvSpPr>
        <p:spPr>
          <a:xfrm>
            <a:off x="1564142" y="3301481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B088BF0-1E4E-42B5-8708-BBBC7872B9E4}"/>
              </a:ext>
            </a:extLst>
          </p:cNvPr>
          <p:cNvSpPr/>
          <p:nvPr/>
        </p:nvSpPr>
        <p:spPr>
          <a:xfrm>
            <a:off x="2074365" y="3301481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03E895-A02A-428C-9BC7-266BEB7F97F2}"/>
              </a:ext>
            </a:extLst>
          </p:cNvPr>
          <p:cNvSpPr txBox="1"/>
          <p:nvPr/>
        </p:nvSpPr>
        <p:spPr>
          <a:xfrm>
            <a:off x="1723567" y="3436149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64443D-702C-49BF-A334-5C2D22C5B888}"/>
              </a:ext>
            </a:extLst>
          </p:cNvPr>
          <p:cNvSpPr txBox="1"/>
          <p:nvPr/>
        </p:nvSpPr>
        <p:spPr>
          <a:xfrm>
            <a:off x="2226753" y="3446182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EB9C24E-CE1D-472B-9A84-A5036CA27852}"/>
              </a:ext>
            </a:extLst>
          </p:cNvPr>
          <p:cNvSpPr/>
          <p:nvPr/>
        </p:nvSpPr>
        <p:spPr>
          <a:xfrm>
            <a:off x="1060404" y="3819110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08F38D-3EE6-4134-A9B3-915A97E73E29}"/>
              </a:ext>
            </a:extLst>
          </p:cNvPr>
          <p:cNvSpPr/>
          <p:nvPr/>
        </p:nvSpPr>
        <p:spPr>
          <a:xfrm>
            <a:off x="2584034" y="3819110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FAF5B0D-3EA7-4CFE-B3A0-727AF3CDB4DB}"/>
              </a:ext>
            </a:extLst>
          </p:cNvPr>
          <p:cNvSpPr/>
          <p:nvPr/>
        </p:nvSpPr>
        <p:spPr>
          <a:xfrm>
            <a:off x="1563589" y="3819110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79F1479-5F9C-4BF5-9FBF-DE5CE81BF5B7}"/>
              </a:ext>
            </a:extLst>
          </p:cNvPr>
          <p:cNvSpPr/>
          <p:nvPr/>
        </p:nvSpPr>
        <p:spPr>
          <a:xfrm>
            <a:off x="2073812" y="3819110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5C6757B-BB6E-466A-9628-6681CFF72434}"/>
              </a:ext>
            </a:extLst>
          </p:cNvPr>
          <p:cNvSpPr txBox="1"/>
          <p:nvPr/>
        </p:nvSpPr>
        <p:spPr>
          <a:xfrm>
            <a:off x="1723014" y="3953778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376280-DC7A-47F2-9242-13555F08430F}"/>
              </a:ext>
            </a:extLst>
          </p:cNvPr>
          <p:cNvSpPr txBox="1"/>
          <p:nvPr/>
        </p:nvSpPr>
        <p:spPr>
          <a:xfrm>
            <a:off x="1205309" y="395377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987BF9-D503-4B24-ADF9-A8AEFD25FB23}"/>
              </a:ext>
            </a:extLst>
          </p:cNvPr>
          <p:cNvSpPr txBox="1"/>
          <p:nvPr/>
        </p:nvSpPr>
        <p:spPr>
          <a:xfrm>
            <a:off x="2730558" y="3953778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1B3939A-FA78-4389-8D45-65BC9A9CB4C2}"/>
              </a:ext>
            </a:extLst>
          </p:cNvPr>
          <p:cNvSpPr txBox="1"/>
          <p:nvPr/>
        </p:nvSpPr>
        <p:spPr>
          <a:xfrm>
            <a:off x="1535435" y="1414037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84104E7-A655-4208-AEA5-CB124B42550C}"/>
              </a:ext>
            </a:extLst>
          </p:cNvPr>
          <p:cNvSpPr/>
          <p:nvPr/>
        </p:nvSpPr>
        <p:spPr>
          <a:xfrm>
            <a:off x="3773659" y="227205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AA0D0F1-1A55-418B-B254-BA3670C9EBBE}"/>
              </a:ext>
            </a:extLst>
          </p:cNvPr>
          <p:cNvSpPr/>
          <p:nvPr/>
        </p:nvSpPr>
        <p:spPr>
          <a:xfrm>
            <a:off x="5297290" y="227205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DC7F34B-90EE-4F5A-84A2-04A4AEFBF7F2}"/>
              </a:ext>
            </a:extLst>
          </p:cNvPr>
          <p:cNvSpPr/>
          <p:nvPr/>
        </p:nvSpPr>
        <p:spPr>
          <a:xfrm>
            <a:off x="4276845" y="227205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8B8FA7F-997E-4DD1-A698-5513E5777C97}"/>
              </a:ext>
            </a:extLst>
          </p:cNvPr>
          <p:cNvSpPr/>
          <p:nvPr/>
        </p:nvSpPr>
        <p:spPr>
          <a:xfrm>
            <a:off x="4787067" y="227205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305AAAC-EDAE-48EF-9518-F243A4A0BA3A}"/>
              </a:ext>
            </a:extLst>
          </p:cNvPr>
          <p:cNvSpPr txBox="1"/>
          <p:nvPr/>
        </p:nvSpPr>
        <p:spPr>
          <a:xfrm>
            <a:off x="3918564" y="2406723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5C233E8-1076-4B62-B348-C2FBA522A30C}"/>
              </a:ext>
            </a:extLst>
          </p:cNvPr>
          <p:cNvSpPr txBox="1"/>
          <p:nvPr/>
        </p:nvSpPr>
        <p:spPr>
          <a:xfrm>
            <a:off x="4939455" y="2416757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5A99F2C-013D-4D80-B897-28DD711FDD89}"/>
              </a:ext>
            </a:extLst>
          </p:cNvPr>
          <p:cNvSpPr txBox="1"/>
          <p:nvPr/>
        </p:nvSpPr>
        <p:spPr>
          <a:xfrm>
            <a:off x="5443813" y="2406723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335783B-04D4-44F0-92E2-FC0ABB917BE8}"/>
              </a:ext>
            </a:extLst>
          </p:cNvPr>
          <p:cNvSpPr/>
          <p:nvPr/>
        </p:nvSpPr>
        <p:spPr>
          <a:xfrm>
            <a:off x="3773106" y="2789684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F96E3F1-9F52-4051-BCBB-D88F7C801188}"/>
              </a:ext>
            </a:extLst>
          </p:cNvPr>
          <p:cNvSpPr/>
          <p:nvPr/>
        </p:nvSpPr>
        <p:spPr>
          <a:xfrm>
            <a:off x="5296737" y="2789684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4C76EE3-F9C7-462F-BFFF-365EA1A67FB0}"/>
              </a:ext>
            </a:extLst>
          </p:cNvPr>
          <p:cNvSpPr/>
          <p:nvPr/>
        </p:nvSpPr>
        <p:spPr>
          <a:xfrm>
            <a:off x="4276291" y="2789684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37A4C8-6167-41DD-9A24-BA19552EF5C6}"/>
              </a:ext>
            </a:extLst>
          </p:cNvPr>
          <p:cNvSpPr/>
          <p:nvPr/>
        </p:nvSpPr>
        <p:spPr>
          <a:xfrm>
            <a:off x="4786514" y="2789684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B1559E0-8D0F-4E7D-8C2A-5AB9E8059F29}"/>
              </a:ext>
            </a:extLst>
          </p:cNvPr>
          <p:cNvSpPr txBox="1"/>
          <p:nvPr/>
        </p:nvSpPr>
        <p:spPr>
          <a:xfrm>
            <a:off x="4435716" y="2924353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7620384-F2FE-4CAE-8BC2-947D2535A944}"/>
              </a:ext>
            </a:extLst>
          </p:cNvPr>
          <p:cNvSpPr txBox="1"/>
          <p:nvPr/>
        </p:nvSpPr>
        <p:spPr>
          <a:xfrm>
            <a:off x="3918011" y="2924352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750069B-5B04-4C92-8226-2C2AEE3E8FE8}"/>
              </a:ext>
            </a:extLst>
          </p:cNvPr>
          <p:cNvSpPr txBox="1"/>
          <p:nvPr/>
        </p:nvSpPr>
        <p:spPr>
          <a:xfrm>
            <a:off x="4938902" y="2934385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596224E-5DD2-4328-9D2C-9167D998AB1A}"/>
              </a:ext>
            </a:extLst>
          </p:cNvPr>
          <p:cNvSpPr/>
          <p:nvPr/>
        </p:nvSpPr>
        <p:spPr>
          <a:xfrm>
            <a:off x="3773762" y="330387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C0174D1-D4D3-4259-896D-214D778905C7}"/>
              </a:ext>
            </a:extLst>
          </p:cNvPr>
          <p:cNvSpPr/>
          <p:nvPr/>
        </p:nvSpPr>
        <p:spPr>
          <a:xfrm>
            <a:off x="5297393" y="330387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E1FE691-149A-4BFA-9CC5-2A51E54703A0}"/>
              </a:ext>
            </a:extLst>
          </p:cNvPr>
          <p:cNvSpPr/>
          <p:nvPr/>
        </p:nvSpPr>
        <p:spPr>
          <a:xfrm>
            <a:off x="4276947" y="330387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6505A8B-4943-45FD-A9D3-E5BBBD4E9364}"/>
              </a:ext>
            </a:extLst>
          </p:cNvPr>
          <p:cNvSpPr/>
          <p:nvPr/>
        </p:nvSpPr>
        <p:spPr>
          <a:xfrm>
            <a:off x="4787170" y="330387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D2F0EE2-62CB-45B2-8C73-A41E05C8D732}"/>
              </a:ext>
            </a:extLst>
          </p:cNvPr>
          <p:cNvSpPr txBox="1"/>
          <p:nvPr/>
        </p:nvSpPr>
        <p:spPr>
          <a:xfrm>
            <a:off x="4939558" y="3448579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CD0B25C-2A0A-4922-A058-3DBB84F71749}"/>
              </a:ext>
            </a:extLst>
          </p:cNvPr>
          <p:cNvSpPr txBox="1"/>
          <p:nvPr/>
        </p:nvSpPr>
        <p:spPr>
          <a:xfrm>
            <a:off x="5443916" y="3438546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43DA47C-BDB6-4906-9400-722651901AF7}"/>
              </a:ext>
            </a:extLst>
          </p:cNvPr>
          <p:cNvSpPr/>
          <p:nvPr/>
        </p:nvSpPr>
        <p:spPr>
          <a:xfrm>
            <a:off x="3773209" y="3821507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E927845-93A1-4563-A99F-328DA460963F}"/>
              </a:ext>
            </a:extLst>
          </p:cNvPr>
          <p:cNvSpPr/>
          <p:nvPr/>
        </p:nvSpPr>
        <p:spPr>
          <a:xfrm>
            <a:off x="5296839" y="3821507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CC10EB9-1887-4161-8D07-CB8D5B38E247}"/>
              </a:ext>
            </a:extLst>
          </p:cNvPr>
          <p:cNvSpPr/>
          <p:nvPr/>
        </p:nvSpPr>
        <p:spPr>
          <a:xfrm>
            <a:off x="4276394" y="382150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5B60E19-47F6-4DBA-A095-B6F1194F1B4E}"/>
              </a:ext>
            </a:extLst>
          </p:cNvPr>
          <p:cNvSpPr/>
          <p:nvPr/>
        </p:nvSpPr>
        <p:spPr>
          <a:xfrm>
            <a:off x="4786617" y="382150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5B46C16-CAE5-4C62-9AF4-5F8A7E325D52}"/>
              </a:ext>
            </a:extLst>
          </p:cNvPr>
          <p:cNvSpPr txBox="1"/>
          <p:nvPr/>
        </p:nvSpPr>
        <p:spPr>
          <a:xfrm>
            <a:off x="3918114" y="395617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DDA5CBD-A61F-4F8E-9091-B96D52A47D76}"/>
              </a:ext>
            </a:extLst>
          </p:cNvPr>
          <p:cNvSpPr txBox="1"/>
          <p:nvPr/>
        </p:nvSpPr>
        <p:spPr>
          <a:xfrm>
            <a:off x="4939004" y="3966208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DCB1941-0359-42F0-899D-21DDA4F25AA3}"/>
              </a:ext>
            </a:extLst>
          </p:cNvPr>
          <p:cNvSpPr txBox="1"/>
          <p:nvPr/>
        </p:nvSpPr>
        <p:spPr>
          <a:xfrm>
            <a:off x="5443363" y="3956175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37AEE37-312A-4BC1-90D7-5AB96464892D}"/>
              </a:ext>
            </a:extLst>
          </p:cNvPr>
          <p:cNvSpPr txBox="1"/>
          <p:nvPr/>
        </p:nvSpPr>
        <p:spPr>
          <a:xfrm>
            <a:off x="4248240" y="1416434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2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7B892B1-D782-4FB5-9FDE-36973FC902CA}"/>
              </a:ext>
            </a:extLst>
          </p:cNvPr>
          <p:cNvGrpSpPr/>
          <p:nvPr/>
        </p:nvGrpSpPr>
        <p:grpSpPr>
          <a:xfrm>
            <a:off x="4420707" y="2953600"/>
            <a:ext cx="590345" cy="571500"/>
            <a:chOff x="6222318" y="5620869"/>
            <a:chExt cx="873398" cy="840831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305A59F-A2EF-410D-9541-461E26BAC734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7B80E08-4442-45EA-A59A-09CFC825C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B33B0A42-3D6E-43E5-A6AE-C9665936D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A3BB4FDD-1B66-4940-A381-B4F8BC357677}"/>
              </a:ext>
            </a:extLst>
          </p:cNvPr>
          <p:cNvSpPr txBox="1"/>
          <p:nvPr/>
        </p:nvSpPr>
        <p:spPr>
          <a:xfrm>
            <a:off x="6982036" y="1406452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AF11D3E-22D6-4CD0-B511-44EB9337122C}"/>
              </a:ext>
            </a:extLst>
          </p:cNvPr>
          <p:cNvSpPr txBox="1"/>
          <p:nvPr/>
        </p:nvSpPr>
        <p:spPr>
          <a:xfrm>
            <a:off x="9694841" y="1408849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4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5917BBE-0DDA-4724-8A79-97AE0C02CB25}"/>
              </a:ext>
            </a:extLst>
          </p:cNvPr>
          <p:cNvGrpSpPr/>
          <p:nvPr/>
        </p:nvGrpSpPr>
        <p:grpSpPr>
          <a:xfrm>
            <a:off x="1177122" y="2932033"/>
            <a:ext cx="590345" cy="571500"/>
            <a:chOff x="6222318" y="5620869"/>
            <a:chExt cx="873398" cy="840831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5F32521-9BEB-4ECD-9E72-F521AE8C5071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E8C0F99-A108-46B0-93A0-6DB09806E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73D3821-13BF-4881-9BE9-B6B4F6635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E892DD8C-719B-4806-9BBE-9DBDC50F7BF5}"/>
              </a:ext>
            </a:extLst>
          </p:cNvPr>
          <p:cNvSpPr txBox="1"/>
          <p:nvPr/>
        </p:nvSpPr>
        <p:spPr>
          <a:xfrm>
            <a:off x="4936776" y="293438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858A357-D91A-4088-981A-42E5EE0D4C5D}"/>
              </a:ext>
            </a:extLst>
          </p:cNvPr>
          <p:cNvSpPr txBox="1"/>
          <p:nvPr/>
        </p:nvSpPr>
        <p:spPr>
          <a:xfrm>
            <a:off x="4430508" y="344661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631D8E9-FDB9-404A-86F5-538489E73BD6}"/>
              </a:ext>
            </a:extLst>
          </p:cNvPr>
          <p:cNvSpPr/>
          <p:nvPr/>
        </p:nvSpPr>
        <p:spPr>
          <a:xfrm>
            <a:off x="6510645" y="227365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550E237-EF37-4658-B1F0-B7566D58DCC3}"/>
              </a:ext>
            </a:extLst>
          </p:cNvPr>
          <p:cNvSpPr/>
          <p:nvPr/>
        </p:nvSpPr>
        <p:spPr>
          <a:xfrm>
            <a:off x="8034276" y="227365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3C07791-460E-44DB-B2D8-95E52DA85070}"/>
              </a:ext>
            </a:extLst>
          </p:cNvPr>
          <p:cNvSpPr/>
          <p:nvPr/>
        </p:nvSpPr>
        <p:spPr>
          <a:xfrm>
            <a:off x="7013831" y="227365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57B01B3-0012-46D9-A645-4895C985A263}"/>
              </a:ext>
            </a:extLst>
          </p:cNvPr>
          <p:cNvSpPr/>
          <p:nvPr/>
        </p:nvSpPr>
        <p:spPr>
          <a:xfrm>
            <a:off x="7524053" y="227365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87B1A4B-47C1-4D0C-A7AA-BE8B1AE55473}"/>
              </a:ext>
            </a:extLst>
          </p:cNvPr>
          <p:cNvSpPr txBox="1"/>
          <p:nvPr/>
        </p:nvSpPr>
        <p:spPr>
          <a:xfrm>
            <a:off x="6655550" y="240832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D9B0562-4339-4B12-B0E0-3D0FB70784CB}"/>
              </a:ext>
            </a:extLst>
          </p:cNvPr>
          <p:cNvSpPr txBox="1"/>
          <p:nvPr/>
        </p:nvSpPr>
        <p:spPr>
          <a:xfrm>
            <a:off x="7676441" y="2418360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84D77E1-FD05-4AD2-85B5-F486D4E03D25}"/>
              </a:ext>
            </a:extLst>
          </p:cNvPr>
          <p:cNvSpPr txBox="1"/>
          <p:nvPr/>
        </p:nvSpPr>
        <p:spPr>
          <a:xfrm>
            <a:off x="8180799" y="240832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3C66F4-7F60-49E8-8790-A568B2DFB362}"/>
              </a:ext>
            </a:extLst>
          </p:cNvPr>
          <p:cNvSpPr/>
          <p:nvPr/>
        </p:nvSpPr>
        <p:spPr>
          <a:xfrm>
            <a:off x="6510092" y="2791287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D5025AB-E28C-4DF6-81F9-24F453DEDA3E}"/>
              </a:ext>
            </a:extLst>
          </p:cNvPr>
          <p:cNvSpPr/>
          <p:nvPr/>
        </p:nvSpPr>
        <p:spPr>
          <a:xfrm>
            <a:off x="8033723" y="279128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7EFDB41-712D-41D3-8AAE-09BA219969CB}"/>
              </a:ext>
            </a:extLst>
          </p:cNvPr>
          <p:cNvSpPr/>
          <p:nvPr/>
        </p:nvSpPr>
        <p:spPr>
          <a:xfrm>
            <a:off x="7013277" y="2791287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0E8B8C9-EB65-47E1-BBC1-8861B0F55D3B}"/>
              </a:ext>
            </a:extLst>
          </p:cNvPr>
          <p:cNvSpPr/>
          <p:nvPr/>
        </p:nvSpPr>
        <p:spPr>
          <a:xfrm>
            <a:off x="7523500" y="279128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BE26AC-FDDB-402C-A261-0DB583784AA2}"/>
              </a:ext>
            </a:extLst>
          </p:cNvPr>
          <p:cNvSpPr txBox="1"/>
          <p:nvPr/>
        </p:nvSpPr>
        <p:spPr>
          <a:xfrm>
            <a:off x="7172702" y="2925956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F406811-160B-4323-AA01-481708D22E60}"/>
              </a:ext>
            </a:extLst>
          </p:cNvPr>
          <p:cNvSpPr txBox="1"/>
          <p:nvPr/>
        </p:nvSpPr>
        <p:spPr>
          <a:xfrm>
            <a:off x="6654997" y="292595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E8A0DCD-F340-4C90-BF59-5413393A715D}"/>
              </a:ext>
            </a:extLst>
          </p:cNvPr>
          <p:cNvSpPr txBox="1"/>
          <p:nvPr/>
        </p:nvSpPr>
        <p:spPr>
          <a:xfrm>
            <a:off x="7675888" y="2935988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C95540B-6DAD-4059-AFBC-31325B6338BD}"/>
              </a:ext>
            </a:extLst>
          </p:cNvPr>
          <p:cNvSpPr/>
          <p:nvPr/>
        </p:nvSpPr>
        <p:spPr>
          <a:xfrm>
            <a:off x="6510748" y="3305481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C29F5F7-606A-4E69-89CB-3DB267648C20}"/>
              </a:ext>
            </a:extLst>
          </p:cNvPr>
          <p:cNvSpPr/>
          <p:nvPr/>
        </p:nvSpPr>
        <p:spPr>
          <a:xfrm>
            <a:off x="8034379" y="3305481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2739E32-D01B-4AA3-AEE9-0EB0C75B5AF3}"/>
              </a:ext>
            </a:extLst>
          </p:cNvPr>
          <p:cNvSpPr/>
          <p:nvPr/>
        </p:nvSpPr>
        <p:spPr>
          <a:xfrm>
            <a:off x="7013933" y="3305481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D897CE5-7A3A-4F2C-97A9-189956BA762F}"/>
              </a:ext>
            </a:extLst>
          </p:cNvPr>
          <p:cNvSpPr/>
          <p:nvPr/>
        </p:nvSpPr>
        <p:spPr>
          <a:xfrm>
            <a:off x="7524156" y="3305481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7722AB2-E80E-4D3E-BFE2-93DF1EEC8C74}"/>
              </a:ext>
            </a:extLst>
          </p:cNvPr>
          <p:cNvSpPr txBox="1"/>
          <p:nvPr/>
        </p:nvSpPr>
        <p:spPr>
          <a:xfrm>
            <a:off x="7676544" y="3450182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27BD036-49AF-434C-88AC-28F6310C40EE}"/>
              </a:ext>
            </a:extLst>
          </p:cNvPr>
          <p:cNvSpPr txBox="1"/>
          <p:nvPr/>
        </p:nvSpPr>
        <p:spPr>
          <a:xfrm>
            <a:off x="8180902" y="3440149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DE0D29E-BDAE-4879-A7B3-F3CD9B7DE9A7}"/>
              </a:ext>
            </a:extLst>
          </p:cNvPr>
          <p:cNvSpPr/>
          <p:nvPr/>
        </p:nvSpPr>
        <p:spPr>
          <a:xfrm>
            <a:off x="6510195" y="3823110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4FCBD0F-95F2-4932-8EC0-8E85B76A9A07}"/>
              </a:ext>
            </a:extLst>
          </p:cNvPr>
          <p:cNvSpPr/>
          <p:nvPr/>
        </p:nvSpPr>
        <p:spPr>
          <a:xfrm>
            <a:off x="8033825" y="3823110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60EAEBE-7DF9-4E31-B58B-AC266272D367}"/>
              </a:ext>
            </a:extLst>
          </p:cNvPr>
          <p:cNvSpPr/>
          <p:nvPr/>
        </p:nvSpPr>
        <p:spPr>
          <a:xfrm>
            <a:off x="7013380" y="3823110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0D43A25-3231-4306-9434-F2A5109C6EA1}"/>
              </a:ext>
            </a:extLst>
          </p:cNvPr>
          <p:cNvSpPr/>
          <p:nvPr/>
        </p:nvSpPr>
        <p:spPr>
          <a:xfrm>
            <a:off x="7523603" y="3823110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932CBA9-B2C3-4489-8472-537C3DA4B248}"/>
              </a:ext>
            </a:extLst>
          </p:cNvPr>
          <p:cNvSpPr txBox="1"/>
          <p:nvPr/>
        </p:nvSpPr>
        <p:spPr>
          <a:xfrm>
            <a:off x="6655100" y="395777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EB03EDA5-28DD-4538-9A4B-EDF503090866}"/>
              </a:ext>
            </a:extLst>
          </p:cNvPr>
          <p:cNvSpPr txBox="1"/>
          <p:nvPr/>
        </p:nvSpPr>
        <p:spPr>
          <a:xfrm>
            <a:off x="7675990" y="3967811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BA07F85-4606-41B7-B9B4-31C9EA1AE399}"/>
              </a:ext>
            </a:extLst>
          </p:cNvPr>
          <p:cNvSpPr txBox="1"/>
          <p:nvPr/>
        </p:nvSpPr>
        <p:spPr>
          <a:xfrm>
            <a:off x="8180349" y="3957778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4950BD4-5D39-4E09-89D0-4FDF3A4D75E5}"/>
              </a:ext>
            </a:extLst>
          </p:cNvPr>
          <p:cNvGrpSpPr/>
          <p:nvPr/>
        </p:nvGrpSpPr>
        <p:grpSpPr>
          <a:xfrm>
            <a:off x="7669109" y="2954870"/>
            <a:ext cx="590345" cy="571500"/>
            <a:chOff x="6222318" y="5620869"/>
            <a:chExt cx="873398" cy="840831"/>
          </a:xfrm>
        </p:grpSpPr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A7421BE8-8607-4251-A392-E6CF82FD578B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975509FD-7373-4DB6-8833-6D29B08BA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D588852D-70EB-47BE-B170-6DAD4F2DD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BB705A95-032B-4D52-87B0-965500CB8E61}"/>
              </a:ext>
            </a:extLst>
          </p:cNvPr>
          <p:cNvSpPr txBox="1"/>
          <p:nvPr/>
        </p:nvSpPr>
        <p:spPr>
          <a:xfrm>
            <a:off x="7673762" y="293598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A068157-CF1E-4AF8-A858-24664D0AD045}"/>
              </a:ext>
            </a:extLst>
          </p:cNvPr>
          <p:cNvSpPr txBox="1"/>
          <p:nvPr/>
        </p:nvSpPr>
        <p:spPr>
          <a:xfrm>
            <a:off x="7167494" y="3448219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EC72D4D9-6E77-475A-A628-285EB4D3C461}"/>
              </a:ext>
            </a:extLst>
          </p:cNvPr>
          <p:cNvSpPr txBox="1"/>
          <p:nvPr/>
        </p:nvSpPr>
        <p:spPr>
          <a:xfrm>
            <a:off x="7671233" y="343143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EC0F7B6-FDFB-424D-B793-9873FDB51B90}"/>
              </a:ext>
            </a:extLst>
          </p:cNvPr>
          <p:cNvSpPr txBox="1"/>
          <p:nvPr/>
        </p:nvSpPr>
        <p:spPr>
          <a:xfrm>
            <a:off x="8235579" y="293198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7A4B478-732A-4FC2-834D-65FB1ECA7363}"/>
              </a:ext>
            </a:extLst>
          </p:cNvPr>
          <p:cNvSpPr/>
          <p:nvPr/>
        </p:nvSpPr>
        <p:spPr>
          <a:xfrm>
            <a:off x="9252240" y="226886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BA2C745-FC91-4A17-B2C7-4420827689F2}"/>
              </a:ext>
            </a:extLst>
          </p:cNvPr>
          <p:cNvSpPr/>
          <p:nvPr/>
        </p:nvSpPr>
        <p:spPr>
          <a:xfrm>
            <a:off x="10775871" y="226886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46DEE8A8-2D57-47B1-B631-E0D50EB789A7}"/>
              </a:ext>
            </a:extLst>
          </p:cNvPr>
          <p:cNvSpPr/>
          <p:nvPr/>
        </p:nvSpPr>
        <p:spPr>
          <a:xfrm>
            <a:off x="9755426" y="226886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5D85D7A1-E5D6-4607-9658-883571B2DB2D}"/>
              </a:ext>
            </a:extLst>
          </p:cNvPr>
          <p:cNvSpPr/>
          <p:nvPr/>
        </p:nvSpPr>
        <p:spPr>
          <a:xfrm>
            <a:off x="10265648" y="226886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527B86F-21A0-4A7A-8D8A-03AA7189AE97}"/>
              </a:ext>
            </a:extLst>
          </p:cNvPr>
          <p:cNvSpPr txBox="1"/>
          <p:nvPr/>
        </p:nvSpPr>
        <p:spPr>
          <a:xfrm>
            <a:off x="9397145" y="240353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DE2D0C47-9870-40C8-9DB0-4B3572E6B548}"/>
              </a:ext>
            </a:extLst>
          </p:cNvPr>
          <p:cNvSpPr txBox="1"/>
          <p:nvPr/>
        </p:nvSpPr>
        <p:spPr>
          <a:xfrm>
            <a:off x="10418036" y="2413570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FA2BF3A-1E95-4515-9AE3-366F96CF4733}"/>
              </a:ext>
            </a:extLst>
          </p:cNvPr>
          <p:cNvSpPr txBox="1"/>
          <p:nvPr/>
        </p:nvSpPr>
        <p:spPr>
          <a:xfrm>
            <a:off x="10922394" y="240353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059C4AD8-4B2D-423A-8ADD-B973A376168A}"/>
              </a:ext>
            </a:extLst>
          </p:cNvPr>
          <p:cNvSpPr/>
          <p:nvPr/>
        </p:nvSpPr>
        <p:spPr>
          <a:xfrm>
            <a:off x="9251687" y="2786497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FEF8BA7E-FD75-4872-B130-5B9469DE4DA4}"/>
              </a:ext>
            </a:extLst>
          </p:cNvPr>
          <p:cNvSpPr/>
          <p:nvPr/>
        </p:nvSpPr>
        <p:spPr>
          <a:xfrm>
            <a:off x="10775318" y="278649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701A303-7571-4C0B-9568-0725DF733CA7}"/>
              </a:ext>
            </a:extLst>
          </p:cNvPr>
          <p:cNvSpPr/>
          <p:nvPr/>
        </p:nvSpPr>
        <p:spPr>
          <a:xfrm>
            <a:off x="9754872" y="2786497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1C127899-0280-4071-A232-CB8035CE7ACB}"/>
              </a:ext>
            </a:extLst>
          </p:cNvPr>
          <p:cNvSpPr/>
          <p:nvPr/>
        </p:nvSpPr>
        <p:spPr>
          <a:xfrm>
            <a:off x="10265095" y="278649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9D345C1-B813-4ACD-A894-F6C191E4202F}"/>
              </a:ext>
            </a:extLst>
          </p:cNvPr>
          <p:cNvSpPr txBox="1"/>
          <p:nvPr/>
        </p:nvSpPr>
        <p:spPr>
          <a:xfrm>
            <a:off x="9914297" y="2921166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CF04645-5973-4610-A4C4-045FA13B93AA}"/>
              </a:ext>
            </a:extLst>
          </p:cNvPr>
          <p:cNvSpPr txBox="1"/>
          <p:nvPr/>
        </p:nvSpPr>
        <p:spPr>
          <a:xfrm>
            <a:off x="9396592" y="292116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7D1C3A7-78EF-45F2-A1C0-491C5856269F}"/>
              </a:ext>
            </a:extLst>
          </p:cNvPr>
          <p:cNvSpPr txBox="1"/>
          <p:nvPr/>
        </p:nvSpPr>
        <p:spPr>
          <a:xfrm>
            <a:off x="10417483" y="2931198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37C4C74B-3474-4BF3-ACBC-4F7185168729}"/>
              </a:ext>
            </a:extLst>
          </p:cNvPr>
          <p:cNvSpPr/>
          <p:nvPr/>
        </p:nvSpPr>
        <p:spPr>
          <a:xfrm>
            <a:off x="9252343" y="3300691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FA972006-E8CE-44E3-B36A-36B8CA71633A}"/>
              </a:ext>
            </a:extLst>
          </p:cNvPr>
          <p:cNvSpPr/>
          <p:nvPr/>
        </p:nvSpPr>
        <p:spPr>
          <a:xfrm>
            <a:off x="10775974" y="3300691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5E64F3F-8CCB-42A5-8523-DC4D455F5425}"/>
              </a:ext>
            </a:extLst>
          </p:cNvPr>
          <p:cNvSpPr/>
          <p:nvPr/>
        </p:nvSpPr>
        <p:spPr>
          <a:xfrm>
            <a:off x="9755528" y="3300691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CC7B7CE5-C7AE-4FB5-B329-42DF45A52B6A}"/>
              </a:ext>
            </a:extLst>
          </p:cNvPr>
          <p:cNvSpPr/>
          <p:nvPr/>
        </p:nvSpPr>
        <p:spPr>
          <a:xfrm>
            <a:off x="10265751" y="3300691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A97BE36-46C2-481C-A2AF-E14DE413D6F0}"/>
              </a:ext>
            </a:extLst>
          </p:cNvPr>
          <p:cNvSpPr txBox="1"/>
          <p:nvPr/>
        </p:nvSpPr>
        <p:spPr>
          <a:xfrm>
            <a:off x="10418139" y="3445392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CE1A72F-86A1-415C-9916-B28A86EE36C4}"/>
              </a:ext>
            </a:extLst>
          </p:cNvPr>
          <p:cNvSpPr txBox="1"/>
          <p:nvPr/>
        </p:nvSpPr>
        <p:spPr>
          <a:xfrm>
            <a:off x="10922497" y="3435359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1430CB1-0509-4AD8-AE41-18C62149232E}"/>
              </a:ext>
            </a:extLst>
          </p:cNvPr>
          <p:cNvSpPr/>
          <p:nvPr/>
        </p:nvSpPr>
        <p:spPr>
          <a:xfrm>
            <a:off x="9251790" y="3818320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606E6FB6-29D4-4C00-AD76-BA74CED19BBA}"/>
              </a:ext>
            </a:extLst>
          </p:cNvPr>
          <p:cNvSpPr/>
          <p:nvPr/>
        </p:nvSpPr>
        <p:spPr>
          <a:xfrm>
            <a:off x="10775420" y="3818320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CF12611E-5338-4A10-9A8B-D6652BDEC487}"/>
              </a:ext>
            </a:extLst>
          </p:cNvPr>
          <p:cNvSpPr/>
          <p:nvPr/>
        </p:nvSpPr>
        <p:spPr>
          <a:xfrm>
            <a:off x="9754975" y="3818320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8A19B1C-C8A9-4FE2-B260-D38C82F67564}"/>
              </a:ext>
            </a:extLst>
          </p:cNvPr>
          <p:cNvSpPr/>
          <p:nvPr/>
        </p:nvSpPr>
        <p:spPr>
          <a:xfrm>
            <a:off x="10265198" y="3818320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6EA923F7-A3FB-45BA-811E-F5BC4102097E}"/>
              </a:ext>
            </a:extLst>
          </p:cNvPr>
          <p:cNvSpPr txBox="1"/>
          <p:nvPr/>
        </p:nvSpPr>
        <p:spPr>
          <a:xfrm>
            <a:off x="9396695" y="395298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CA43FDB1-4543-4BBD-A43A-55DB63D0CCC0}"/>
              </a:ext>
            </a:extLst>
          </p:cNvPr>
          <p:cNvSpPr txBox="1"/>
          <p:nvPr/>
        </p:nvSpPr>
        <p:spPr>
          <a:xfrm>
            <a:off x="10417585" y="3963021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F6945FA-3309-4C29-858B-81665E477E67}"/>
              </a:ext>
            </a:extLst>
          </p:cNvPr>
          <p:cNvSpPr txBox="1"/>
          <p:nvPr/>
        </p:nvSpPr>
        <p:spPr>
          <a:xfrm>
            <a:off x="10921944" y="3952988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4D05993C-A7A8-4947-A60A-39CB095600D1}"/>
              </a:ext>
            </a:extLst>
          </p:cNvPr>
          <p:cNvGrpSpPr/>
          <p:nvPr/>
        </p:nvGrpSpPr>
        <p:grpSpPr>
          <a:xfrm>
            <a:off x="10952035" y="2982367"/>
            <a:ext cx="590345" cy="571500"/>
            <a:chOff x="6222318" y="5620869"/>
            <a:chExt cx="873398" cy="840831"/>
          </a:xfrm>
        </p:grpSpPr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53B6DDC2-D755-42B6-8CB6-9C210A0003E8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095C95CB-4DA8-4F56-BBDD-14D969031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>
              <a:extLst>
                <a:ext uri="{FF2B5EF4-FFF2-40B4-BE49-F238E27FC236}">
                  <a16:creationId xmlns:a16="http://schemas.microsoft.com/office/drawing/2014/main" id="{96416A47-6883-447A-B7C6-897D575BD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ED5E7D0D-4A31-4352-BB70-3BCDB3389292}"/>
              </a:ext>
            </a:extLst>
          </p:cNvPr>
          <p:cNvSpPr txBox="1"/>
          <p:nvPr/>
        </p:nvSpPr>
        <p:spPr>
          <a:xfrm>
            <a:off x="10415357" y="293119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A5B7B726-7E26-4369-BB69-0289EB7DAA57}"/>
              </a:ext>
            </a:extLst>
          </p:cNvPr>
          <p:cNvSpPr txBox="1"/>
          <p:nvPr/>
        </p:nvSpPr>
        <p:spPr>
          <a:xfrm>
            <a:off x="9909089" y="3443429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276F648-6D21-4B7C-9E20-E4F2EE7E2235}"/>
              </a:ext>
            </a:extLst>
          </p:cNvPr>
          <p:cNvSpPr txBox="1"/>
          <p:nvPr/>
        </p:nvSpPr>
        <p:spPr>
          <a:xfrm>
            <a:off x="10412828" y="342664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E7DCD93D-DFFE-461F-8F89-CEC161B747E4}"/>
              </a:ext>
            </a:extLst>
          </p:cNvPr>
          <p:cNvSpPr txBox="1"/>
          <p:nvPr/>
        </p:nvSpPr>
        <p:spPr>
          <a:xfrm>
            <a:off x="10977174" y="292719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2E4F1A14-B1BA-4039-8F35-6322E38E5B0A}"/>
              </a:ext>
            </a:extLst>
          </p:cNvPr>
          <p:cNvSpPr txBox="1"/>
          <p:nvPr/>
        </p:nvSpPr>
        <p:spPr>
          <a:xfrm>
            <a:off x="10948497" y="3441392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14207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190">
            <a:extLst>
              <a:ext uri="{FF2B5EF4-FFF2-40B4-BE49-F238E27FC236}">
                <a16:creationId xmlns:a16="http://schemas.microsoft.com/office/drawing/2014/main" id="{91B3939A-FA78-4389-8D45-65BC9A9CB4C2}"/>
              </a:ext>
            </a:extLst>
          </p:cNvPr>
          <p:cNvSpPr txBox="1"/>
          <p:nvPr/>
        </p:nvSpPr>
        <p:spPr>
          <a:xfrm>
            <a:off x="1535435" y="1414037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37AEE37-312A-4BC1-90D7-5AB96464892D}"/>
              </a:ext>
            </a:extLst>
          </p:cNvPr>
          <p:cNvSpPr txBox="1"/>
          <p:nvPr/>
        </p:nvSpPr>
        <p:spPr>
          <a:xfrm>
            <a:off x="4248240" y="1416434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3BB4FDD-1B66-4940-A381-B4F8BC357677}"/>
              </a:ext>
            </a:extLst>
          </p:cNvPr>
          <p:cNvSpPr txBox="1"/>
          <p:nvPr/>
        </p:nvSpPr>
        <p:spPr>
          <a:xfrm>
            <a:off x="6999624" y="1317925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AF11D3E-22D6-4CD0-B511-44EB9337122C}"/>
              </a:ext>
            </a:extLst>
          </p:cNvPr>
          <p:cNvSpPr txBox="1"/>
          <p:nvPr/>
        </p:nvSpPr>
        <p:spPr>
          <a:xfrm>
            <a:off x="9694841" y="1408849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4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BC66DB9-D493-44C2-BB2D-F47197B1263F}"/>
              </a:ext>
            </a:extLst>
          </p:cNvPr>
          <p:cNvSpPr/>
          <p:nvPr/>
        </p:nvSpPr>
        <p:spPr>
          <a:xfrm>
            <a:off x="942186" y="227090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F381BE-2540-4A04-8CF7-F4CCAA6F5914}"/>
              </a:ext>
            </a:extLst>
          </p:cNvPr>
          <p:cNvSpPr/>
          <p:nvPr/>
        </p:nvSpPr>
        <p:spPr>
          <a:xfrm>
            <a:off x="2465817" y="227090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FBD7008-8637-46AD-BEB8-D75D97E80912}"/>
              </a:ext>
            </a:extLst>
          </p:cNvPr>
          <p:cNvSpPr/>
          <p:nvPr/>
        </p:nvSpPr>
        <p:spPr>
          <a:xfrm>
            <a:off x="1445372" y="227090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11859C-FCF1-4DF1-B500-BA6AF5DFE549}"/>
              </a:ext>
            </a:extLst>
          </p:cNvPr>
          <p:cNvSpPr/>
          <p:nvPr/>
        </p:nvSpPr>
        <p:spPr>
          <a:xfrm>
            <a:off x="1955594" y="227090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4BC260-8580-494F-A512-7FF0060B410D}"/>
              </a:ext>
            </a:extLst>
          </p:cNvPr>
          <p:cNvSpPr txBox="1"/>
          <p:nvPr/>
        </p:nvSpPr>
        <p:spPr>
          <a:xfrm>
            <a:off x="1087091" y="2405573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3C078A5-D31A-4D3F-A832-33F2AB4F828E}"/>
              </a:ext>
            </a:extLst>
          </p:cNvPr>
          <p:cNvSpPr txBox="1"/>
          <p:nvPr/>
        </p:nvSpPr>
        <p:spPr>
          <a:xfrm>
            <a:off x="2107982" y="2415607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AC59198-7353-49FE-A849-DC702D4B58F6}"/>
              </a:ext>
            </a:extLst>
          </p:cNvPr>
          <p:cNvSpPr txBox="1"/>
          <p:nvPr/>
        </p:nvSpPr>
        <p:spPr>
          <a:xfrm>
            <a:off x="2612340" y="2405573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3B2DCDE-6182-4DA9-8602-EE5B3F33EC08}"/>
              </a:ext>
            </a:extLst>
          </p:cNvPr>
          <p:cNvSpPr/>
          <p:nvPr/>
        </p:nvSpPr>
        <p:spPr>
          <a:xfrm>
            <a:off x="941633" y="2788534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5A0954E-B36D-4573-9AA4-1817C6D5606F}"/>
              </a:ext>
            </a:extLst>
          </p:cNvPr>
          <p:cNvSpPr/>
          <p:nvPr/>
        </p:nvSpPr>
        <p:spPr>
          <a:xfrm>
            <a:off x="2465264" y="2788534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1395599-CA26-47DA-806B-889E0711AC0F}"/>
              </a:ext>
            </a:extLst>
          </p:cNvPr>
          <p:cNvSpPr/>
          <p:nvPr/>
        </p:nvSpPr>
        <p:spPr>
          <a:xfrm>
            <a:off x="1444818" y="2788534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09456A0-D59C-4590-B342-D5E618287755}"/>
              </a:ext>
            </a:extLst>
          </p:cNvPr>
          <p:cNvSpPr/>
          <p:nvPr/>
        </p:nvSpPr>
        <p:spPr>
          <a:xfrm>
            <a:off x="1955041" y="2788534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2E80934-9055-44BC-8D6B-4A7941AC3755}"/>
              </a:ext>
            </a:extLst>
          </p:cNvPr>
          <p:cNvSpPr txBox="1"/>
          <p:nvPr/>
        </p:nvSpPr>
        <p:spPr>
          <a:xfrm>
            <a:off x="1604243" y="2923203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3FF8CFC-5936-4860-85CF-A04106C0A994}"/>
              </a:ext>
            </a:extLst>
          </p:cNvPr>
          <p:cNvSpPr txBox="1"/>
          <p:nvPr/>
        </p:nvSpPr>
        <p:spPr>
          <a:xfrm>
            <a:off x="1086538" y="2923202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F5CD821-45B4-43DF-A35F-0D7C135B5BB6}"/>
              </a:ext>
            </a:extLst>
          </p:cNvPr>
          <p:cNvSpPr txBox="1"/>
          <p:nvPr/>
        </p:nvSpPr>
        <p:spPr>
          <a:xfrm>
            <a:off x="2107429" y="2933235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2B34335-3A41-4FDC-A3F0-7E8F4B9C3493}"/>
              </a:ext>
            </a:extLst>
          </p:cNvPr>
          <p:cNvSpPr/>
          <p:nvPr/>
        </p:nvSpPr>
        <p:spPr>
          <a:xfrm>
            <a:off x="942289" y="330272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F7BE789-C752-44D2-9064-11B208ACD56F}"/>
              </a:ext>
            </a:extLst>
          </p:cNvPr>
          <p:cNvSpPr/>
          <p:nvPr/>
        </p:nvSpPr>
        <p:spPr>
          <a:xfrm>
            <a:off x="2465920" y="330272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69ACABD-1420-49DB-9045-DC54AA782E1A}"/>
              </a:ext>
            </a:extLst>
          </p:cNvPr>
          <p:cNvSpPr/>
          <p:nvPr/>
        </p:nvSpPr>
        <p:spPr>
          <a:xfrm>
            <a:off x="1445474" y="330272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3BB5DC5-F623-4192-8EED-74C2A22C33E3}"/>
              </a:ext>
            </a:extLst>
          </p:cNvPr>
          <p:cNvSpPr/>
          <p:nvPr/>
        </p:nvSpPr>
        <p:spPr>
          <a:xfrm>
            <a:off x="1955697" y="330272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3C167DC-A9DE-4974-A246-ECE48CF06D80}"/>
              </a:ext>
            </a:extLst>
          </p:cNvPr>
          <p:cNvSpPr txBox="1"/>
          <p:nvPr/>
        </p:nvSpPr>
        <p:spPr>
          <a:xfrm>
            <a:off x="2108085" y="3447429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9A18AFF-D353-4262-A028-2D09B857324A}"/>
              </a:ext>
            </a:extLst>
          </p:cNvPr>
          <p:cNvSpPr txBox="1"/>
          <p:nvPr/>
        </p:nvSpPr>
        <p:spPr>
          <a:xfrm>
            <a:off x="2612443" y="3437396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FA31D07-1FBB-4A9E-83AE-C5D4F62FDC5C}"/>
              </a:ext>
            </a:extLst>
          </p:cNvPr>
          <p:cNvSpPr/>
          <p:nvPr/>
        </p:nvSpPr>
        <p:spPr>
          <a:xfrm>
            <a:off x="941736" y="3820357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A88AC5C-2868-4815-BB86-5ADFC0FBFCF0}"/>
              </a:ext>
            </a:extLst>
          </p:cNvPr>
          <p:cNvSpPr/>
          <p:nvPr/>
        </p:nvSpPr>
        <p:spPr>
          <a:xfrm>
            <a:off x="2465366" y="3820357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7897C4A-A562-4E25-9D2E-8696C95C3C9D}"/>
              </a:ext>
            </a:extLst>
          </p:cNvPr>
          <p:cNvSpPr/>
          <p:nvPr/>
        </p:nvSpPr>
        <p:spPr>
          <a:xfrm>
            <a:off x="1444921" y="382035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E64F7B76-0413-4A04-ACB8-472FE641E925}"/>
              </a:ext>
            </a:extLst>
          </p:cNvPr>
          <p:cNvSpPr/>
          <p:nvPr/>
        </p:nvSpPr>
        <p:spPr>
          <a:xfrm>
            <a:off x="1955144" y="382035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F6E0A20-F4D5-42C7-BE2C-DF279C917D3D}"/>
              </a:ext>
            </a:extLst>
          </p:cNvPr>
          <p:cNvSpPr txBox="1"/>
          <p:nvPr/>
        </p:nvSpPr>
        <p:spPr>
          <a:xfrm>
            <a:off x="1086641" y="395502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1FEBE08-43BC-4EE7-BB4B-E8B4B3C1A5F2}"/>
              </a:ext>
            </a:extLst>
          </p:cNvPr>
          <p:cNvSpPr txBox="1"/>
          <p:nvPr/>
        </p:nvSpPr>
        <p:spPr>
          <a:xfrm>
            <a:off x="2107531" y="3965058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C6C3BEE-975C-4EC5-A415-B3D6ACEAE949}"/>
              </a:ext>
            </a:extLst>
          </p:cNvPr>
          <p:cNvSpPr txBox="1"/>
          <p:nvPr/>
        </p:nvSpPr>
        <p:spPr>
          <a:xfrm>
            <a:off x="2611890" y="3955025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D2A17CB-A982-41EE-80BE-F5210BEACE5E}"/>
              </a:ext>
            </a:extLst>
          </p:cNvPr>
          <p:cNvGrpSpPr/>
          <p:nvPr/>
        </p:nvGrpSpPr>
        <p:grpSpPr>
          <a:xfrm>
            <a:off x="1057749" y="3456146"/>
            <a:ext cx="590345" cy="571500"/>
            <a:chOff x="6222318" y="5620869"/>
            <a:chExt cx="873398" cy="840831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8E7AFF9-F307-4287-8BE0-58B4E21AF35D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7EE73497-BDAB-4C3B-B00C-F49A5DE0A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7A590DB3-6987-4791-B097-550B916CA5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40E1F2E3-A715-43B6-B988-EBEC3EBEAD00}"/>
              </a:ext>
            </a:extLst>
          </p:cNvPr>
          <p:cNvSpPr txBox="1"/>
          <p:nvPr/>
        </p:nvSpPr>
        <p:spPr>
          <a:xfrm>
            <a:off x="2105303" y="293323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A074B1F-1C6E-46A6-88F4-66A1C832A216}"/>
              </a:ext>
            </a:extLst>
          </p:cNvPr>
          <p:cNvSpPr txBox="1"/>
          <p:nvPr/>
        </p:nvSpPr>
        <p:spPr>
          <a:xfrm>
            <a:off x="1599035" y="344546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C80BFAC-2996-4C19-A3C0-C1D41DC61229}"/>
              </a:ext>
            </a:extLst>
          </p:cNvPr>
          <p:cNvSpPr txBox="1"/>
          <p:nvPr/>
        </p:nvSpPr>
        <p:spPr>
          <a:xfrm>
            <a:off x="2102774" y="342868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3B510F5-AFE7-45DD-A176-CB32216AEB04}"/>
              </a:ext>
            </a:extLst>
          </p:cNvPr>
          <p:cNvSpPr txBox="1"/>
          <p:nvPr/>
        </p:nvSpPr>
        <p:spPr>
          <a:xfrm>
            <a:off x="2667120" y="292923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670A2B0-C83E-43A2-A9D8-58B6D216E14D}"/>
              </a:ext>
            </a:extLst>
          </p:cNvPr>
          <p:cNvSpPr txBox="1"/>
          <p:nvPr/>
        </p:nvSpPr>
        <p:spPr>
          <a:xfrm>
            <a:off x="2638443" y="3443429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BCC4C681-C274-46F4-9F41-F27D00612755}"/>
              </a:ext>
            </a:extLst>
          </p:cNvPr>
          <p:cNvSpPr/>
          <p:nvPr/>
        </p:nvSpPr>
        <p:spPr>
          <a:xfrm>
            <a:off x="3732758" y="226886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39C393A-EA51-42E2-AFF5-17D662AA9C10}"/>
              </a:ext>
            </a:extLst>
          </p:cNvPr>
          <p:cNvSpPr/>
          <p:nvPr/>
        </p:nvSpPr>
        <p:spPr>
          <a:xfrm>
            <a:off x="5256389" y="226886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28E189E-1B9F-4DDB-8D10-D15166D6970A}"/>
              </a:ext>
            </a:extLst>
          </p:cNvPr>
          <p:cNvSpPr/>
          <p:nvPr/>
        </p:nvSpPr>
        <p:spPr>
          <a:xfrm>
            <a:off x="4235944" y="226886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5F0C2076-827B-4476-91AE-FDEAB9983474}"/>
              </a:ext>
            </a:extLst>
          </p:cNvPr>
          <p:cNvSpPr/>
          <p:nvPr/>
        </p:nvSpPr>
        <p:spPr>
          <a:xfrm>
            <a:off x="4746166" y="226886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922EE18-61AF-494D-A121-737D991411FA}"/>
              </a:ext>
            </a:extLst>
          </p:cNvPr>
          <p:cNvSpPr txBox="1"/>
          <p:nvPr/>
        </p:nvSpPr>
        <p:spPr>
          <a:xfrm>
            <a:off x="3877663" y="240353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4FEF705-6591-4CFC-AE89-76D08A62414F}"/>
              </a:ext>
            </a:extLst>
          </p:cNvPr>
          <p:cNvSpPr txBox="1"/>
          <p:nvPr/>
        </p:nvSpPr>
        <p:spPr>
          <a:xfrm>
            <a:off x="4898554" y="2413570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763BAB0A-DEAA-44DF-9C63-5AA1B97E1927}"/>
              </a:ext>
            </a:extLst>
          </p:cNvPr>
          <p:cNvSpPr txBox="1"/>
          <p:nvPr/>
        </p:nvSpPr>
        <p:spPr>
          <a:xfrm>
            <a:off x="5402912" y="240353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9A73B87-D408-4194-B1A5-CA345CCFA409}"/>
              </a:ext>
            </a:extLst>
          </p:cNvPr>
          <p:cNvSpPr/>
          <p:nvPr/>
        </p:nvSpPr>
        <p:spPr>
          <a:xfrm>
            <a:off x="3732205" y="2786497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853E318-1834-4435-AF52-40526589AEE3}"/>
              </a:ext>
            </a:extLst>
          </p:cNvPr>
          <p:cNvSpPr/>
          <p:nvPr/>
        </p:nvSpPr>
        <p:spPr>
          <a:xfrm>
            <a:off x="5255836" y="278649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8197FF1-E984-4D5D-861D-2E148BCF3A73}"/>
              </a:ext>
            </a:extLst>
          </p:cNvPr>
          <p:cNvSpPr/>
          <p:nvPr/>
        </p:nvSpPr>
        <p:spPr>
          <a:xfrm>
            <a:off x="4235390" y="2786497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7E3C849-67F0-4B69-9BCA-5B6C8CD1943E}"/>
              </a:ext>
            </a:extLst>
          </p:cNvPr>
          <p:cNvSpPr/>
          <p:nvPr/>
        </p:nvSpPr>
        <p:spPr>
          <a:xfrm>
            <a:off x="4745613" y="278649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180DEB0-AA7C-4624-A9B2-38C110A9B9BA}"/>
              </a:ext>
            </a:extLst>
          </p:cNvPr>
          <p:cNvSpPr txBox="1"/>
          <p:nvPr/>
        </p:nvSpPr>
        <p:spPr>
          <a:xfrm>
            <a:off x="4394815" y="2921166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5774184-8502-45E0-912B-5D6F09703730}"/>
              </a:ext>
            </a:extLst>
          </p:cNvPr>
          <p:cNvSpPr txBox="1"/>
          <p:nvPr/>
        </p:nvSpPr>
        <p:spPr>
          <a:xfrm>
            <a:off x="3877110" y="292116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17E8D70-2B5D-4923-AE8A-471DAAFCD290}"/>
              </a:ext>
            </a:extLst>
          </p:cNvPr>
          <p:cNvSpPr txBox="1"/>
          <p:nvPr/>
        </p:nvSpPr>
        <p:spPr>
          <a:xfrm>
            <a:off x="4898001" y="2931198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ACFADD7-8905-4B03-8594-1DE645F63079}"/>
              </a:ext>
            </a:extLst>
          </p:cNvPr>
          <p:cNvSpPr/>
          <p:nvPr/>
        </p:nvSpPr>
        <p:spPr>
          <a:xfrm>
            <a:off x="3732861" y="3300691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B0AA5A4-C392-4920-8A7C-0E7210D405DC}"/>
              </a:ext>
            </a:extLst>
          </p:cNvPr>
          <p:cNvSpPr/>
          <p:nvPr/>
        </p:nvSpPr>
        <p:spPr>
          <a:xfrm>
            <a:off x="5256492" y="3300691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14664071-1C9B-4C1F-9AB1-F3EC729905CB}"/>
              </a:ext>
            </a:extLst>
          </p:cNvPr>
          <p:cNvSpPr/>
          <p:nvPr/>
        </p:nvSpPr>
        <p:spPr>
          <a:xfrm>
            <a:off x="4236046" y="3300691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A2AD1A1-58F5-49F6-AD5C-B4051D8F3EDC}"/>
              </a:ext>
            </a:extLst>
          </p:cNvPr>
          <p:cNvSpPr/>
          <p:nvPr/>
        </p:nvSpPr>
        <p:spPr>
          <a:xfrm>
            <a:off x="4746269" y="3300691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1295731-5235-476B-9635-B2511E1E5896}"/>
              </a:ext>
            </a:extLst>
          </p:cNvPr>
          <p:cNvSpPr txBox="1"/>
          <p:nvPr/>
        </p:nvSpPr>
        <p:spPr>
          <a:xfrm>
            <a:off x="4898657" y="3445392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F313EFA-064B-49DF-A892-938F17344B36}"/>
              </a:ext>
            </a:extLst>
          </p:cNvPr>
          <p:cNvSpPr txBox="1"/>
          <p:nvPr/>
        </p:nvSpPr>
        <p:spPr>
          <a:xfrm>
            <a:off x="5403015" y="3435359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CAB9045-73C8-4590-B993-C95227E3D926}"/>
              </a:ext>
            </a:extLst>
          </p:cNvPr>
          <p:cNvSpPr/>
          <p:nvPr/>
        </p:nvSpPr>
        <p:spPr>
          <a:xfrm>
            <a:off x="3732308" y="3818320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47D62B06-944B-42D1-BCE8-F53FF6170021}"/>
              </a:ext>
            </a:extLst>
          </p:cNvPr>
          <p:cNvSpPr/>
          <p:nvPr/>
        </p:nvSpPr>
        <p:spPr>
          <a:xfrm>
            <a:off x="5255938" y="3818320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AB6B034-1845-47E3-958A-A9FB267498AE}"/>
              </a:ext>
            </a:extLst>
          </p:cNvPr>
          <p:cNvSpPr/>
          <p:nvPr/>
        </p:nvSpPr>
        <p:spPr>
          <a:xfrm>
            <a:off x="4235493" y="3818320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401BB1C-6600-4DCE-99F6-F416FB898967}"/>
              </a:ext>
            </a:extLst>
          </p:cNvPr>
          <p:cNvSpPr/>
          <p:nvPr/>
        </p:nvSpPr>
        <p:spPr>
          <a:xfrm>
            <a:off x="4745716" y="3818320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D84874A-B4BB-4C56-98C1-8EF02A977112}"/>
              </a:ext>
            </a:extLst>
          </p:cNvPr>
          <p:cNvSpPr txBox="1"/>
          <p:nvPr/>
        </p:nvSpPr>
        <p:spPr>
          <a:xfrm>
            <a:off x="3877213" y="395298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F741E08-5EF3-4A57-A93F-58F60EBD6168}"/>
              </a:ext>
            </a:extLst>
          </p:cNvPr>
          <p:cNvSpPr txBox="1"/>
          <p:nvPr/>
        </p:nvSpPr>
        <p:spPr>
          <a:xfrm>
            <a:off x="4898103" y="3963021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67902E3F-5C92-4FD7-A228-3F027FB9C851}"/>
              </a:ext>
            </a:extLst>
          </p:cNvPr>
          <p:cNvSpPr txBox="1"/>
          <p:nvPr/>
        </p:nvSpPr>
        <p:spPr>
          <a:xfrm>
            <a:off x="5402462" y="3952988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44D045D-B46E-4D46-A2B8-066DFA5A71FE}"/>
              </a:ext>
            </a:extLst>
          </p:cNvPr>
          <p:cNvGrpSpPr/>
          <p:nvPr/>
        </p:nvGrpSpPr>
        <p:grpSpPr>
          <a:xfrm>
            <a:off x="4390578" y="3454109"/>
            <a:ext cx="590345" cy="571500"/>
            <a:chOff x="6222318" y="5620869"/>
            <a:chExt cx="873398" cy="840831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FF3D35A-67FB-48DC-AC31-769B6082B376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C0227B1B-9821-4997-BD8B-5BB5309F9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2962C3B5-61F6-468E-8FB9-116B497C9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DEE417DE-D5F0-4FC6-9E89-DD2BC5A9F101}"/>
              </a:ext>
            </a:extLst>
          </p:cNvPr>
          <p:cNvSpPr txBox="1"/>
          <p:nvPr/>
        </p:nvSpPr>
        <p:spPr>
          <a:xfrm>
            <a:off x="4895875" y="293119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9E51660-24BD-4256-A72E-1C1D4ECF7B60}"/>
              </a:ext>
            </a:extLst>
          </p:cNvPr>
          <p:cNvSpPr txBox="1"/>
          <p:nvPr/>
        </p:nvSpPr>
        <p:spPr>
          <a:xfrm>
            <a:off x="4389607" y="3443429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6AD2A67-86E5-4116-8F69-185E967DB1DB}"/>
              </a:ext>
            </a:extLst>
          </p:cNvPr>
          <p:cNvSpPr txBox="1"/>
          <p:nvPr/>
        </p:nvSpPr>
        <p:spPr>
          <a:xfrm>
            <a:off x="4893346" y="3426648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a typeface="Gulim" panose="020B0503020000020004" pitchFamily="34" charset="-127"/>
              </a:rPr>
              <a:t>2</a:t>
            </a:r>
            <a:r>
              <a:rPr lang="en-US" sz="1600"/>
              <a:t>      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63D5B64-AE11-4C09-B080-1B4DD4C12DBE}"/>
              </a:ext>
            </a:extLst>
          </p:cNvPr>
          <p:cNvSpPr txBox="1"/>
          <p:nvPr/>
        </p:nvSpPr>
        <p:spPr>
          <a:xfrm>
            <a:off x="5457692" y="292719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DEB4FF9-AA77-4E1D-A485-F0554CE2E61E}"/>
              </a:ext>
            </a:extLst>
          </p:cNvPr>
          <p:cNvSpPr txBox="1"/>
          <p:nvPr/>
        </p:nvSpPr>
        <p:spPr>
          <a:xfrm>
            <a:off x="5429015" y="3441392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36DFB2B-646C-4A77-9000-F5A6124AB623}"/>
              </a:ext>
            </a:extLst>
          </p:cNvPr>
          <p:cNvSpPr txBox="1"/>
          <p:nvPr/>
        </p:nvSpPr>
        <p:spPr>
          <a:xfrm>
            <a:off x="4390574" y="3944667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8995D71-CCC9-409F-BEDD-1AD1409A3552}"/>
              </a:ext>
            </a:extLst>
          </p:cNvPr>
          <p:cNvSpPr/>
          <p:nvPr/>
        </p:nvSpPr>
        <p:spPr>
          <a:xfrm>
            <a:off x="6458240" y="227240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F7FB9E4-7D18-4A76-8372-D1FC0273132D}"/>
              </a:ext>
            </a:extLst>
          </p:cNvPr>
          <p:cNvSpPr/>
          <p:nvPr/>
        </p:nvSpPr>
        <p:spPr>
          <a:xfrm>
            <a:off x="7981871" y="227240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C7AC7A2-2B4F-40E9-89DB-DC03ECE2356E}"/>
              </a:ext>
            </a:extLst>
          </p:cNvPr>
          <p:cNvSpPr/>
          <p:nvPr/>
        </p:nvSpPr>
        <p:spPr>
          <a:xfrm>
            <a:off x="6961426" y="227240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9BBFAA0-B167-4EC0-A44F-654DB9166AB4}"/>
              </a:ext>
            </a:extLst>
          </p:cNvPr>
          <p:cNvSpPr/>
          <p:nvPr/>
        </p:nvSpPr>
        <p:spPr>
          <a:xfrm>
            <a:off x="7471648" y="227240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EAFB4CEA-07FA-4055-8EB7-B4374A2D5EC3}"/>
              </a:ext>
            </a:extLst>
          </p:cNvPr>
          <p:cNvSpPr txBox="1"/>
          <p:nvPr/>
        </p:nvSpPr>
        <p:spPr>
          <a:xfrm>
            <a:off x="6603145" y="2407074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2D41D41-2F9A-42D0-89CB-5829819F2751}"/>
              </a:ext>
            </a:extLst>
          </p:cNvPr>
          <p:cNvSpPr txBox="1"/>
          <p:nvPr/>
        </p:nvSpPr>
        <p:spPr>
          <a:xfrm>
            <a:off x="7624036" y="241710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8A9EF35-64AD-4E1B-AE83-B301BDFF1AE1}"/>
              </a:ext>
            </a:extLst>
          </p:cNvPr>
          <p:cNvSpPr txBox="1"/>
          <p:nvPr/>
        </p:nvSpPr>
        <p:spPr>
          <a:xfrm>
            <a:off x="8128394" y="2407074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6A13ADA5-B5C0-4CBC-9923-60303D0FA2EB}"/>
              </a:ext>
            </a:extLst>
          </p:cNvPr>
          <p:cNvSpPr/>
          <p:nvPr/>
        </p:nvSpPr>
        <p:spPr>
          <a:xfrm>
            <a:off x="6457687" y="279003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E2CD0404-865F-4972-AA4C-FE8EDF22AB97}"/>
              </a:ext>
            </a:extLst>
          </p:cNvPr>
          <p:cNvSpPr/>
          <p:nvPr/>
        </p:nvSpPr>
        <p:spPr>
          <a:xfrm>
            <a:off x="7981318" y="279003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EFDD24C-02CE-4681-BF50-B40128D06CDF}"/>
              </a:ext>
            </a:extLst>
          </p:cNvPr>
          <p:cNvSpPr/>
          <p:nvPr/>
        </p:nvSpPr>
        <p:spPr>
          <a:xfrm>
            <a:off x="6960872" y="2790035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0C79FF6-062C-4665-AEF2-14675FB4B7CC}"/>
              </a:ext>
            </a:extLst>
          </p:cNvPr>
          <p:cNvSpPr/>
          <p:nvPr/>
        </p:nvSpPr>
        <p:spPr>
          <a:xfrm>
            <a:off x="7471095" y="279003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F460525-70E2-4776-BE34-26A559D75363}"/>
              </a:ext>
            </a:extLst>
          </p:cNvPr>
          <p:cNvSpPr txBox="1"/>
          <p:nvPr/>
        </p:nvSpPr>
        <p:spPr>
          <a:xfrm>
            <a:off x="7120297" y="2924704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0AE0F897-E4E4-4704-A851-28ADA1C15396}"/>
              </a:ext>
            </a:extLst>
          </p:cNvPr>
          <p:cNvSpPr txBox="1"/>
          <p:nvPr/>
        </p:nvSpPr>
        <p:spPr>
          <a:xfrm>
            <a:off x="6602592" y="2924703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EE5A990-20B3-4074-8030-6B7ADC8F3507}"/>
              </a:ext>
            </a:extLst>
          </p:cNvPr>
          <p:cNvSpPr txBox="1"/>
          <p:nvPr/>
        </p:nvSpPr>
        <p:spPr>
          <a:xfrm>
            <a:off x="7623483" y="2934736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A12DB08-77DF-4616-8F27-0F348F7E9C79}"/>
              </a:ext>
            </a:extLst>
          </p:cNvPr>
          <p:cNvSpPr/>
          <p:nvPr/>
        </p:nvSpPr>
        <p:spPr>
          <a:xfrm>
            <a:off x="6458343" y="3304229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C74D0B48-EC6C-49E4-AA13-95F8AA7689EC}"/>
              </a:ext>
            </a:extLst>
          </p:cNvPr>
          <p:cNvSpPr/>
          <p:nvPr/>
        </p:nvSpPr>
        <p:spPr>
          <a:xfrm>
            <a:off x="7981974" y="330422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B0FAD95B-B509-4359-A935-A9B51D61CEB5}"/>
              </a:ext>
            </a:extLst>
          </p:cNvPr>
          <p:cNvSpPr/>
          <p:nvPr/>
        </p:nvSpPr>
        <p:spPr>
          <a:xfrm>
            <a:off x="6961528" y="330422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5A90E3A-A3C3-430D-B7FA-994037BF97A7}"/>
              </a:ext>
            </a:extLst>
          </p:cNvPr>
          <p:cNvSpPr/>
          <p:nvPr/>
        </p:nvSpPr>
        <p:spPr>
          <a:xfrm>
            <a:off x="7471751" y="330422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FF46D575-9123-4719-96A6-84611FFF3087}"/>
              </a:ext>
            </a:extLst>
          </p:cNvPr>
          <p:cNvSpPr txBox="1"/>
          <p:nvPr/>
        </p:nvSpPr>
        <p:spPr>
          <a:xfrm>
            <a:off x="7624139" y="3448930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BDDABFC-BD6B-49DF-BCA3-B4D12D599F7A}"/>
              </a:ext>
            </a:extLst>
          </p:cNvPr>
          <p:cNvSpPr txBox="1"/>
          <p:nvPr/>
        </p:nvSpPr>
        <p:spPr>
          <a:xfrm>
            <a:off x="8128497" y="3438897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4FAF6E49-AF74-4607-8CF5-F77DC42723E8}"/>
              </a:ext>
            </a:extLst>
          </p:cNvPr>
          <p:cNvSpPr/>
          <p:nvPr/>
        </p:nvSpPr>
        <p:spPr>
          <a:xfrm>
            <a:off x="6457790" y="382185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CA0C840-3792-4216-8F76-043263141AEA}"/>
              </a:ext>
            </a:extLst>
          </p:cNvPr>
          <p:cNvSpPr/>
          <p:nvPr/>
        </p:nvSpPr>
        <p:spPr>
          <a:xfrm>
            <a:off x="7981420" y="3821858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8801F461-C0AB-4F35-95C3-4AA42A96526A}"/>
              </a:ext>
            </a:extLst>
          </p:cNvPr>
          <p:cNvSpPr/>
          <p:nvPr/>
        </p:nvSpPr>
        <p:spPr>
          <a:xfrm>
            <a:off x="6960975" y="382185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474980C6-CD3C-4146-A68B-5A5CE0FAAC7F}"/>
              </a:ext>
            </a:extLst>
          </p:cNvPr>
          <p:cNvSpPr/>
          <p:nvPr/>
        </p:nvSpPr>
        <p:spPr>
          <a:xfrm>
            <a:off x="7471198" y="382185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9BA1D2C-7489-4EB7-A56C-4DF9EECA132A}"/>
              </a:ext>
            </a:extLst>
          </p:cNvPr>
          <p:cNvSpPr txBox="1"/>
          <p:nvPr/>
        </p:nvSpPr>
        <p:spPr>
          <a:xfrm>
            <a:off x="6602695" y="395652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2C3BB185-1A44-4BAB-AA60-941F307A036C}"/>
              </a:ext>
            </a:extLst>
          </p:cNvPr>
          <p:cNvSpPr txBox="1"/>
          <p:nvPr/>
        </p:nvSpPr>
        <p:spPr>
          <a:xfrm>
            <a:off x="7623585" y="3966559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28769C9A-8DD2-4A50-87FF-602E1586E58E}"/>
              </a:ext>
            </a:extLst>
          </p:cNvPr>
          <p:cNvSpPr txBox="1"/>
          <p:nvPr/>
        </p:nvSpPr>
        <p:spPr>
          <a:xfrm>
            <a:off x="8127944" y="3956526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34F2B606-3A7C-483C-ADB6-D360637770FD}"/>
              </a:ext>
            </a:extLst>
          </p:cNvPr>
          <p:cNvGrpSpPr/>
          <p:nvPr/>
        </p:nvGrpSpPr>
        <p:grpSpPr>
          <a:xfrm>
            <a:off x="7583898" y="3457647"/>
            <a:ext cx="590345" cy="571500"/>
            <a:chOff x="6222318" y="5620869"/>
            <a:chExt cx="873398" cy="840831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5A3F5BF-9F02-4A2D-A0BC-7506D80ECB25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516625DB-70FB-4955-8156-CE3933234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2B03AC0F-90A9-42EF-9F1A-8D444C82B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4" name="TextBox 363">
            <a:extLst>
              <a:ext uri="{FF2B5EF4-FFF2-40B4-BE49-F238E27FC236}">
                <a16:creationId xmlns:a16="http://schemas.microsoft.com/office/drawing/2014/main" id="{A895A81E-91DC-43A0-8272-2C5B9C883852}"/>
              </a:ext>
            </a:extLst>
          </p:cNvPr>
          <p:cNvSpPr txBox="1"/>
          <p:nvPr/>
        </p:nvSpPr>
        <p:spPr>
          <a:xfrm>
            <a:off x="7621357" y="293473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1FFBA1B-1A79-47E6-B947-04B671125172}"/>
              </a:ext>
            </a:extLst>
          </p:cNvPr>
          <p:cNvSpPr txBox="1"/>
          <p:nvPr/>
        </p:nvSpPr>
        <p:spPr>
          <a:xfrm>
            <a:off x="7115089" y="3446967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077988FA-4AEA-4A97-A11B-ED467DFBBE1E}"/>
              </a:ext>
            </a:extLst>
          </p:cNvPr>
          <p:cNvSpPr txBox="1"/>
          <p:nvPr/>
        </p:nvSpPr>
        <p:spPr>
          <a:xfrm>
            <a:off x="7618828" y="3430186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a typeface="Gulim" panose="020B0503020000020004" pitchFamily="34" charset="-127"/>
              </a:rPr>
              <a:t>2</a:t>
            </a:r>
            <a:r>
              <a:rPr lang="en-US" sz="1600"/>
              <a:t>      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80FED15-05F5-4AB3-8025-985A32E18C0E}"/>
              </a:ext>
            </a:extLst>
          </p:cNvPr>
          <p:cNvSpPr txBox="1"/>
          <p:nvPr/>
        </p:nvSpPr>
        <p:spPr>
          <a:xfrm>
            <a:off x="8183174" y="293073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B799917A-585F-40C6-A133-9E57193EC37D}"/>
              </a:ext>
            </a:extLst>
          </p:cNvPr>
          <p:cNvSpPr txBox="1"/>
          <p:nvPr/>
        </p:nvSpPr>
        <p:spPr>
          <a:xfrm>
            <a:off x="8133231" y="3434297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sz="1600"/>
              <a:t>      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F5B10C6C-4FB1-4EE8-81A6-FB48CB99591B}"/>
              </a:ext>
            </a:extLst>
          </p:cNvPr>
          <p:cNvSpPr txBox="1"/>
          <p:nvPr/>
        </p:nvSpPr>
        <p:spPr>
          <a:xfrm>
            <a:off x="7116056" y="394820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3E47114-24E1-4E7E-B193-9C78C93E0429}"/>
              </a:ext>
            </a:extLst>
          </p:cNvPr>
          <p:cNvSpPr txBox="1"/>
          <p:nvPr/>
        </p:nvSpPr>
        <p:spPr>
          <a:xfrm>
            <a:off x="7594368" y="3947632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2</a:t>
            </a:r>
            <a:r>
              <a:rPr lang="en-US" sz="1600"/>
              <a:t>      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1993D9BA-159E-4BB2-9C79-B6DE24920C0E}"/>
              </a:ext>
            </a:extLst>
          </p:cNvPr>
          <p:cNvSpPr/>
          <p:nvPr/>
        </p:nvSpPr>
        <p:spPr>
          <a:xfrm>
            <a:off x="9237895" y="227240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FD9204D4-BA31-4BDE-B108-6C9E4CD59786}"/>
              </a:ext>
            </a:extLst>
          </p:cNvPr>
          <p:cNvSpPr/>
          <p:nvPr/>
        </p:nvSpPr>
        <p:spPr>
          <a:xfrm>
            <a:off x="10761526" y="227240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A347463-643D-4BCB-87CF-457D70731BEE}"/>
              </a:ext>
            </a:extLst>
          </p:cNvPr>
          <p:cNvSpPr/>
          <p:nvPr/>
        </p:nvSpPr>
        <p:spPr>
          <a:xfrm>
            <a:off x="9741081" y="227240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B816C15C-CB56-4C71-BC99-B10200D2963E}"/>
              </a:ext>
            </a:extLst>
          </p:cNvPr>
          <p:cNvSpPr/>
          <p:nvPr/>
        </p:nvSpPr>
        <p:spPr>
          <a:xfrm>
            <a:off x="10251303" y="227240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CF9DDF5F-7220-482B-B2E3-5004BE879617}"/>
              </a:ext>
            </a:extLst>
          </p:cNvPr>
          <p:cNvSpPr txBox="1"/>
          <p:nvPr/>
        </p:nvSpPr>
        <p:spPr>
          <a:xfrm>
            <a:off x="9382800" y="2407074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3B23C110-85A4-4E01-8EAE-94CBE27DCA4B}"/>
              </a:ext>
            </a:extLst>
          </p:cNvPr>
          <p:cNvSpPr txBox="1"/>
          <p:nvPr/>
        </p:nvSpPr>
        <p:spPr>
          <a:xfrm>
            <a:off x="10403691" y="241710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A90CD520-EC4A-4D3B-B3DD-FDFC24A63B6D}"/>
              </a:ext>
            </a:extLst>
          </p:cNvPr>
          <p:cNvSpPr txBox="1"/>
          <p:nvPr/>
        </p:nvSpPr>
        <p:spPr>
          <a:xfrm>
            <a:off x="10908049" y="2407074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305B5CB4-6E3F-481C-8D43-01D0BC3549E0}"/>
              </a:ext>
            </a:extLst>
          </p:cNvPr>
          <p:cNvSpPr/>
          <p:nvPr/>
        </p:nvSpPr>
        <p:spPr>
          <a:xfrm>
            <a:off x="9237342" y="279003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6F57AC-94F1-4B72-9814-10268B3C8F0C}"/>
              </a:ext>
            </a:extLst>
          </p:cNvPr>
          <p:cNvSpPr/>
          <p:nvPr/>
        </p:nvSpPr>
        <p:spPr>
          <a:xfrm>
            <a:off x="10760973" y="279003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1A51098-C07C-4CA4-A8CB-2131D3FA89DF}"/>
              </a:ext>
            </a:extLst>
          </p:cNvPr>
          <p:cNvSpPr/>
          <p:nvPr/>
        </p:nvSpPr>
        <p:spPr>
          <a:xfrm>
            <a:off x="9740527" y="2790035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441FB43F-E605-4485-8CD7-EFC06E8F2756}"/>
              </a:ext>
            </a:extLst>
          </p:cNvPr>
          <p:cNvSpPr/>
          <p:nvPr/>
        </p:nvSpPr>
        <p:spPr>
          <a:xfrm>
            <a:off x="10250750" y="279003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D57C969-3601-451D-AF52-6F926AD0F5F9}"/>
              </a:ext>
            </a:extLst>
          </p:cNvPr>
          <p:cNvSpPr txBox="1"/>
          <p:nvPr/>
        </p:nvSpPr>
        <p:spPr>
          <a:xfrm>
            <a:off x="9899952" y="2924704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145BF447-6509-4D13-92CF-347BF54A9F64}"/>
              </a:ext>
            </a:extLst>
          </p:cNvPr>
          <p:cNvSpPr txBox="1"/>
          <p:nvPr/>
        </p:nvSpPr>
        <p:spPr>
          <a:xfrm>
            <a:off x="9382247" y="2924703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FFA583A7-C546-4387-BF27-EDB3012101FD}"/>
              </a:ext>
            </a:extLst>
          </p:cNvPr>
          <p:cNvSpPr txBox="1"/>
          <p:nvPr/>
        </p:nvSpPr>
        <p:spPr>
          <a:xfrm>
            <a:off x="10403138" y="2934736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E4BF69A-E725-4989-BA5C-E38238276888}"/>
              </a:ext>
            </a:extLst>
          </p:cNvPr>
          <p:cNvSpPr/>
          <p:nvPr/>
        </p:nvSpPr>
        <p:spPr>
          <a:xfrm>
            <a:off x="9237998" y="3304229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C95CF090-B552-4BAF-B674-3169663C16C0}"/>
              </a:ext>
            </a:extLst>
          </p:cNvPr>
          <p:cNvSpPr/>
          <p:nvPr/>
        </p:nvSpPr>
        <p:spPr>
          <a:xfrm>
            <a:off x="10761629" y="330422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CEAC616-CCF8-442D-9E59-FB6F92B097B1}"/>
              </a:ext>
            </a:extLst>
          </p:cNvPr>
          <p:cNvSpPr/>
          <p:nvPr/>
        </p:nvSpPr>
        <p:spPr>
          <a:xfrm>
            <a:off x="9741183" y="330422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B4CF408-265E-4494-A51B-B9AEA81F19FA}"/>
              </a:ext>
            </a:extLst>
          </p:cNvPr>
          <p:cNvSpPr/>
          <p:nvPr/>
        </p:nvSpPr>
        <p:spPr>
          <a:xfrm>
            <a:off x="10251406" y="330422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CF87EAB8-AE96-45A5-B3DF-26F4B2022436}"/>
              </a:ext>
            </a:extLst>
          </p:cNvPr>
          <p:cNvSpPr txBox="1"/>
          <p:nvPr/>
        </p:nvSpPr>
        <p:spPr>
          <a:xfrm>
            <a:off x="10403794" y="3448930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7FBCCEF-57C0-4B97-8FCC-99EBA89011B5}"/>
              </a:ext>
            </a:extLst>
          </p:cNvPr>
          <p:cNvSpPr txBox="1"/>
          <p:nvPr/>
        </p:nvSpPr>
        <p:spPr>
          <a:xfrm>
            <a:off x="10908152" y="3438897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ADF875F-09B0-403C-AF34-DADE293873B6}"/>
              </a:ext>
            </a:extLst>
          </p:cNvPr>
          <p:cNvSpPr/>
          <p:nvPr/>
        </p:nvSpPr>
        <p:spPr>
          <a:xfrm>
            <a:off x="9237445" y="382185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3C10B268-DC90-4FFF-ABDF-E460BF5BD10A}"/>
              </a:ext>
            </a:extLst>
          </p:cNvPr>
          <p:cNvSpPr/>
          <p:nvPr/>
        </p:nvSpPr>
        <p:spPr>
          <a:xfrm>
            <a:off x="10761075" y="3821858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5162C0A-A87C-481C-B267-B986C1E73E78}"/>
              </a:ext>
            </a:extLst>
          </p:cNvPr>
          <p:cNvSpPr/>
          <p:nvPr/>
        </p:nvSpPr>
        <p:spPr>
          <a:xfrm>
            <a:off x="9740630" y="382185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7B37645-DB8E-4FE0-A5F8-3111C14BF283}"/>
              </a:ext>
            </a:extLst>
          </p:cNvPr>
          <p:cNvSpPr/>
          <p:nvPr/>
        </p:nvSpPr>
        <p:spPr>
          <a:xfrm>
            <a:off x="10250853" y="382185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B7D7E3EB-39F3-4F4E-95FE-686BB12DDCF7}"/>
              </a:ext>
            </a:extLst>
          </p:cNvPr>
          <p:cNvSpPr txBox="1"/>
          <p:nvPr/>
        </p:nvSpPr>
        <p:spPr>
          <a:xfrm>
            <a:off x="9382350" y="395652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FA48421D-2D07-4FF2-88B5-B2092DC2BA1C}"/>
              </a:ext>
            </a:extLst>
          </p:cNvPr>
          <p:cNvSpPr txBox="1"/>
          <p:nvPr/>
        </p:nvSpPr>
        <p:spPr>
          <a:xfrm>
            <a:off x="10403240" y="3966559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9C051A95-B2EA-4717-8092-6F54BF265D8B}"/>
              </a:ext>
            </a:extLst>
          </p:cNvPr>
          <p:cNvSpPr txBox="1"/>
          <p:nvPr/>
        </p:nvSpPr>
        <p:spPr>
          <a:xfrm>
            <a:off x="10907599" y="3956526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C3574C1B-1296-433C-84CE-2BB6D6BF81BE}"/>
              </a:ext>
            </a:extLst>
          </p:cNvPr>
          <p:cNvGrpSpPr/>
          <p:nvPr/>
        </p:nvGrpSpPr>
        <p:grpSpPr>
          <a:xfrm>
            <a:off x="10914032" y="3471732"/>
            <a:ext cx="590345" cy="571500"/>
            <a:chOff x="6222318" y="5620869"/>
            <a:chExt cx="873398" cy="840831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D30D88CD-04AD-4788-83D3-166E6F68A45A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76111B98-6001-48E5-B1C6-58F28A7C6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C3D51D39-2BC4-408B-AC96-634C7EBEF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4" name="TextBox 403">
            <a:extLst>
              <a:ext uri="{FF2B5EF4-FFF2-40B4-BE49-F238E27FC236}">
                <a16:creationId xmlns:a16="http://schemas.microsoft.com/office/drawing/2014/main" id="{68B62299-B073-447E-9376-6ECA24346B34}"/>
              </a:ext>
            </a:extLst>
          </p:cNvPr>
          <p:cNvSpPr txBox="1"/>
          <p:nvPr/>
        </p:nvSpPr>
        <p:spPr>
          <a:xfrm>
            <a:off x="10401012" y="293473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0439CC7-CE06-43B0-9387-85FFC1E21054}"/>
              </a:ext>
            </a:extLst>
          </p:cNvPr>
          <p:cNvSpPr txBox="1"/>
          <p:nvPr/>
        </p:nvSpPr>
        <p:spPr>
          <a:xfrm>
            <a:off x="9894744" y="3446967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CFDF6208-5995-47E7-820B-45ADC32066C0}"/>
              </a:ext>
            </a:extLst>
          </p:cNvPr>
          <p:cNvSpPr txBox="1"/>
          <p:nvPr/>
        </p:nvSpPr>
        <p:spPr>
          <a:xfrm>
            <a:off x="10398483" y="3430186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a typeface="Gulim" panose="020B0503020000020004" pitchFamily="34" charset="-127"/>
              </a:rPr>
              <a:t>2</a:t>
            </a:r>
            <a:r>
              <a:rPr lang="en-US" sz="1600"/>
              <a:t>      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8B0DAA05-2237-4671-BF17-2E14AE5FA005}"/>
              </a:ext>
            </a:extLst>
          </p:cNvPr>
          <p:cNvSpPr txBox="1"/>
          <p:nvPr/>
        </p:nvSpPr>
        <p:spPr>
          <a:xfrm>
            <a:off x="10962829" y="293073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17A2E41D-4E9D-465F-8A07-0A2548CAA623}"/>
              </a:ext>
            </a:extLst>
          </p:cNvPr>
          <p:cNvSpPr txBox="1"/>
          <p:nvPr/>
        </p:nvSpPr>
        <p:spPr>
          <a:xfrm>
            <a:off x="10912886" y="3434297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sz="1600"/>
              <a:t>      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297C0FA0-179F-4AB2-A1ED-E1216850D392}"/>
              </a:ext>
            </a:extLst>
          </p:cNvPr>
          <p:cNvSpPr txBox="1"/>
          <p:nvPr/>
        </p:nvSpPr>
        <p:spPr>
          <a:xfrm>
            <a:off x="9895711" y="394820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E51B811-03B8-49DB-8613-252EA3DE503E}"/>
              </a:ext>
            </a:extLst>
          </p:cNvPr>
          <p:cNvSpPr txBox="1"/>
          <p:nvPr/>
        </p:nvSpPr>
        <p:spPr>
          <a:xfrm>
            <a:off x="10374023" y="3947632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2</a:t>
            </a:r>
            <a:r>
              <a:rPr lang="en-US" sz="1600"/>
              <a:t>      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661AE2BE-9E04-412E-AE72-592724AC8843}"/>
              </a:ext>
            </a:extLst>
          </p:cNvPr>
          <p:cNvSpPr txBox="1"/>
          <p:nvPr/>
        </p:nvSpPr>
        <p:spPr>
          <a:xfrm>
            <a:off x="10909598" y="3937773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sz="160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7047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190">
            <a:extLst>
              <a:ext uri="{FF2B5EF4-FFF2-40B4-BE49-F238E27FC236}">
                <a16:creationId xmlns:a16="http://schemas.microsoft.com/office/drawing/2014/main" id="{91B3939A-FA78-4389-8D45-65BC9A9CB4C2}"/>
              </a:ext>
            </a:extLst>
          </p:cNvPr>
          <p:cNvSpPr txBox="1"/>
          <p:nvPr/>
        </p:nvSpPr>
        <p:spPr>
          <a:xfrm>
            <a:off x="1535435" y="1414037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37AEE37-312A-4BC1-90D7-5AB96464892D}"/>
              </a:ext>
            </a:extLst>
          </p:cNvPr>
          <p:cNvSpPr txBox="1"/>
          <p:nvPr/>
        </p:nvSpPr>
        <p:spPr>
          <a:xfrm>
            <a:off x="4248240" y="1416434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3BB4FDD-1B66-4940-A381-B4F8BC357677}"/>
              </a:ext>
            </a:extLst>
          </p:cNvPr>
          <p:cNvSpPr txBox="1"/>
          <p:nvPr/>
        </p:nvSpPr>
        <p:spPr>
          <a:xfrm>
            <a:off x="6999624" y="1317925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AF11D3E-22D6-4CD0-B511-44EB9337122C}"/>
              </a:ext>
            </a:extLst>
          </p:cNvPr>
          <p:cNvSpPr txBox="1"/>
          <p:nvPr/>
        </p:nvSpPr>
        <p:spPr>
          <a:xfrm>
            <a:off x="9694841" y="1408849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4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1993D9BA-159E-4BB2-9C79-B6DE24920C0E}"/>
              </a:ext>
            </a:extLst>
          </p:cNvPr>
          <p:cNvSpPr/>
          <p:nvPr/>
        </p:nvSpPr>
        <p:spPr>
          <a:xfrm>
            <a:off x="933867" y="222987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FD9204D4-BA31-4BDE-B108-6C9E4CD59786}"/>
              </a:ext>
            </a:extLst>
          </p:cNvPr>
          <p:cNvSpPr/>
          <p:nvPr/>
        </p:nvSpPr>
        <p:spPr>
          <a:xfrm>
            <a:off x="2457498" y="222987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A347463-643D-4BCB-87CF-457D70731BEE}"/>
              </a:ext>
            </a:extLst>
          </p:cNvPr>
          <p:cNvSpPr/>
          <p:nvPr/>
        </p:nvSpPr>
        <p:spPr>
          <a:xfrm>
            <a:off x="1437053" y="222987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B816C15C-CB56-4C71-BC99-B10200D2963E}"/>
              </a:ext>
            </a:extLst>
          </p:cNvPr>
          <p:cNvSpPr/>
          <p:nvPr/>
        </p:nvSpPr>
        <p:spPr>
          <a:xfrm>
            <a:off x="1947275" y="222987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CF9DDF5F-7220-482B-B2E3-5004BE879617}"/>
              </a:ext>
            </a:extLst>
          </p:cNvPr>
          <p:cNvSpPr txBox="1"/>
          <p:nvPr/>
        </p:nvSpPr>
        <p:spPr>
          <a:xfrm>
            <a:off x="1078772" y="2364544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3B23C110-85A4-4E01-8EAE-94CBE27DCA4B}"/>
              </a:ext>
            </a:extLst>
          </p:cNvPr>
          <p:cNvSpPr txBox="1"/>
          <p:nvPr/>
        </p:nvSpPr>
        <p:spPr>
          <a:xfrm>
            <a:off x="2099663" y="237457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A90CD520-EC4A-4D3B-B3DD-FDFC24A63B6D}"/>
              </a:ext>
            </a:extLst>
          </p:cNvPr>
          <p:cNvSpPr txBox="1"/>
          <p:nvPr/>
        </p:nvSpPr>
        <p:spPr>
          <a:xfrm>
            <a:off x="2604021" y="2364544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305B5CB4-6E3F-481C-8D43-01D0BC3549E0}"/>
              </a:ext>
            </a:extLst>
          </p:cNvPr>
          <p:cNvSpPr/>
          <p:nvPr/>
        </p:nvSpPr>
        <p:spPr>
          <a:xfrm>
            <a:off x="933314" y="274750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6F57AC-94F1-4B72-9814-10268B3C8F0C}"/>
              </a:ext>
            </a:extLst>
          </p:cNvPr>
          <p:cNvSpPr/>
          <p:nvPr/>
        </p:nvSpPr>
        <p:spPr>
          <a:xfrm>
            <a:off x="2456945" y="274750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1A51098-C07C-4CA4-A8CB-2131D3FA89DF}"/>
              </a:ext>
            </a:extLst>
          </p:cNvPr>
          <p:cNvSpPr/>
          <p:nvPr/>
        </p:nvSpPr>
        <p:spPr>
          <a:xfrm>
            <a:off x="1436499" y="2747505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441FB43F-E605-4485-8CD7-EFC06E8F2756}"/>
              </a:ext>
            </a:extLst>
          </p:cNvPr>
          <p:cNvSpPr/>
          <p:nvPr/>
        </p:nvSpPr>
        <p:spPr>
          <a:xfrm>
            <a:off x="1946722" y="274750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D57C969-3601-451D-AF52-6F926AD0F5F9}"/>
              </a:ext>
            </a:extLst>
          </p:cNvPr>
          <p:cNvSpPr txBox="1"/>
          <p:nvPr/>
        </p:nvSpPr>
        <p:spPr>
          <a:xfrm>
            <a:off x="1595924" y="2882174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145BF447-6509-4D13-92CF-347BF54A9F64}"/>
              </a:ext>
            </a:extLst>
          </p:cNvPr>
          <p:cNvSpPr txBox="1"/>
          <p:nvPr/>
        </p:nvSpPr>
        <p:spPr>
          <a:xfrm>
            <a:off x="1078219" y="2882173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FFA583A7-C546-4387-BF27-EDB3012101FD}"/>
              </a:ext>
            </a:extLst>
          </p:cNvPr>
          <p:cNvSpPr txBox="1"/>
          <p:nvPr/>
        </p:nvSpPr>
        <p:spPr>
          <a:xfrm>
            <a:off x="2099110" y="2892206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E4BF69A-E725-4989-BA5C-E38238276888}"/>
              </a:ext>
            </a:extLst>
          </p:cNvPr>
          <p:cNvSpPr/>
          <p:nvPr/>
        </p:nvSpPr>
        <p:spPr>
          <a:xfrm>
            <a:off x="933970" y="3261699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C95CF090-B552-4BAF-B674-3169663C16C0}"/>
              </a:ext>
            </a:extLst>
          </p:cNvPr>
          <p:cNvSpPr/>
          <p:nvPr/>
        </p:nvSpPr>
        <p:spPr>
          <a:xfrm>
            <a:off x="2457601" y="326169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CEAC616-CCF8-442D-9E59-FB6F92B097B1}"/>
              </a:ext>
            </a:extLst>
          </p:cNvPr>
          <p:cNvSpPr/>
          <p:nvPr/>
        </p:nvSpPr>
        <p:spPr>
          <a:xfrm>
            <a:off x="1437155" y="326169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B4CF408-265E-4494-A51B-B9AEA81F19FA}"/>
              </a:ext>
            </a:extLst>
          </p:cNvPr>
          <p:cNvSpPr/>
          <p:nvPr/>
        </p:nvSpPr>
        <p:spPr>
          <a:xfrm>
            <a:off x="1947378" y="326169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CF87EAB8-AE96-45A5-B3DF-26F4B2022436}"/>
              </a:ext>
            </a:extLst>
          </p:cNvPr>
          <p:cNvSpPr txBox="1"/>
          <p:nvPr/>
        </p:nvSpPr>
        <p:spPr>
          <a:xfrm>
            <a:off x="2099766" y="3406400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7FBCCEF-57C0-4B97-8FCC-99EBA89011B5}"/>
              </a:ext>
            </a:extLst>
          </p:cNvPr>
          <p:cNvSpPr txBox="1"/>
          <p:nvPr/>
        </p:nvSpPr>
        <p:spPr>
          <a:xfrm>
            <a:off x="2604124" y="3396367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ADF875F-09B0-403C-AF34-DADE293873B6}"/>
              </a:ext>
            </a:extLst>
          </p:cNvPr>
          <p:cNvSpPr/>
          <p:nvPr/>
        </p:nvSpPr>
        <p:spPr>
          <a:xfrm>
            <a:off x="933417" y="377932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3C10B268-DC90-4FFF-ABDF-E460BF5BD10A}"/>
              </a:ext>
            </a:extLst>
          </p:cNvPr>
          <p:cNvSpPr/>
          <p:nvPr/>
        </p:nvSpPr>
        <p:spPr>
          <a:xfrm>
            <a:off x="2457047" y="3779328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5162C0A-A87C-481C-B267-B986C1E73E78}"/>
              </a:ext>
            </a:extLst>
          </p:cNvPr>
          <p:cNvSpPr/>
          <p:nvPr/>
        </p:nvSpPr>
        <p:spPr>
          <a:xfrm>
            <a:off x="1436602" y="377932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7B37645-DB8E-4FE0-A5F8-3111C14BF283}"/>
              </a:ext>
            </a:extLst>
          </p:cNvPr>
          <p:cNvSpPr/>
          <p:nvPr/>
        </p:nvSpPr>
        <p:spPr>
          <a:xfrm>
            <a:off x="1946825" y="377932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B7D7E3EB-39F3-4F4E-95FE-686BB12DDCF7}"/>
              </a:ext>
            </a:extLst>
          </p:cNvPr>
          <p:cNvSpPr txBox="1"/>
          <p:nvPr/>
        </p:nvSpPr>
        <p:spPr>
          <a:xfrm>
            <a:off x="1078322" y="391399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FA48421D-2D07-4FF2-88B5-B2092DC2BA1C}"/>
              </a:ext>
            </a:extLst>
          </p:cNvPr>
          <p:cNvSpPr txBox="1"/>
          <p:nvPr/>
        </p:nvSpPr>
        <p:spPr>
          <a:xfrm>
            <a:off x="2099212" y="3924029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9C051A95-B2EA-4717-8092-6F54BF265D8B}"/>
              </a:ext>
            </a:extLst>
          </p:cNvPr>
          <p:cNvSpPr txBox="1"/>
          <p:nvPr/>
        </p:nvSpPr>
        <p:spPr>
          <a:xfrm>
            <a:off x="2603571" y="3913996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C3574C1B-1296-433C-84CE-2BB6D6BF81BE}"/>
              </a:ext>
            </a:extLst>
          </p:cNvPr>
          <p:cNvGrpSpPr/>
          <p:nvPr/>
        </p:nvGrpSpPr>
        <p:grpSpPr>
          <a:xfrm>
            <a:off x="1048307" y="3940875"/>
            <a:ext cx="590345" cy="571500"/>
            <a:chOff x="6222318" y="5620869"/>
            <a:chExt cx="873398" cy="840831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D30D88CD-04AD-4788-83D3-166E6F68A45A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76111B98-6001-48E5-B1C6-58F28A7C6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C3D51D39-2BC4-408B-AC96-634C7EBEF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4" name="TextBox 403">
            <a:extLst>
              <a:ext uri="{FF2B5EF4-FFF2-40B4-BE49-F238E27FC236}">
                <a16:creationId xmlns:a16="http://schemas.microsoft.com/office/drawing/2014/main" id="{68B62299-B073-447E-9376-6ECA24346B34}"/>
              </a:ext>
            </a:extLst>
          </p:cNvPr>
          <p:cNvSpPr txBox="1"/>
          <p:nvPr/>
        </p:nvSpPr>
        <p:spPr>
          <a:xfrm>
            <a:off x="2096984" y="289220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0439CC7-CE06-43B0-9387-85FFC1E21054}"/>
              </a:ext>
            </a:extLst>
          </p:cNvPr>
          <p:cNvSpPr txBox="1"/>
          <p:nvPr/>
        </p:nvSpPr>
        <p:spPr>
          <a:xfrm>
            <a:off x="1590716" y="3404437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CFDF6208-5995-47E7-820B-45ADC32066C0}"/>
              </a:ext>
            </a:extLst>
          </p:cNvPr>
          <p:cNvSpPr txBox="1"/>
          <p:nvPr/>
        </p:nvSpPr>
        <p:spPr>
          <a:xfrm>
            <a:off x="2094455" y="3387656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a typeface="Gulim" panose="020B0503020000020004" pitchFamily="34" charset="-127"/>
              </a:rPr>
              <a:t>2</a:t>
            </a:r>
            <a:r>
              <a:rPr lang="en-US" sz="1600"/>
              <a:t>      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8B0DAA05-2237-4671-BF17-2E14AE5FA005}"/>
              </a:ext>
            </a:extLst>
          </p:cNvPr>
          <p:cNvSpPr txBox="1"/>
          <p:nvPr/>
        </p:nvSpPr>
        <p:spPr>
          <a:xfrm>
            <a:off x="2658801" y="288820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17A2E41D-4E9D-465F-8A07-0A2548CAA623}"/>
              </a:ext>
            </a:extLst>
          </p:cNvPr>
          <p:cNvSpPr txBox="1"/>
          <p:nvPr/>
        </p:nvSpPr>
        <p:spPr>
          <a:xfrm>
            <a:off x="2608858" y="3391767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sz="1600"/>
              <a:t>      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297C0FA0-179F-4AB2-A1ED-E1216850D392}"/>
              </a:ext>
            </a:extLst>
          </p:cNvPr>
          <p:cNvSpPr txBox="1"/>
          <p:nvPr/>
        </p:nvSpPr>
        <p:spPr>
          <a:xfrm>
            <a:off x="1591683" y="390567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E51B811-03B8-49DB-8613-252EA3DE503E}"/>
              </a:ext>
            </a:extLst>
          </p:cNvPr>
          <p:cNvSpPr txBox="1"/>
          <p:nvPr/>
        </p:nvSpPr>
        <p:spPr>
          <a:xfrm>
            <a:off x="2069995" y="3905102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2</a:t>
            </a:r>
            <a:r>
              <a:rPr lang="en-US" sz="1600"/>
              <a:t>      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661AE2BE-9E04-412E-AE72-592724AC8843}"/>
              </a:ext>
            </a:extLst>
          </p:cNvPr>
          <p:cNvSpPr txBox="1"/>
          <p:nvPr/>
        </p:nvSpPr>
        <p:spPr>
          <a:xfrm>
            <a:off x="2605570" y="3895243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sz="1600"/>
              <a:t>      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087532B-619F-49E5-B9FE-BBB60258E3C4}"/>
              </a:ext>
            </a:extLst>
          </p:cNvPr>
          <p:cNvSpPr/>
          <p:nvPr/>
        </p:nvSpPr>
        <p:spPr>
          <a:xfrm>
            <a:off x="3712509" y="222987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76D243D-CD97-4A11-A735-05C6BE055F51}"/>
              </a:ext>
            </a:extLst>
          </p:cNvPr>
          <p:cNvSpPr/>
          <p:nvPr/>
        </p:nvSpPr>
        <p:spPr>
          <a:xfrm>
            <a:off x="5236140" y="222987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6EE3AFA-B94B-4C75-BB01-56F6B713497E}"/>
              </a:ext>
            </a:extLst>
          </p:cNvPr>
          <p:cNvSpPr/>
          <p:nvPr/>
        </p:nvSpPr>
        <p:spPr>
          <a:xfrm>
            <a:off x="4215695" y="222987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3183183-C7EF-4D61-945D-7EC1BAB828F5}"/>
              </a:ext>
            </a:extLst>
          </p:cNvPr>
          <p:cNvSpPr/>
          <p:nvPr/>
        </p:nvSpPr>
        <p:spPr>
          <a:xfrm>
            <a:off x="4725917" y="222987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C4B43A2-5C98-4C35-B5E5-BEDF2DBA7D08}"/>
              </a:ext>
            </a:extLst>
          </p:cNvPr>
          <p:cNvSpPr txBox="1"/>
          <p:nvPr/>
        </p:nvSpPr>
        <p:spPr>
          <a:xfrm>
            <a:off x="3857414" y="2364544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F61FA2F-2A42-432B-879A-B311CE4D1CBB}"/>
              </a:ext>
            </a:extLst>
          </p:cNvPr>
          <p:cNvSpPr txBox="1"/>
          <p:nvPr/>
        </p:nvSpPr>
        <p:spPr>
          <a:xfrm>
            <a:off x="4878305" y="237457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656CFF7-4E42-45C6-8E68-1EA114CBF0BB}"/>
              </a:ext>
            </a:extLst>
          </p:cNvPr>
          <p:cNvSpPr txBox="1"/>
          <p:nvPr/>
        </p:nvSpPr>
        <p:spPr>
          <a:xfrm>
            <a:off x="5382663" y="2364544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6FF1A98-5FDA-4D31-8936-0CBC2E44C8A3}"/>
              </a:ext>
            </a:extLst>
          </p:cNvPr>
          <p:cNvSpPr/>
          <p:nvPr/>
        </p:nvSpPr>
        <p:spPr>
          <a:xfrm>
            <a:off x="3711956" y="274750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5BA64E3-BF38-4A97-83E8-65BFE1AE39A3}"/>
              </a:ext>
            </a:extLst>
          </p:cNvPr>
          <p:cNvSpPr/>
          <p:nvPr/>
        </p:nvSpPr>
        <p:spPr>
          <a:xfrm>
            <a:off x="5235587" y="274750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393DE0C-220D-4EED-922A-FAB2CD37C566}"/>
              </a:ext>
            </a:extLst>
          </p:cNvPr>
          <p:cNvSpPr/>
          <p:nvPr/>
        </p:nvSpPr>
        <p:spPr>
          <a:xfrm>
            <a:off x="4215141" y="2747505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3FCC1A-5B43-418B-B9D1-AE223711E537}"/>
              </a:ext>
            </a:extLst>
          </p:cNvPr>
          <p:cNvSpPr/>
          <p:nvPr/>
        </p:nvSpPr>
        <p:spPr>
          <a:xfrm>
            <a:off x="4725364" y="274750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EBC3C2D-705A-4EC8-9872-E4B72D110BD6}"/>
              </a:ext>
            </a:extLst>
          </p:cNvPr>
          <p:cNvSpPr txBox="1"/>
          <p:nvPr/>
        </p:nvSpPr>
        <p:spPr>
          <a:xfrm>
            <a:off x="4374566" y="2882174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D3B7F67-7F03-4B8C-9991-E50337E604B1}"/>
              </a:ext>
            </a:extLst>
          </p:cNvPr>
          <p:cNvSpPr txBox="1"/>
          <p:nvPr/>
        </p:nvSpPr>
        <p:spPr>
          <a:xfrm>
            <a:off x="3856861" y="2882173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87DA6A-EECD-4FBB-BA90-C63480FC2C4C}"/>
              </a:ext>
            </a:extLst>
          </p:cNvPr>
          <p:cNvSpPr txBox="1"/>
          <p:nvPr/>
        </p:nvSpPr>
        <p:spPr>
          <a:xfrm>
            <a:off x="4877752" y="2892206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2BADEE7-3033-4638-851A-F443893873C5}"/>
              </a:ext>
            </a:extLst>
          </p:cNvPr>
          <p:cNvSpPr/>
          <p:nvPr/>
        </p:nvSpPr>
        <p:spPr>
          <a:xfrm>
            <a:off x="3712612" y="3261699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936C0FC-42E2-4D6A-B5B6-EA2F0D37E70E}"/>
              </a:ext>
            </a:extLst>
          </p:cNvPr>
          <p:cNvSpPr/>
          <p:nvPr/>
        </p:nvSpPr>
        <p:spPr>
          <a:xfrm>
            <a:off x="5236243" y="326169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16C2FD1-5F5E-465B-B9D8-79F157A1B134}"/>
              </a:ext>
            </a:extLst>
          </p:cNvPr>
          <p:cNvSpPr/>
          <p:nvPr/>
        </p:nvSpPr>
        <p:spPr>
          <a:xfrm>
            <a:off x="4215797" y="326169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9DBE0D-4C3B-4CFF-995F-020DA969CCA8}"/>
              </a:ext>
            </a:extLst>
          </p:cNvPr>
          <p:cNvSpPr/>
          <p:nvPr/>
        </p:nvSpPr>
        <p:spPr>
          <a:xfrm>
            <a:off x="4726020" y="326169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13E477B-C0A4-4FE6-9865-05258EF408B7}"/>
              </a:ext>
            </a:extLst>
          </p:cNvPr>
          <p:cNvSpPr txBox="1"/>
          <p:nvPr/>
        </p:nvSpPr>
        <p:spPr>
          <a:xfrm>
            <a:off x="4878408" y="3406400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E88C7CD-6C0F-4E0D-A780-73EA3ED1A94C}"/>
              </a:ext>
            </a:extLst>
          </p:cNvPr>
          <p:cNvSpPr txBox="1"/>
          <p:nvPr/>
        </p:nvSpPr>
        <p:spPr>
          <a:xfrm>
            <a:off x="5382766" y="3396367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341C086-97C5-4377-A78F-48D79EE00123}"/>
              </a:ext>
            </a:extLst>
          </p:cNvPr>
          <p:cNvSpPr/>
          <p:nvPr/>
        </p:nvSpPr>
        <p:spPr>
          <a:xfrm>
            <a:off x="3712059" y="377932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9355EB4-E5EC-428D-8BC1-DEBF3B5B7725}"/>
              </a:ext>
            </a:extLst>
          </p:cNvPr>
          <p:cNvSpPr/>
          <p:nvPr/>
        </p:nvSpPr>
        <p:spPr>
          <a:xfrm>
            <a:off x="5235689" y="3779328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9AFA862-8177-4C63-8AAF-E956E75522B7}"/>
              </a:ext>
            </a:extLst>
          </p:cNvPr>
          <p:cNvSpPr/>
          <p:nvPr/>
        </p:nvSpPr>
        <p:spPr>
          <a:xfrm>
            <a:off x="4215244" y="377932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43A9D96-DEA2-4377-9F74-87228B390C15}"/>
              </a:ext>
            </a:extLst>
          </p:cNvPr>
          <p:cNvSpPr/>
          <p:nvPr/>
        </p:nvSpPr>
        <p:spPr>
          <a:xfrm>
            <a:off x="4725467" y="377932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7556A9D-7176-4C65-8B16-1CB8EADD0A34}"/>
              </a:ext>
            </a:extLst>
          </p:cNvPr>
          <p:cNvSpPr txBox="1"/>
          <p:nvPr/>
        </p:nvSpPr>
        <p:spPr>
          <a:xfrm>
            <a:off x="3856964" y="391399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C6D31C8-E7EF-4B99-BF92-209EF347D934}"/>
              </a:ext>
            </a:extLst>
          </p:cNvPr>
          <p:cNvSpPr txBox="1"/>
          <p:nvPr/>
        </p:nvSpPr>
        <p:spPr>
          <a:xfrm>
            <a:off x="4877854" y="3924029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BD674F-CE88-41F4-9FBF-8B6724FB1E2F}"/>
              </a:ext>
            </a:extLst>
          </p:cNvPr>
          <p:cNvSpPr txBox="1"/>
          <p:nvPr/>
        </p:nvSpPr>
        <p:spPr>
          <a:xfrm>
            <a:off x="5382213" y="3913996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E1093D3-31EE-4D7A-B685-33AC6F48EAE2}"/>
              </a:ext>
            </a:extLst>
          </p:cNvPr>
          <p:cNvGrpSpPr/>
          <p:nvPr/>
        </p:nvGrpSpPr>
        <p:grpSpPr>
          <a:xfrm>
            <a:off x="4339587" y="3929311"/>
            <a:ext cx="590345" cy="571500"/>
            <a:chOff x="6222318" y="5620869"/>
            <a:chExt cx="873398" cy="840831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E1E2EE1-1B78-4756-A271-171678FEC584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A461A81A-539A-4A5C-8EA6-70100FA25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D5D4F8CC-DFB1-44FF-9C5A-11E4EE7B7A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EA7308EE-5FFC-48AA-83D3-AC53FE68264E}"/>
              </a:ext>
            </a:extLst>
          </p:cNvPr>
          <p:cNvSpPr txBox="1"/>
          <p:nvPr/>
        </p:nvSpPr>
        <p:spPr>
          <a:xfrm>
            <a:off x="4875626" y="289220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A3D41D1-B000-41B0-9709-E7184FC6AD05}"/>
              </a:ext>
            </a:extLst>
          </p:cNvPr>
          <p:cNvSpPr txBox="1"/>
          <p:nvPr/>
        </p:nvSpPr>
        <p:spPr>
          <a:xfrm>
            <a:off x="4369358" y="3404437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E8B1EB7-CB31-4BFC-99AE-EF4464DCC1B5}"/>
              </a:ext>
            </a:extLst>
          </p:cNvPr>
          <p:cNvSpPr txBox="1"/>
          <p:nvPr/>
        </p:nvSpPr>
        <p:spPr>
          <a:xfrm>
            <a:off x="4873097" y="3387656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a typeface="Gulim" panose="020B0503020000020004" pitchFamily="34" charset="-127"/>
              </a:rPr>
              <a:t>2</a:t>
            </a:r>
            <a:r>
              <a:rPr lang="en-US" sz="1600"/>
              <a:t>     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8A32AC2-FFC3-496D-85F6-6ADA340619B8}"/>
              </a:ext>
            </a:extLst>
          </p:cNvPr>
          <p:cNvSpPr txBox="1"/>
          <p:nvPr/>
        </p:nvSpPr>
        <p:spPr>
          <a:xfrm>
            <a:off x="5437443" y="288820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159BAC8-5A51-4AAC-9013-B38C2F6ACBE8}"/>
              </a:ext>
            </a:extLst>
          </p:cNvPr>
          <p:cNvSpPr txBox="1"/>
          <p:nvPr/>
        </p:nvSpPr>
        <p:spPr>
          <a:xfrm>
            <a:off x="5387500" y="3391767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sz="1600"/>
              <a:t>     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042EACD-BE92-494B-977B-4D6152D5F013}"/>
              </a:ext>
            </a:extLst>
          </p:cNvPr>
          <p:cNvSpPr txBox="1"/>
          <p:nvPr/>
        </p:nvSpPr>
        <p:spPr>
          <a:xfrm>
            <a:off x="4370325" y="390567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0597463-3409-4642-ADFA-3C6471649679}"/>
              </a:ext>
            </a:extLst>
          </p:cNvPr>
          <p:cNvSpPr txBox="1"/>
          <p:nvPr/>
        </p:nvSpPr>
        <p:spPr>
          <a:xfrm>
            <a:off x="4848637" y="3905102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sz="1600"/>
              <a:t>      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C7224B1-1BB7-4688-95D9-325014CDA583}"/>
              </a:ext>
            </a:extLst>
          </p:cNvPr>
          <p:cNvSpPr txBox="1"/>
          <p:nvPr/>
        </p:nvSpPr>
        <p:spPr>
          <a:xfrm>
            <a:off x="5384212" y="3895243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sz="1600"/>
              <a:t>      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C5BF710-41F9-4B5E-8C52-FA6EA57DAFDA}"/>
              </a:ext>
            </a:extLst>
          </p:cNvPr>
          <p:cNvSpPr/>
          <p:nvPr/>
        </p:nvSpPr>
        <p:spPr>
          <a:xfrm>
            <a:off x="6508033" y="2233001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7851F6F-006B-4F09-A7A7-C6E4011C17F8}"/>
              </a:ext>
            </a:extLst>
          </p:cNvPr>
          <p:cNvSpPr/>
          <p:nvPr/>
        </p:nvSpPr>
        <p:spPr>
          <a:xfrm>
            <a:off x="8031664" y="2233001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F961E4B-FA1D-43E2-AA7D-9F4EE7351B0C}"/>
              </a:ext>
            </a:extLst>
          </p:cNvPr>
          <p:cNvSpPr/>
          <p:nvPr/>
        </p:nvSpPr>
        <p:spPr>
          <a:xfrm>
            <a:off x="7011219" y="2233001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9AEA2FC-3677-426E-AA6F-424B343FF63B}"/>
              </a:ext>
            </a:extLst>
          </p:cNvPr>
          <p:cNvSpPr/>
          <p:nvPr/>
        </p:nvSpPr>
        <p:spPr>
          <a:xfrm>
            <a:off x="7521441" y="2233001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A513CBE-DD90-4CB3-B533-44EE513BE20E}"/>
              </a:ext>
            </a:extLst>
          </p:cNvPr>
          <p:cNvSpPr txBox="1"/>
          <p:nvPr/>
        </p:nvSpPr>
        <p:spPr>
          <a:xfrm>
            <a:off x="6652938" y="2367669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BBB1106-84D6-46D9-A4A0-A317367DE2D3}"/>
              </a:ext>
            </a:extLst>
          </p:cNvPr>
          <p:cNvSpPr txBox="1"/>
          <p:nvPr/>
        </p:nvSpPr>
        <p:spPr>
          <a:xfrm>
            <a:off x="7673829" y="2377703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F98911E-458F-41BC-8EC0-75BA69CC8F2E}"/>
              </a:ext>
            </a:extLst>
          </p:cNvPr>
          <p:cNvSpPr txBox="1"/>
          <p:nvPr/>
        </p:nvSpPr>
        <p:spPr>
          <a:xfrm>
            <a:off x="8178187" y="2367669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277A6C6-9FAD-4FCC-A763-95EE1D8573EF}"/>
              </a:ext>
            </a:extLst>
          </p:cNvPr>
          <p:cNvSpPr/>
          <p:nvPr/>
        </p:nvSpPr>
        <p:spPr>
          <a:xfrm>
            <a:off x="6507480" y="2750630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E988D4E-F3A8-4642-B1E1-86EA6713F381}"/>
              </a:ext>
            </a:extLst>
          </p:cNvPr>
          <p:cNvSpPr/>
          <p:nvPr/>
        </p:nvSpPr>
        <p:spPr>
          <a:xfrm>
            <a:off x="8031111" y="2750630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CB84BC1-6386-45F3-8260-B9B15B12FC8A}"/>
              </a:ext>
            </a:extLst>
          </p:cNvPr>
          <p:cNvSpPr/>
          <p:nvPr/>
        </p:nvSpPr>
        <p:spPr>
          <a:xfrm>
            <a:off x="7010665" y="2750630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1CA61C8-E52B-4BC0-B9D7-2AEE0E9F5D5A}"/>
              </a:ext>
            </a:extLst>
          </p:cNvPr>
          <p:cNvSpPr/>
          <p:nvPr/>
        </p:nvSpPr>
        <p:spPr>
          <a:xfrm>
            <a:off x="7520888" y="2750630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0228E5-2716-44D1-A161-FC98B20605C5}"/>
              </a:ext>
            </a:extLst>
          </p:cNvPr>
          <p:cNvSpPr txBox="1"/>
          <p:nvPr/>
        </p:nvSpPr>
        <p:spPr>
          <a:xfrm>
            <a:off x="7170090" y="2885299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BE672AC-CF03-45AE-8DD5-7FBC40719943}"/>
              </a:ext>
            </a:extLst>
          </p:cNvPr>
          <p:cNvSpPr txBox="1"/>
          <p:nvPr/>
        </p:nvSpPr>
        <p:spPr>
          <a:xfrm>
            <a:off x="6652385" y="288529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4CFEFF6-850A-4541-959A-8CBB9DC9B2D3}"/>
              </a:ext>
            </a:extLst>
          </p:cNvPr>
          <p:cNvSpPr txBox="1"/>
          <p:nvPr/>
        </p:nvSpPr>
        <p:spPr>
          <a:xfrm>
            <a:off x="7673276" y="2895331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A532E6D-339D-4DAE-A09A-90B91548DA38}"/>
              </a:ext>
            </a:extLst>
          </p:cNvPr>
          <p:cNvSpPr/>
          <p:nvPr/>
        </p:nvSpPr>
        <p:spPr>
          <a:xfrm>
            <a:off x="6508136" y="3264824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10D9CCBB-6EDC-446D-B2B3-F7DB65B67820}"/>
              </a:ext>
            </a:extLst>
          </p:cNvPr>
          <p:cNvSpPr/>
          <p:nvPr/>
        </p:nvSpPr>
        <p:spPr>
          <a:xfrm>
            <a:off x="8031767" y="3264824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2B4457A-7446-4AC3-B2EB-F830A1E25552}"/>
              </a:ext>
            </a:extLst>
          </p:cNvPr>
          <p:cNvSpPr/>
          <p:nvPr/>
        </p:nvSpPr>
        <p:spPr>
          <a:xfrm>
            <a:off x="7011321" y="3264824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FB19D47-C6A9-4B8D-94DF-31B0DD919AED}"/>
              </a:ext>
            </a:extLst>
          </p:cNvPr>
          <p:cNvSpPr/>
          <p:nvPr/>
        </p:nvSpPr>
        <p:spPr>
          <a:xfrm>
            <a:off x="7521544" y="3264824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0AA0C43-4B10-4FAB-9A18-92D55B02274F}"/>
              </a:ext>
            </a:extLst>
          </p:cNvPr>
          <p:cNvSpPr txBox="1"/>
          <p:nvPr/>
        </p:nvSpPr>
        <p:spPr>
          <a:xfrm>
            <a:off x="7673932" y="3409525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E136A98C-2B19-45E3-B601-552CC367D4B6}"/>
              </a:ext>
            </a:extLst>
          </p:cNvPr>
          <p:cNvSpPr txBox="1"/>
          <p:nvPr/>
        </p:nvSpPr>
        <p:spPr>
          <a:xfrm>
            <a:off x="8178290" y="3399492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7439FD2A-8943-49C6-ADE5-2CAE1643BCE9}"/>
              </a:ext>
            </a:extLst>
          </p:cNvPr>
          <p:cNvSpPr/>
          <p:nvPr/>
        </p:nvSpPr>
        <p:spPr>
          <a:xfrm>
            <a:off x="6507583" y="3782453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2625485-65DC-46F9-9701-B3BFB8CD9B75}"/>
              </a:ext>
            </a:extLst>
          </p:cNvPr>
          <p:cNvSpPr/>
          <p:nvPr/>
        </p:nvSpPr>
        <p:spPr>
          <a:xfrm>
            <a:off x="8031213" y="3782453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6220A2B3-25BF-4F83-80D5-607A11BC56E5}"/>
              </a:ext>
            </a:extLst>
          </p:cNvPr>
          <p:cNvSpPr/>
          <p:nvPr/>
        </p:nvSpPr>
        <p:spPr>
          <a:xfrm>
            <a:off x="7010768" y="3782453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C01E1E0-80D4-4AD7-8EFD-B029D45A6BC6}"/>
              </a:ext>
            </a:extLst>
          </p:cNvPr>
          <p:cNvSpPr/>
          <p:nvPr/>
        </p:nvSpPr>
        <p:spPr>
          <a:xfrm>
            <a:off x="7520991" y="3782453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5044921-DA39-4C19-92E1-DFAA8517EC11}"/>
              </a:ext>
            </a:extLst>
          </p:cNvPr>
          <p:cNvSpPr txBox="1"/>
          <p:nvPr/>
        </p:nvSpPr>
        <p:spPr>
          <a:xfrm>
            <a:off x="6652488" y="3917121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5164D9FE-CFA5-4B75-A63C-B116B919A09C}"/>
              </a:ext>
            </a:extLst>
          </p:cNvPr>
          <p:cNvSpPr txBox="1"/>
          <p:nvPr/>
        </p:nvSpPr>
        <p:spPr>
          <a:xfrm>
            <a:off x="7673378" y="3927154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A22750E-230E-4D15-BBF8-6AF639D9FC47}"/>
              </a:ext>
            </a:extLst>
          </p:cNvPr>
          <p:cNvSpPr txBox="1"/>
          <p:nvPr/>
        </p:nvSpPr>
        <p:spPr>
          <a:xfrm>
            <a:off x="8177737" y="3917121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57678E3-2009-4F0C-8647-3B1F5D8D5A20}"/>
              </a:ext>
            </a:extLst>
          </p:cNvPr>
          <p:cNvGrpSpPr/>
          <p:nvPr/>
        </p:nvGrpSpPr>
        <p:grpSpPr>
          <a:xfrm>
            <a:off x="7656885" y="3923719"/>
            <a:ext cx="590345" cy="571500"/>
            <a:chOff x="6222318" y="5620869"/>
            <a:chExt cx="873398" cy="840831"/>
          </a:xfrm>
        </p:grpSpPr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5EB15946-1C97-4F39-8FB6-9D5B62C459AF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51CEBF64-8539-4F2E-A8FE-C75C02641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E01F2123-1487-4453-82D3-BF8897F3A8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9BCE88F3-8598-4BBE-B0D4-3D12F3CE5DD4}"/>
              </a:ext>
            </a:extLst>
          </p:cNvPr>
          <p:cNvSpPr txBox="1"/>
          <p:nvPr/>
        </p:nvSpPr>
        <p:spPr>
          <a:xfrm>
            <a:off x="7671150" y="2895331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226662A-B871-4899-B770-164936F6A492}"/>
              </a:ext>
            </a:extLst>
          </p:cNvPr>
          <p:cNvSpPr txBox="1"/>
          <p:nvPr/>
        </p:nvSpPr>
        <p:spPr>
          <a:xfrm>
            <a:off x="7164882" y="3407562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B30372B-6381-4FE8-972A-EDC648EB479E}"/>
              </a:ext>
            </a:extLst>
          </p:cNvPr>
          <p:cNvSpPr txBox="1"/>
          <p:nvPr/>
        </p:nvSpPr>
        <p:spPr>
          <a:xfrm>
            <a:off x="7668621" y="3390781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a typeface="Gulim" panose="020B0503020000020004" pitchFamily="34" charset="-127"/>
              </a:rPr>
              <a:t>2</a:t>
            </a:r>
            <a:r>
              <a:rPr lang="en-US" sz="1600"/>
              <a:t>      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1F7BDE53-4A96-43FA-9403-3CE4E881CFFB}"/>
              </a:ext>
            </a:extLst>
          </p:cNvPr>
          <p:cNvSpPr txBox="1"/>
          <p:nvPr/>
        </p:nvSpPr>
        <p:spPr>
          <a:xfrm>
            <a:off x="8232967" y="2891331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427336F2-479F-484E-9076-FB5C7926E06F}"/>
              </a:ext>
            </a:extLst>
          </p:cNvPr>
          <p:cNvSpPr txBox="1"/>
          <p:nvPr/>
        </p:nvSpPr>
        <p:spPr>
          <a:xfrm>
            <a:off x="8183024" y="3394892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sz="1600"/>
              <a:t>      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865E0EF-978B-4B33-BD57-A9E790FF335F}"/>
              </a:ext>
            </a:extLst>
          </p:cNvPr>
          <p:cNvSpPr txBox="1"/>
          <p:nvPr/>
        </p:nvSpPr>
        <p:spPr>
          <a:xfrm>
            <a:off x="7165849" y="3908800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C5158C8-DFF7-4664-A51F-B81A48C6315B}"/>
              </a:ext>
            </a:extLst>
          </p:cNvPr>
          <p:cNvSpPr txBox="1"/>
          <p:nvPr/>
        </p:nvSpPr>
        <p:spPr>
          <a:xfrm>
            <a:off x="7644161" y="3908227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3</a:t>
            </a:r>
            <a:r>
              <a:rPr lang="en-US" sz="1600"/>
              <a:t>      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6399AF2-85E2-4321-B30D-53E1F7F24D35}"/>
              </a:ext>
            </a:extLst>
          </p:cNvPr>
          <p:cNvSpPr txBox="1"/>
          <p:nvPr/>
        </p:nvSpPr>
        <p:spPr>
          <a:xfrm>
            <a:off x="8179736" y="3898368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6</a:t>
            </a:r>
            <a:r>
              <a:rPr lang="en-US" sz="1600"/>
              <a:t>      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0183039-615C-4969-85FE-17F8D36E3553}"/>
              </a:ext>
            </a:extLst>
          </p:cNvPr>
          <p:cNvSpPr/>
          <p:nvPr/>
        </p:nvSpPr>
        <p:spPr>
          <a:xfrm>
            <a:off x="9250584" y="222987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40AC892-CF3B-429B-ABC5-26DF89BD2406}"/>
              </a:ext>
            </a:extLst>
          </p:cNvPr>
          <p:cNvSpPr/>
          <p:nvPr/>
        </p:nvSpPr>
        <p:spPr>
          <a:xfrm>
            <a:off x="10774215" y="222987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564E677C-A1C3-4793-A4C2-9C7087937838}"/>
              </a:ext>
            </a:extLst>
          </p:cNvPr>
          <p:cNvSpPr/>
          <p:nvPr/>
        </p:nvSpPr>
        <p:spPr>
          <a:xfrm>
            <a:off x="9753770" y="222987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2994A4E-9840-477D-AECE-6EAC1028A460}"/>
              </a:ext>
            </a:extLst>
          </p:cNvPr>
          <p:cNvSpPr/>
          <p:nvPr/>
        </p:nvSpPr>
        <p:spPr>
          <a:xfrm>
            <a:off x="10263992" y="222987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CB004974-4360-4C4B-AECE-59116A1C78C4}"/>
              </a:ext>
            </a:extLst>
          </p:cNvPr>
          <p:cNvSpPr txBox="1"/>
          <p:nvPr/>
        </p:nvSpPr>
        <p:spPr>
          <a:xfrm>
            <a:off x="9395489" y="2364544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7A4E3E6-E304-4D86-8E35-F2A94031C60A}"/>
              </a:ext>
            </a:extLst>
          </p:cNvPr>
          <p:cNvSpPr txBox="1"/>
          <p:nvPr/>
        </p:nvSpPr>
        <p:spPr>
          <a:xfrm>
            <a:off x="10416380" y="2374578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B1DC481-25B8-49C0-85D8-59D7ECB3C92B}"/>
              </a:ext>
            </a:extLst>
          </p:cNvPr>
          <p:cNvSpPr txBox="1"/>
          <p:nvPr/>
        </p:nvSpPr>
        <p:spPr>
          <a:xfrm>
            <a:off x="10920738" y="2364544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36DA240F-755A-4A86-868F-1B903FC53F2B}"/>
              </a:ext>
            </a:extLst>
          </p:cNvPr>
          <p:cNvSpPr/>
          <p:nvPr/>
        </p:nvSpPr>
        <p:spPr>
          <a:xfrm>
            <a:off x="9250031" y="274750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CA27E45-8443-41CC-BAB8-6DB95644D213}"/>
              </a:ext>
            </a:extLst>
          </p:cNvPr>
          <p:cNvSpPr/>
          <p:nvPr/>
        </p:nvSpPr>
        <p:spPr>
          <a:xfrm>
            <a:off x="10773662" y="274750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BB0E56B-8D9A-4A1C-BBE1-AF77EA4E993B}"/>
              </a:ext>
            </a:extLst>
          </p:cNvPr>
          <p:cNvSpPr/>
          <p:nvPr/>
        </p:nvSpPr>
        <p:spPr>
          <a:xfrm>
            <a:off x="9753216" y="2747505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741F97F-E404-46EF-AA95-4B396F2529B6}"/>
              </a:ext>
            </a:extLst>
          </p:cNvPr>
          <p:cNvSpPr/>
          <p:nvPr/>
        </p:nvSpPr>
        <p:spPr>
          <a:xfrm>
            <a:off x="10263439" y="274750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0ABFE2A-7E8E-4358-A449-3FA88ADA36EE}"/>
              </a:ext>
            </a:extLst>
          </p:cNvPr>
          <p:cNvSpPr txBox="1"/>
          <p:nvPr/>
        </p:nvSpPr>
        <p:spPr>
          <a:xfrm>
            <a:off x="9912641" y="2882174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058EE81-2C15-4252-A9F6-62AB90D62425}"/>
              </a:ext>
            </a:extLst>
          </p:cNvPr>
          <p:cNvSpPr txBox="1"/>
          <p:nvPr/>
        </p:nvSpPr>
        <p:spPr>
          <a:xfrm>
            <a:off x="9394936" y="2882173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B5518DDE-9EEF-4E83-901B-588CBA9C93E7}"/>
              </a:ext>
            </a:extLst>
          </p:cNvPr>
          <p:cNvSpPr txBox="1"/>
          <p:nvPr/>
        </p:nvSpPr>
        <p:spPr>
          <a:xfrm>
            <a:off x="10415827" y="2892206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521D579-77D9-42FD-8AFE-C94317C8A79D}"/>
              </a:ext>
            </a:extLst>
          </p:cNvPr>
          <p:cNvSpPr/>
          <p:nvPr/>
        </p:nvSpPr>
        <p:spPr>
          <a:xfrm>
            <a:off x="9250687" y="3261699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E7A84230-B72B-4354-A24E-DFF07756C1CC}"/>
              </a:ext>
            </a:extLst>
          </p:cNvPr>
          <p:cNvSpPr/>
          <p:nvPr/>
        </p:nvSpPr>
        <p:spPr>
          <a:xfrm>
            <a:off x="10774318" y="326169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D0134B13-E053-45F6-84FE-C706A5DD83DA}"/>
              </a:ext>
            </a:extLst>
          </p:cNvPr>
          <p:cNvSpPr/>
          <p:nvPr/>
        </p:nvSpPr>
        <p:spPr>
          <a:xfrm>
            <a:off x="9753872" y="326169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317CBC2-EDF1-49CD-B129-DCF26AE26BEB}"/>
              </a:ext>
            </a:extLst>
          </p:cNvPr>
          <p:cNvSpPr/>
          <p:nvPr/>
        </p:nvSpPr>
        <p:spPr>
          <a:xfrm>
            <a:off x="10264095" y="326169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86D4B08-EF5C-413C-9995-68F69DD716A5}"/>
              </a:ext>
            </a:extLst>
          </p:cNvPr>
          <p:cNvSpPr txBox="1"/>
          <p:nvPr/>
        </p:nvSpPr>
        <p:spPr>
          <a:xfrm>
            <a:off x="10416483" y="3406400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937CC92D-1BA0-4B82-99F5-6F28A0AF51C0}"/>
              </a:ext>
            </a:extLst>
          </p:cNvPr>
          <p:cNvSpPr txBox="1"/>
          <p:nvPr/>
        </p:nvSpPr>
        <p:spPr>
          <a:xfrm>
            <a:off x="10920841" y="3396367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8F38465E-9811-4FA4-B609-089322D329D0}"/>
              </a:ext>
            </a:extLst>
          </p:cNvPr>
          <p:cNvSpPr/>
          <p:nvPr/>
        </p:nvSpPr>
        <p:spPr>
          <a:xfrm>
            <a:off x="9250134" y="377932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21C92E7-9C89-4A76-AD41-54922E2BB388}"/>
              </a:ext>
            </a:extLst>
          </p:cNvPr>
          <p:cNvSpPr/>
          <p:nvPr/>
        </p:nvSpPr>
        <p:spPr>
          <a:xfrm>
            <a:off x="10773764" y="3779328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14F1D24-85C2-493F-B44D-39829E1EC0C6}"/>
              </a:ext>
            </a:extLst>
          </p:cNvPr>
          <p:cNvSpPr/>
          <p:nvPr/>
        </p:nvSpPr>
        <p:spPr>
          <a:xfrm>
            <a:off x="9753319" y="377932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293BB5E-54E8-4223-99A4-A9253D10C31D}"/>
              </a:ext>
            </a:extLst>
          </p:cNvPr>
          <p:cNvSpPr/>
          <p:nvPr/>
        </p:nvSpPr>
        <p:spPr>
          <a:xfrm>
            <a:off x="10263542" y="377932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069F8732-9B0C-40A3-8B25-606363D52A8E}"/>
              </a:ext>
            </a:extLst>
          </p:cNvPr>
          <p:cNvSpPr txBox="1"/>
          <p:nvPr/>
        </p:nvSpPr>
        <p:spPr>
          <a:xfrm>
            <a:off x="9395039" y="391399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    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3B574237-4117-4BBF-B037-4E927E8CF749}"/>
              </a:ext>
            </a:extLst>
          </p:cNvPr>
          <p:cNvSpPr txBox="1"/>
          <p:nvPr/>
        </p:nvSpPr>
        <p:spPr>
          <a:xfrm>
            <a:off x="10415929" y="3924029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A8ED47B2-CA85-40E9-A29F-FA9E49DA5795}"/>
              </a:ext>
            </a:extLst>
          </p:cNvPr>
          <p:cNvSpPr txBox="1"/>
          <p:nvPr/>
        </p:nvSpPr>
        <p:spPr>
          <a:xfrm>
            <a:off x="10920288" y="3913996"/>
            <a:ext cx="2915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      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27F7B464-CDF0-4AB1-9EE6-250AA8CC55A1}"/>
              </a:ext>
            </a:extLst>
          </p:cNvPr>
          <p:cNvGrpSpPr/>
          <p:nvPr/>
        </p:nvGrpSpPr>
        <p:grpSpPr>
          <a:xfrm>
            <a:off x="10920287" y="3923719"/>
            <a:ext cx="590345" cy="571500"/>
            <a:chOff x="6222318" y="5620869"/>
            <a:chExt cx="873398" cy="840831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41F82382-8238-4B7D-9C1D-4A8C63CA00D1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4C6C83D1-105B-4827-8966-E17D9BA66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3C68C2BB-C442-4941-96BB-F69A2479D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7EEF11DD-F2F9-4ABC-9EAB-23E2AFACF2C2}"/>
              </a:ext>
            </a:extLst>
          </p:cNvPr>
          <p:cNvSpPr txBox="1"/>
          <p:nvPr/>
        </p:nvSpPr>
        <p:spPr>
          <a:xfrm>
            <a:off x="10413701" y="289220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9892B666-666A-48AD-A5CD-7B7D401C6DF6}"/>
              </a:ext>
            </a:extLst>
          </p:cNvPr>
          <p:cNvSpPr txBox="1"/>
          <p:nvPr/>
        </p:nvSpPr>
        <p:spPr>
          <a:xfrm>
            <a:off x="9907433" y="3404437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5E269112-8723-45D5-8146-CC524DE29BF0}"/>
              </a:ext>
            </a:extLst>
          </p:cNvPr>
          <p:cNvSpPr txBox="1"/>
          <p:nvPr/>
        </p:nvSpPr>
        <p:spPr>
          <a:xfrm>
            <a:off x="10411172" y="3387656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a typeface="Gulim" panose="020B0503020000020004" pitchFamily="34" charset="-127"/>
              </a:rPr>
              <a:t>2</a:t>
            </a:r>
            <a:r>
              <a:rPr lang="en-US" sz="1600"/>
              <a:t>      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B9539DF2-212B-4C20-9127-40F0AE242BDA}"/>
              </a:ext>
            </a:extLst>
          </p:cNvPr>
          <p:cNvSpPr txBox="1"/>
          <p:nvPr/>
        </p:nvSpPr>
        <p:spPr>
          <a:xfrm>
            <a:off x="10975518" y="2888206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4AA5913-FFCF-4DCD-958F-3D6B1262320A}"/>
              </a:ext>
            </a:extLst>
          </p:cNvPr>
          <p:cNvSpPr txBox="1"/>
          <p:nvPr/>
        </p:nvSpPr>
        <p:spPr>
          <a:xfrm>
            <a:off x="10925575" y="3391767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sz="1600"/>
              <a:t>      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FF25E6B7-E5C6-4A2F-BFCD-BB2769E29217}"/>
              </a:ext>
            </a:extLst>
          </p:cNvPr>
          <p:cNvSpPr txBox="1"/>
          <p:nvPr/>
        </p:nvSpPr>
        <p:spPr>
          <a:xfrm>
            <a:off x="9908400" y="3905675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1</a:t>
            </a:r>
            <a:r>
              <a:rPr lang="en-US" sz="1600"/>
              <a:t>      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9167FD08-AE75-4666-97C4-070B5FD5CC78}"/>
              </a:ext>
            </a:extLst>
          </p:cNvPr>
          <p:cNvSpPr txBox="1"/>
          <p:nvPr/>
        </p:nvSpPr>
        <p:spPr>
          <a:xfrm>
            <a:off x="10386712" y="3905102"/>
            <a:ext cx="29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3</a:t>
            </a:r>
            <a:r>
              <a:rPr lang="en-US" sz="1600"/>
              <a:t>      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62E5DD0B-AD80-4B21-9D3A-A24335A104E3}"/>
              </a:ext>
            </a:extLst>
          </p:cNvPr>
          <p:cNvSpPr txBox="1"/>
          <p:nvPr/>
        </p:nvSpPr>
        <p:spPr>
          <a:xfrm>
            <a:off x="10922287" y="3895243"/>
            <a:ext cx="2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6</a:t>
            </a:r>
            <a:r>
              <a:rPr lang="en-US" sz="160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14552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AC7875-0445-41B9-A0AA-5EE86F5D519F}"/>
              </a:ext>
            </a:extLst>
          </p:cNvPr>
          <p:cNvSpPr/>
          <p:nvPr/>
        </p:nvSpPr>
        <p:spPr>
          <a:xfrm>
            <a:off x="8452885" y="1995377"/>
            <a:ext cx="7620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C1792-7104-4B42-A087-44F5C4275372}"/>
              </a:ext>
            </a:extLst>
          </p:cNvPr>
          <p:cNvSpPr/>
          <p:nvPr/>
        </p:nvSpPr>
        <p:spPr>
          <a:xfrm>
            <a:off x="7701517" y="1233377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F21A86-95D9-42CD-B0B6-148DE6F354D2}"/>
              </a:ext>
            </a:extLst>
          </p:cNvPr>
          <p:cNvSpPr/>
          <p:nvPr/>
        </p:nvSpPr>
        <p:spPr>
          <a:xfrm>
            <a:off x="10003465" y="1233377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3CB6DE-4E6C-489D-9C59-BB1A235A194E}"/>
              </a:ext>
            </a:extLst>
          </p:cNvPr>
          <p:cNvSpPr/>
          <p:nvPr/>
        </p:nvSpPr>
        <p:spPr>
          <a:xfrm>
            <a:off x="8461745" y="1233377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500E8-4F07-4C32-BD54-6D36FE2FB8CD}"/>
              </a:ext>
            </a:extLst>
          </p:cNvPr>
          <p:cNvSpPr/>
          <p:nvPr/>
        </p:nvSpPr>
        <p:spPr>
          <a:xfrm>
            <a:off x="9232605" y="1233377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753F8C-5388-470B-807D-E4CB3DC25C13}"/>
              </a:ext>
            </a:extLst>
          </p:cNvPr>
          <p:cNvSpPr/>
          <p:nvPr/>
        </p:nvSpPr>
        <p:spPr>
          <a:xfrm>
            <a:off x="7701517" y="1995377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E3D5E5-451E-420F-9ABA-A7ACFBC5608D}"/>
              </a:ext>
            </a:extLst>
          </p:cNvPr>
          <p:cNvSpPr/>
          <p:nvPr/>
        </p:nvSpPr>
        <p:spPr>
          <a:xfrm>
            <a:off x="10003465" y="1995377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8ACFB-A3B2-4B72-A9DC-F7DE65EC3DC0}"/>
              </a:ext>
            </a:extLst>
          </p:cNvPr>
          <p:cNvSpPr/>
          <p:nvPr/>
        </p:nvSpPr>
        <p:spPr>
          <a:xfrm>
            <a:off x="8461745" y="1995377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9EEF99-BED4-4A38-BD2D-21A7F21FE8B9}"/>
              </a:ext>
            </a:extLst>
          </p:cNvPr>
          <p:cNvSpPr/>
          <p:nvPr/>
        </p:nvSpPr>
        <p:spPr>
          <a:xfrm>
            <a:off x="9232605" y="1995377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E29879-26AD-43E7-83D5-7F6B4224F362}"/>
              </a:ext>
            </a:extLst>
          </p:cNvPr>
          <p:cNvSpPr/>
          <p:nvPr/>
        </p:nvSpPr>
        <p:spPr>
          <a:xfrm>
            <a:off x="7701517" y="2757377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8DFDE-C7FE-4A25-9F60-D4405DCEB857}"/>
              </a:ext>
            </a:extLst>
          </p:cNvPr>
          <p:cNvSpPr/>
          <p:nvPr/>
        </p:nvSpPr>
        <p:spPr>
          <a:xfrm>
            <a:off x="10003465" y="2757377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E16509-C3E6-4943-8792-B25FCE952965}"/>
              </a:ext>
            </a:extLst>
          </p:cNvPr>
          <p:cNvSpPr/>
          <p:nvPr/>
        </p:nvSpPr>
        <p:spPr>
          <a:xfrm>
            <a:off x="8461745" y="2757377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7F1E0C-0BC3-4953-AFE6-CE1A8D5FF57F}"/>
              </a:ext>
            </a:extLst>
          </p:cNvPr>
          <p:cNvSpPr/>
          <p:nvPr/>
        </p:nvSpPr>
        <p:spPr>
          <a:xfrm>
            <a:off x="9232605" y="2757377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6D7C40-88E1-48C6-8747-C127066CE7B6}"/>
              </a:ext>
            </a:extLst>
          </p:cNvPr>
          <p:cNvSpPr/>
          <p:nvPr/>
        </p:nvSpPr>
        <p:spPr>
          <a:xfrm>
            <a:off x="7701517" y="3519377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81CD06-6EA7-4996-B936-8162465FA59A}"/>
              </a:ext>
            </a:extLst>
          </p:cNvPr>
          <p:cNvSpPr/>
          <p:nvPr/>
        </p:nvSpPr>
        <p:spPr>
          <a:xfrm>
            <a:off x="10003465" y="3519377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1E45B0-6E4A-417F-B163-45205114CC34}"/>
              </a:ext>
            </a:extLst>
          </p:cNvPr>
          <p:cNvSpPr/>
          <p:nvPr/>
        </p:nvSpPr>
        <p:spPr>
          <a:xfrm>
            <a:off x="8461745" y="3519377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8360FD-AEFA-4BD0-A966-2D30A6D7B8AF}"/>
              </a:ext>
            </a:extLst>
          </p:cNvPr>
          <p:cNvSpPr/>
          <p:nvPr/>
        </p:nvSpPr>
        <p:spPr>
          <a:xfrm>
            <a:off x="9232605" y="3519377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92B6B-6579-4C1B-AE64-9C61C142C3B4}"/>
              </a:ext>
            </a:extLst>
          </p:cNvPr>
          <p:cNvSpPr txBox="1"/>
          <p:nvPr/>
        </p:nvSpPr>
        <p:spPr>
          <a:xfrm>
            <a:off x="9232605" y="4397046"/>
            <a:ext cx="88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3x3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BC0DB4-CAA9-4347-ACFD-E75958ED1067}"/>
              </a:ext>
            </a:extLst>
          </p:cNvPr>
          <p:cNvSpPr/>
          <p:nvPr/>
        </p:nvSpPr>
        <p:spPr>
          <a:xfrm>
            <a:off x="1426535" y="2312581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831EFD-A59A-4C34-BD7E-42583E2C11AB}"/>
              </a:ext>
            </a:extLst>
          </p:cNvPr>
          <p:cNvSpPr txBox="1"/>
          <p:nvPr/>
        </p:nvSpPr>
        <p:spPr>
          <a:xfrm>
            <a:off x="1426535" y="3190250"/>
            <a:ext cx="88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1x1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8B7F5-1CFF-451C-AC5B-E66102666111}"/>
              </a:ext>
            </a:extLst>
          </p:cNvPr>
          <p:cNvSpPr/>
          <p:nvPr/>
        </p:nvSpPr>
        <p:spPr>
          <a:xfrm>
            <a:off x="4768702" y="2548270"/>
            <a:ext cx="7620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5609EB-AB5A-40E2-8C0F-A502E938CF06}"/>
              </a:ext>
            </a:extLst>
          </p:cNvPr>
          <p:cNvSpPr/>
          <p:nvPr/>
        </p:nvSpPr>
        <p:spPr>
          <a:xfrm>
            <a:off x="5530702" y="1786270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283E83-C088-488E-95DF-04335F22E47E}"/>
              </a:ext>
            </a:extLst>
          </p:cNvPr>
          <p:cNvSpPr/>
          <p:nvPr/>
        </p:nvSpPr>
        <p:spPr>
          <a:xfrm>
            <a:off x="4759842" y="1786270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B7B867-DA72-4F8A-8FC5-67A392B56618}"/>
              </a:ext>
            </a:extLst>
          </p:cNvPr>
          <p:cNvSpPr/>
          <p:nvPr/>
        </p:nvSpPr>
        <p:spPr>
          <a:xfrm>
            <a:off x="3992812" y="1786270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7BC03F-43B3-4545-8FB2-220219348F49}"/>
              </a:ext>
            </a:extLst>
          </p:cNvPr>
          <p:cNvSpPr/>
          <p:nvPr/>
        </p:nvSpPr>
        <p:spPr>
          <a:xfrm>
            <a:off x="3989268" y="2548270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75A912-A93B-4929-BE63-73EB849FE991}"/>
              </a:ext>
            </a:extLst>
          </p:cNvPr>
          <p:cNvSpPr/>
          <p:nvPr/>
        </p:nvSpPr>
        <p:spPr>
          <a:xfrm>
            <a:off x="5530702" y="2548270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F8B04D-CBA1-46B0-8CC6-65811BD196E6}"/>
              </a:ext>
            </a:extLst>
          </p:cNvPr>
          <p:cNvSpPr/>
          <p:nvPr/>
        </p:nvSpPr>
        <p:spPr>
          <a:xfrm>
            <a:off x="4759842" y="2548270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5BBC07-57A0-47A5-AA3E-1B7766612A09}"/>
              </a:ext>
            </a:extLst>
          </p:cNvPr>
          <p:cNvSpPr/>
          <p:nvPr/>
        </p:nvSpPr>
        <p:spPr>
          <a:xfrm>
            <a:off x="3992812" y="3310270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BF4C27-AC13-44E6-8697-79885AF4ACF3}"/>
              </a:ext>
            </a:extLst>
          </p:cNvPr>
          <p:cNvSpPr/>
          <p:nvPr/>
        </p:nvSpPr>
        <p:spPr>
          <a:xfrm>
            <a:off x="5530702" y="3310270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1A966D-FBBB-417B-94EB-7B2FA5C581E7}"/>
              </a:ext>
            </a:extLst>
          </p:cNvPr>
          <p:cNvSpPr/>
          <p:nvPr/>
        </p:nvSpPr>
        <p:spPr>
          <a:xfrm>
            <a:off x="4759842" y="3310270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DCC2F3-3B25-4F7D-8BD6-94C0CD785D03}"/>
              </a:ext>
            </a:extLst>
          </p:cNvPr>
          <p:cNvSpPr txBox="1"/>
          <p:nvPr/>
        </p:nvSpPr>
        <p:spPr>
          <a:xfrm>
            <a:off x="5130210" y="4236269"/>
            <a:ext cx="88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2x2</a:t>
            </a:r>
          </a:p>
        </p:txBody>
      </p:sp>
    </p:spTree>
    <p:extLst>
      <p:ext uri="{BB962C8B-B14F-4D97-AF65-F5344CB8AC3E}">
        <p14:creationId xmlns:p14="http://schemas.microsoft.com/office/powerpoint/2010/main" val="260966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AC7875-0445-41B9-A0AA-5EE86F5D519F}"/>
              </a:ext>
            </a:extLst>
          </p:cNvPr>
          <p:cNvSpPr/>
          <p:nvPr/>
        </p:nvSpPr>
        <p:spPr>
          <a:xfrm>
            <a:off x="5484400" y="2659626"/>
            <a:ext cx="7620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C1792-7104-4B42-A087-44F5C4275372}"/>
              </a:ext>
            </a:extLst>
          </p:cNvPr>
          <p:cNvSpPr/>
          <p:nvPr/>
        </p:nvSpPr>
        <p:spPr>
          <a:xfrm>
            <a:off x="4733032" y="189762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F21A86-95D9-42CD-B0B6-148DE6F354D2}"/>
              </a:ext>
            </a:extLst>
          </p:cNvPr>
          <p:cNvSpPr/>
          <p:nvPr/>
        </p:nvSpPr>
        <p:spPr>
          <a:xfrm>
            <a:off x="7034980" y="189762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3CB6DE-4E6C-489D-9C59-BB1A235A194E}"/>
              </a:ext>
            </a:extLst>
          </p:cNvPr>
          <p:cNvSpPr/>
          <p:nvPr/>
        </p:nvSpPr>
        <p:spPr>
          <a:xfrm>
            <a:off x="5493260" y="189762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500E8-4F07-4C32-BD54-6D36FE2FB8CD}"/>
              </a:ext>
            </a:extLst>
          </p:cNvPr>
          <p:cNvSpPr/>
          <p:nvPr/>
        </p:nvSpPr>
        <p:spPr>
          <a:xfrm>
            <a:off x="6264120" y="189762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753F8C-5388-470B-807D-E4CB3DC25C13}"/>
              </a:ext>
            </a:extLst>
          </p:cNvPr>
          <p:cNvSpPr/>
          <p:nvPr/>
        </p:nvSpPr>
        <p:spPr>
          <a:xfrm>
            <a:off x="4733032" y="265962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E3D5E5-451E-420F-9ABA-A7ACFBC5608D}"/>
              </a:ext>
            </a:extLst>
          </p:cNvPr>
          <p:cNvSpPr/>
          <p:nvPr/>
        </p:nvSpPr>
        <p:spPr>
          <a:xfrm>
            <a:off x="7034980" y="2659626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8ACFB-A3B2-4B72-A9DC-F7DE65EC3DC0}"/>
              </a:ext>
            </a:extLst>
          </p:cNvPr>
          <p:cNvSpPr/>
          <p:nvPr/>
        </p:nvSpPr>
        <p:spPr>
          <a:xfrm>
            <a:off x="5493260" y="2659626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9EEF99-BED4-4A38-BD2D-21A7F21FE8B9}"/>
              </a:ext>
            </a:extLst>
          </p:cNvPr>
          <p:cNvSpPr/>
          <p:nvPr/>
        </p:nvSpPr>
        <p:spPr>
          <a:xfrm>
            <a:off x="6264120" y="2659626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E29879-26AD-43E7-83D5-7F6B4224F362}"/>
              </a:ext>
            </a:extLst>
          </p:cNvPr>
          <p:cNvSpPr/>
          <p:nvPr/>
        </p:nvSpPr>
        <p:spPr>
          <a:xfrm>
            <a:off x="4733032" y="342162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8DFDE-C7FE-4A25-9F60-D4405DCEB857}"/>
              </a:ext>
            </a:extLst>
          </p:cNvPr>
          <p:cNvSpPr/>
          <p:nvPr/>
        </p:nvSpPr>
        <p:spPr>
          <a:xfrm>
            <a:off x="7034980" y="3421626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E16509-C3E6-4943-8792-B25FCE952965}"/>
              </a:ext>
            </a:extLst>
          </p:cNvPr>
          <p:cNvSpPr/>
          <p:nvPr/>
        </p:nvSpPr>
        <p:spPr>
          <a:xfrm>
            <a:off x="5493260" y="3421626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7F1E0C-0BC3-4953-AFE6-CE1A8D5FF57F}"/>
              </a:ext>
            </a:extLst>
          </p:cNvPr>
          <p:cNvSpPr/>
          <p:nvPr/>
        </p:nvSpPr>
        <p:spPr>
          <a:xfrm>
            <a:off x="6264120" y="3421626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6D7C40-88E1-48C6-8747-C127066CE7B6}"/>
              </a:ext>
            </a:extLst>
          </p:cNvPr>
          <p:cNvSpPr/>
          <p:nvPr/>
        </p:nvSpPr>
        <p:spPr>
          <a:xfrm>
            <a:off x="4733032" y="418362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81CD06-6EA7-4996-B936-8162465FA59A}"/>
              </a:ext>
            </a:extLst>
          </p:cNvPr>
          <p:cNvSpPr/>
          <p:nvPr/>
        </p:nvSpPr>
        <p:spPr>
          <a:xfrm>
            <a:off x="7034980" y="4183626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1E45B0-6E4A-417F-B163-45205114CC34}"/>
              </a:ext>
            </a:extLst>
          </p:cNvPr>
          <p:cNvSpPr/>
          <p:nvPr/>
        </p:nvSpPr>
        <p:spPr>
          <a:xfrm>
            <a:off x="5493260" y="4183626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8360FD-AEFA-4BD0-A966-2D30A6D7B8AF}"/>
              </a:ext>
            </a:extLst>
          </p:cNvPr>
          <p:cNvSpPr/>
          <p:nvPr/>
        </p:nvSpPr>
        <p:spPr>
          <a:xfrm>
            <a:off x="6264120" y="4183626"/>
            <a:ext cx="762000" cy="762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58928F-E071-44FA-ADC1-A177528E412F}"/>
              </a:ext>
            </a:extLst>
          </p:cNvPr>
          <p:cNvSpPr txBox="1"/>
          <p:nvPr/>
        </p:nvSpPr>
        <p:spPr>
          <a:xfrm>
            <a:off x="4930621" y="1309130"/>
            <a:ext cx="340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0     1     2     3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5E79BA-12B2-4EDD-98EF-9CD7A7CF5D5F}"/>
              </a:ext>
            </a:extLst>
          </p:cNvPr>
          <p:cNvSpPr txBox="1"/>
          <p:nvPr/>
        </p:nvSpPr>
        <p:spPr>
          <a:xfrm>
            <a:off x="4301357" y="1955460"/>
            <a:ext cx="4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0   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F603D4-CF27-4743-B596-16FD8CCC261E}"/>
              </a:ext>
            </a:extLst>
          </p:cNvPr>
          <p:cNvSpPr txBox="1"/>
          <p:nvPr/>
        </p:nvSpPr>
        <p:spPr>
          <a:xfrm>
            <a:off x="4292497" y="2717460"/>
            <a:ext cx="4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1    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7BCCDA-06B8-414E-8405-C35D6092B80C}"/>
              </a:ext>
            </a:extLst>
          </p:cNvPr>
          <p:cNvSpPr txBox="1"/>
          <p:nvPr/>
        </p:nvSpPr>
        <p:spPr>
          <a:xfrm>
            <a:off x="4283637" y="3506640"/>
            <a:ext cx="4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2    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9EADD0-D320-4B84-B290-516E5E1ED84E}"/>
              </a:ext>
            </a:extLst>
          </p:cNvPr>
          <p:cNvSpPr txBox="1"/>
          <p:nvPr/>
        </p:nvSpPr>
        <p:spPr>
          <a:xfrm>
            <a:off x="4283636" y="4241460"/>
            <a:ext cx="4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3      </a:t>
            </a:r>
          </a:p>
        </p:txBody>
      </p:sp>
    </p:spTree>
    <p:extLst>
      <p:ext uri="{BB962C8B-B14F-4D97-AF65-F5344CB8AC3E}">
        <p14:creationId xmlns:p14="http://schemas.microsoft.com/office/powerpoint/2010/main" val="9511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1EE04-44CB-4260-952C-E40E1BAEDE61}"/>
              </a:ext>
            </a:extLst>
          </p:cNvPr>
          <p:cNvSpPr txBox="1"/>
          <p:nvPr/>
        </p:nvSpPr>
        <p:spPr>
          <a:xfrm>
            <a:off x="784164" y="774290"/>
            <a:ext cx="170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inizializzazione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029309-52C8-438A-9BC2-CB7DC3AEFC4B}"/>
              </a:ext>
            </a:extLst>
          </p:cNvPr>
          <p:cNvSpPr/>
          <p:nvPr/>
        </p:nvSpPr>
        <p:spPr>
          <a:xfrm>
            <a:off x="4332368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D95D89-1658-4870-B1E2-E25205B73DF0}"/>
              </a:ext>
            </a:extLst>
          </p:cNvPr>
          <p:cNvSpPr/>
          <p:nvPr/>
        </p:nvSpPr>
        <p:spPr>
          <a:xfrm>
            <a:off x="6634316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DB91C2-6170-413D-802E-A7DFAE806B9F}"/>
              </a:ext>
            </a:extLst>
          </p:cNvPr>
          <p:cNvSpPr/>
          <p:nvPr/>
        </p:nvSpPr>
        <p:spPr>
          <a:xfrm>
            <a:off x="5092596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D277D0-2825-4549-8E7E-AF43C17CB4E1}"/>
              </a:ext>
            </a:extLst>
          </p:cNvPr>
          <p:cNvSpPr/>
          <p:nvPr/>
        </p:nvSpPr>
        <p:spPr>
          <a:xfrm>
            <a:off x="5863456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AC4B75-80FD-41A7-8832-EA03B82CF309}"/>
              </a:ext>
            </a:extLst>
          </p:cNvPr>
          <p:cNvSpPr txBox="1"/>
          <p:nvPr/>
        </p:nvSpPr>
        <p:spPr>
          <a:xfrm>
            <a:off x="5333460" y="1819901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C724C3-F335-4EC6-8D0D-3067C4F928C9}"/>
              </a:ext>
            </a:extLst>
          </p:cNvPr>
          <p:cNvSpPr txBox="1"/>
          <p:nvPr/>
        </p:nvSpPr>
        <p:spPr>
          <a:xfrm>
            <a:off x="4551295" y="181990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0CC70-FADD-45D1-93B6-160A29D2811D}"/>
              </a:ext>
            </a:extLst>
          </p:cNvPr>
          <p:cNvSpPr txBox="1"/>
          <p:nvPr/>
        </p:nvSpPr>
        <p:spPr>
          <a:xfrm>
            <a:off x="6093688" y="183464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9ECB32-71FD-473A-BEF0-C95414361224}"/>
              </a:ext>
            </a:extLst>
          </p:cNvPr>
          <p:cNvSpPr txBox="1"/>
          <p:nvPr/>
        </p:nvSpPr>
        <p:spPr>
          <a:xfrm>
            <a:off x="6855688" y="181990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D1EB070-293D-4B2D-8690-44264C37FE51}"/>
              </a:ext>
            </a:extLst>
          </p:cNvPr>
          <p:cNvSpPr/>
          <p:nvPr/>
        </p:nvSpPr>
        <p:spPr>
          <a:xfrm>
            <a:off x="4331532" y="238279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82547C2-B543-48AF-A660-99FAF6A75881}"/>
              </a:ext>
            </a:extLst>
          </p:cNvPr>
          <p:cNvSpPr/>
          <p:nvPr/>
        </p:nvSpPr>
        <p:spPr>
          <a:xfrm>
            <a:off x="6633480" y="238279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7F8A2F-06CA-4B4B-9D37-6951E084640F}"/>
              </a:ext>
            </a:extLst>
          </p:cNvPr>
          <p:cNvSpPr/>
          <p:nvPr/>
        </p:nvSpPr>
        <p:spPr>
          <a:xfrm>
            <a:off x="5091760" y="2382796"/>
            <a:ext cx="762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B2CB77-968C-4374-A3F1-40C74279AF63}"/>
              </a:ext>
            </a:extLst>
          </p:cNvPr>
          <p:cNvSpPr/>
          <p:nvPr/>
        </p:nvSpPr>
        <p:spPr>
          <a:xfrm>
            <a:off x="5862620" y="238279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2B090-4B3C-40E4-BFD0-4184CACD47D1}"/>
              </a:ext>
            </a:extLst>
          </p:cNvPr>
          <p:cNvSpPr txBox="1"/>
          <p:nvPr/>
        </p:nvSpPr>
        <p:spPr>
          <a:xfrm>
            <a:off x="5332624" y="2580739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8462ED-5AB7-4FE9-B564-86123A812DC7}"/>
              </a:ext>
            </a:extLst>
          </p:cNvPr>
          <p:cNvSpPr txBox="1"/>
          <p:nvPr/>
        </p:nvSpPr>
        <p:spPr>
          <a:xfrm>
            <a:off x="4550459" y="258073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3C7C37-8B56-43B4-B4EA-231210755E6E}"/>
              </a:ext>
            </a:extLst>
          </p:cNvPr>
          <p:cNvSpPr txBox="1"/>
          <p:nvPr/>
        </p:nvSpPr>
        <p:spPr>
          <a:xfrm>
            <a:off x="6092852" y="259548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2827E6-36D2-4BFC-805F-FE92AEBA85AA}"/>
              </a:ext>
            </a:extLst>
          </p:cNvPr>
          <p:cNvSpPr txBox="1"/>
          <p:nvPr/>
        </p:nvSpPr>
        <p:spPr>
          <a:xfrm>
            <a:off x="6854852" y="258073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219ACED-A055-4C51-A65C-44FB60380413}"/>
              </a:ext>
            </a:extLst>
          </p:cNvPr>
          <p:cNvSpPr/>
          <p:nvPr/>
        </p:nvSpPr>
        <p:spPr>
          <a:xfrm>
            <a:off x="4332523" y="3138585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246EE1-0D9D-4998-A8E6-283ED0253E0A}"/>
              </a:ext>
            </a:extLst>
          </p:cNvPr>
          <p:cNvSpPr/>
          <p:nvPr/>
        </p:nvSpPr>
        <p:spPr>
          <a:xfrm>
            <a:off x="6634471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222CA6-91F1-4FBC-8628-8E83B62FD18E}"/>
              </a:ext>
            </a:extLst>
          </p:cNvPr>
          <p:cNvSpPr/>
          <p:nvPr/>
        </p:nvSpPr>
        <p:spPr>
          <a:xfrm>
            <a:off x="5092751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B088BF0-1E4E-42B5-8708-BBBC7872B9E4}"/>
              </a:ext>
            </a:extLst>
          </p:cNvPr>
          <p:cNvSpPr/>
          <p:nvPr/>
        </p:nvSpPr>
        <p:spPr>
          <a:xfrm>
            <a:off x="5863611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03E895-A02A-428C-9BC7-266BEB7F97F2}"/>
              </a:ext>
            </a:extLst>
          </p:cNvPr>
          <p:cNvSpPr txBox="1"/>
          <p:nvPr/>
        </p:nvSpPr>
        <p:spPr>
          <a:xfrm>
            <a:off x="5333615" y="333652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6021966-848C-4D03-9BFF-D265F711CA50}"/>
              </a:ext>
            </a:extLst>
          </p:cNvPr>
          <p:cNvSpPr txBox="1"/>
          <p:nvPr/>
        </p:nvSpPr>
        <p:spPr>
          <a:xfrm>
            <a:off x="4551450" y="3336527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64443D-702C-49BF-A334-5C2D22C5B888}"/>
              </a:ext>
            </a:extLst>
          </p:cNvPr>
          <p:cNvSpPr txBox="1"/>
          <p:nvPr/>
        </p:nvSpPr>
        <p:spPr>
          <a:xfrm>
            <a:off x="6093843" y="335127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F434BEC-7033-44B0-A8E1-D00B42E6CD87}"/>
              </a:ext>
            </a:extLst>
          </p:cNvPr>
          <p:cNvSpPr txBox="1"/>
          <p:nvPr/>
        </p:nvSpPr>
        <p:spPr>
          <a:xfrm>
            <a:off x="6855843" y="3336527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EB9C24E-CE1D-472B-9A84-A5036CA27852}"/>
              </a:ext>
            </a:extLst>
          </p:cNvPr>
          <p:cNvSpPr/>
          <p:nvPr/>
        </p:nvSpPr>
        <p:spPr>
          <a:xfrm>
            <a:off x="4331687" y="3899423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08F38D-3EE6-4134-A9B3-915A97E73E29}"/>
              </a:ext>
            </a:extLst>
          </p:cNvPr>
          <p:cNvSpPr/>
          <p:nvPr/>
        </p:nvSpPr>
        <p:spPr>
          <a:xfrm>
            <a:off x="6633635" y="3899423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FAF5B0D-3EA7-4CFE-B3A0-727AF3CDB4DB}"/>
              </a:ext>
            </a:extLst>
          </p:cNvPr>
          <p:cNvSpPr/>
          <p:nvPr/>
        </p:nvSpPr>
        <p:spPr>
          <a:xfrm>
            <a:off x="5091915" y="389942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79F1479-5F9C-4BF5-9FBF-DE5CE81BF5B7}"/>
              </a:ext>
            </a:extLst>
          </p:cNvPr>
          <p:cNvSpPr/>
          <p:nvPr/>
        </p:nvSpPr>
        <p:spPr>
          <a:xfrm>
            <a:off x="5862775" y="389942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5C6757B-BB6E-466A-9628-6681CFF72434}"/>
              </a:ext>
            </a:extLst>
          </p:cNvPr>
          <p:cNvSpPr txBox="1"/>
          <p:nvPr/>
        </p:nvSpPr>
        <p:spPr>
          <a:xfrm>
            <a:off x="5332779" y="409736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376280-DC7A-47F2-9242-13555F08430F}"/>
              </a:ext>
            </a:extLst>
          </p:cNvPr>
          <p:cNvSpPr txBox="1"/>
          <p:nvPr/>
        </p:nvSpPr>
        <p:spPr>
          <a:xfrm>
            <a:off x="4550614" y="4097365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634E91-D7BA-4ED5-89A3-BE40E1DE3B90}"/>
              </a:ext>
            </a:extLst>
          </p:cNvPr>
          <p:cNvSpPr txBox="1"/>
          <p:nvPr/>
        </p:nvSpPr>
        <p:spPr>
          <a:xfrm>
            <a:off x="6093007" y="4112113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987BF9-D503-4B24-ADF9-A8AEFD25FB23}"/>
              </a:ext>
            </a:extLst>
          </p:cNvPr>
          <p:cNvSpPr txBox="1"/>
          <p:nvPr/>
        </p:nvSpPr>
        <p:spPr>
          <a:xfrm>
            <a:off x="6855007" y="409736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632785-B15A-4317-8A41-97C272ED05F5}"/>
              </a:ext>
            </a:extLst>
          </p:cNvPr>
          <p:cNvSpPr/>
          <p:nvPr/>
        </p:nvSpPr>
        <p:spPr>
          <a:xfrm>
            <a:off x="597177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209A278-4B5C-4D55-B4EF-5997CCB5536C}"/>
              </a:ext>
            </a:extLst>
          </p:cNvPr>
          <p:cNvSpPr/>
          <p:nvPr/>
        </p:nvSpPr>
        <p:spPr>
          <a:xfrm>
            <a:off x="2899125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01DE477-3DEF-4F7D-B73B-3FF643E6F127}"/>
              </a:ext>
            </a:extLst>
          </p:cNvPr>
          <p:cNvSpPr/>
          <p:nvPr/>
        </p:nvSpPr>
        <p:spPr>
          <a:xfrm>
            <a:off x="1357405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3D2BD35-D64E-4D0E-A36C-AA3912218C0E}"/>
              </a:ext>
            </a:extLst>
          </p:cNvPr>
          <p:cNvSpPr/>
          <p:nvPr/>
        </p:nvSpPr>
        <p:spPr>
          <a:xfrm>
            <a:off x="2128265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C33F16-835F-41A2-B6CA-FA6F772FBDB7}"/>
              </a:ext>
            </a:extLst>
          </p:cNvPr>
          <p:cNvSpPr txBox="1"/>
          <p:nvPr/>
        </p:nvSpPr>
        <p:spPr>
          <a:xfrm>
            <a:off x="1598269" y="1819901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B8B6FAD-51F3-41F4-8A5E-09068A0E6B55}"/>
              </a:ext>
            </a:extLst>
          </p:cNvPr>
          <p:cNvSpPr txBox="1"/>
          <p:nvPr/>
        </p:nvSpPr>
        <p:spPr>
          <a:xfrm>
            <a:off x="816104" y="181990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A1C554-A558-46E7-968F-C2F16DC93E08}"/>
              </a:ext>
            </a:extLst>
          </p:cNvPr>
          <p:cNvSpPr txBox="1"/>
          <p:nvPr/>
        </p:nvSpPr>
        <p:spPr>
          <a:xfrm>
            <a:off x="2358497" y="183464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E26FEC-5DE8-4061-AEFF-59D85B4C5E93}"/>
              </a:ext>
            </a:extLst>
          </p:cNvPr>
          <p:cNvSpPr txBox="1"/>
          <p:nvPr/>
        </p:nvSpPr>
        <p:spPr>
          <a:xfrm>
            <a:off x="3120497" y="181990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41407F3-4F05-4E68-B5F1-2D6356C32F14}"/>
              </a:ext>
            </a:extLst>
          </p:cNvPr>
          <p:cNvSpPr/>
          <p:nvPr/>
        </p:nvSpPr>
        <p:spPr>
          <a:xfrm>
            <a:off x="596341" y="238279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0FBE884-6DA6-4EB2-A72F-91556B812DDE}"/>
              </a:ext>
            </a:extLst>
          </p:cNvPr>
          <p:cNvSpPr/>
          <p:nvPr/>
        </p:nvSpPr>
        <p:spPr>
          <a:xfrm>
            <a:off x="2898289" y="238279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944424A-BEAF-47FA-83F2-9B8DCFC3802C}"/>
              </a:ext>
            </a:extLst>
          </p:cNvPr>
          <p:cNvSpPr/>
          <p:nvPr/>
        </p:nvSpPr>
        <p:spPr>
          <a:xfrm>
            <a:off x="1356569" y="2382796"/>
            <a:ext cx="762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3E41BBC-AF85-4FAE-B8E6-92287B1712A7}"/>
              </a:ext>
            </a:extLst>
          </p:cNvPr>
          <p:cNvSpPr/>
          <p:nvPr/>
        </p:nvSpPr>
        <p:spPr>
          <a:xfrm>
            <a:off x="2127429" y="238279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A84D07-ACC5-4A9A-9543-7EB6E1A8455C}"/>
              </a:ext>
            </a:extLst>
          </p:cNvPr>
          <p:cNvSpPr txBox="1"/>
          <p:nvPr/>
        </p:nvSpPr>
        <p:spPr>
          <a:xfrm>
            <a:off x="1597433" y="2580739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586C203-A46D-4942-B23E-68B73C967DC7}"/>
              </a:ext>
            </a:extLst>
          </p:cNvPr>
          <p:cNvSpPr txBox="1"/>
          <p:nvPr/>
        </p:nvSpPr>
        <p:spPr>
          <a:xfrm>
            <a:off x="815268" y="258073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B0DDCC8-4774-4987-A591-BD040FFBEF5E}"/>
              </a:ext>
            </a:extLst>
          </p:cNvPr>
          <p:cNvSpPr txBox="1"/>
          <p:nvPr/>
        </p:nvSpPr>
        <p:spPr>
          <a:xfrm>
            <a:off x="2357661" y="259548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1DA765-96F3-4015-A47E-4AC586A578F4}"/>
              </a:ext>
            </a:extLst>
          </p:cNvPr>
          <p:cNvSpPr txBox="1"/>
          <p:nvPr/>
        </p:nvSpPr>
        <p:spPr>
          <a:xfrm>
            <a:off x="3119661" y="258073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6CCB7C2-ACA2-4534-8B6D-473BA37D08CB}"/>
              </a:ext>
            </a:extLst>
          </p:cNvPr>
          <p:cNvSpPr/>
          <p:nvPr/>
        </p:nvSpPr>
        <p:spPr>
          <a:xfrm>
            <a:off x="597332" y="3138585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03985C5-91F4-40E8-B7A6-74C13B8C2C10}"/>
              </a:ext>
            </a:extLst>
          </p:cNvPr>
          <p:cNvSpPr/>
          <p:nvPr/>
        </p:nvSpPr>
        <p:spPr>
          <a:xfrm>
            <a:off x="2899280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32DD3BC-A3C6-4AF4-A624-CEB1F88FCBB1}"/>
              </a:ext>
            </a:extLst>
          </p:cNvPr>
          <p:cNvSpPr/>
          <p:nvPr/>
        </p:nvSpPr>
        <p:spPr>
          <a:xfrm>
            <a:off x="1357560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7542038-724F-4001-8545-ECF7659CC14F}"/>
              </a:ext>
            </a:extLst>
          </p:cNvPr>
          <p:cNvSpPr/>
          <p:nvPr/>
        </p:nvSpPr>
        <p:spPr>
          <a:xfrm>
            <a:off x="2128420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66D4EC-5C2A-426D-AB1F-392C55ACED57}"/>
              </a:ext>
            </a:extLst>
          </p:cNvPr>
          <p:cNvSpPr txBox="1"/>
          <p:nvPr/>
        </p:nvSpPr>
        <p:spPr>
          <a:xfrm>
            <a:off x="1598424" y="333652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480AE0-3708-43B5-A3B3-2CB56B9AB91B}"/>
              </a:ext>
            </a:extLst>
          </p:cNvPr>
          <p:cNvSpPr txBox="1"/>
          <p:nvPr/>
        </p:nvSpPr>
        <p:spPr>
          <a:xfrm>
            <a:off x="816259" y="3336527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422470-26F9-4E9D-AC73-723F7E122650}"/>
              </a:ext>
            </a:extLst>
          </p:cNvPr>
          <p:cNvSpPr txBox="1"/>
          <p:nvPr/>
        </p:nvSpPr>
        <p:spPr>
          <a:xfrm>
            <a:off x="2358652" y="335127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C389E5-F703-435D-80AB-22B89372A34C}"/>
              </a:ext>
            </a:extLst>
          </p:cNvPr>
          <p:cNvSpPr txBox="1"/>
          <p:nvPr/>
        </p:nvSpPr>
        <p:spPr>
          <a:xfrm>
            <a:off x="3120652" y="3336527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2062E8A-272C-4167-AD77-51C6D553B9F5}"/>
              </a:ext>
            </a:extLst>
          </p:cNvPr>
          <p:cNvSpPr/>
          <p:nvPr/>
        </p:nvSpPr>
        <p:spPr>
          <a:xfrm>
            <a:off x="596496" y="3899423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59BC4B-5B06-404E-AA02-DFB1FE0770C1}"/>
              </a:ext>
            </a:extLst>
          </p:cNvPr>
          <p:cNvSpPr/>
          <p:nvPr/>
        </p:nvSpPr>
        <p:spPr>
          <a:xfrm>
            <a:off x="2898444" y="3899423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734ADAA-248E-4A2C-BCBE-16B2AA7C60D2}"/>
              </a:ext>
            </a:extLst>
          </p:cNvPr>
          <p:cNvSpPr/>
          <p:nvPr/>
        </p:nvSpPr>
        <p:spPr>
          <a:xfrm>
            <a:off x="1356724" y="389942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7A68FE6-BFFE-4236-8D2C-19C443DC029C}"/>
              </a:ext>
            </a:extLst>
          </p:cNvPr>
          <p:cNvSpPr/>
          <p:nvPr/>
        </p:nvSpPr>
        <p:spPr>
          <a:xfrm>
            <a:off x="2127584" y="389942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D44FD6-4772-4472-BA64-FA3F60565B38}"/>
              </a:ext>
            </a:extLst>
          </p:cNvPr>
          <p:cNvSpPr txBox="1"/>
          <p:nvPr/>
        </p:nvSpPr>
        <p:spPr>
          <a:xfrm>
            <a:off x="1597588" y="409736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9A61B4-BDB7-4259-91F0-66253DAA76D7}"/>
              </a:ext>
            </a:extLst>
          </p:cNvPr>
          <p:cNvSpPr txBox="1"/>
          <p:nvPr/>
        </p:nvSpPr>
        <p:spPr>
          <a:xfrm>
            <a:off x="815423" y="4097365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212114C-C156-471F-BC26-377191AE2FFE}"/>
              </a:ext>
            </a:extLst>
          </p:cNvPr>
          <p:cNvSpPr txBox="1"/>
          <p:nvPr/>
        </p:nvSpPr>
        <p:spPr>
          <a:xfrm>
            <a:off x="2357816" y="4112113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876223F-8369-43B3-898F-DAEB231B777F}"/>
              </a:ext>
            </a:extLst>
          </p:cNvPr>
          <p:cNvSpPr txBox="1"/>
          <p:nvPr/>
        </p:nvSpPr>
        <p:spPr>
          <a:xfrm>
            <a:off x="3119816" y="409736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2CA71-0CC8-4E84-901A-519251A22049}"/>
              </a:ext>
            </a:extLst>
          </p:cNvPr>
          <p:cNvSpPr/>
          <p:nvPr/>
        </p:nvSpPr>
        <p:spPr>
          <a:xfrm>
            <a:off x="4460062" y="1791816"/>
            <a:ext cx="438150" cy="4222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0FCBEB-7596-431A-8509-497AA5F4FB5D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86219" y="1989178"/>
            <a:ext cx="447241" cy="154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6E9DD78-0042-4C89-BEC3-07655C4772DE}"/>
              </a:ext>
            </a:extLst>
          </p:cNvPr>
          <p:cNvCxnSpPr>
            <a:cxnSpLocks/>
          </p:cNvCxnSpPr>
          <p:nvPr/>
        </p:nvCxnSpPr>
        <p:spPr>
          <a:xfrm flipH="1">
            <a:off x="4679032" y="2220827"/>
            <a:ext cx="1" cy="41182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A3EB03B-E306-4365-B170-56F422F00411}"/>
              </a:ext>
            </a:extLst>
          </p:cNvPr>
          <p:cNvSpPr/>
          <p:nvPr/>
        </p:nvSpPr>
        <p:spPr>
          <a:xfrm>
            <a:off x="8418593" y="160817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08E2C8D-91B3-42F9-849F-5DC24E4B0971}"/>
              </a:ext>
            </a:extLst>
          </p:cNvPr>
          <p:cNvSpPr/>
          <p:nvPr/>
        </p:nvSpPr>
        <p:spPr>
          <a:xfrm>
            <a:off x="10720541" y="160817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17CD06E-9F25-4144-B308-D8E01690AC6B}"/>
              </a:ext>
            </a:extLst>
          </p:cNvPr>
          <p:cNvSpPr/>
          <p:nvPr/>
        </p:nvSpPr>
        <p:spPr>
          <a:xfrm>
            <a:off x="9178821" y="160817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6379CDF-47DB-4E1D-8E41-99A9F57DF155}"/>
              </a:ext>
            </a:extLst>
          </p:cNvPr>
          <p:cNvSpPr/>
          <p:nvPr/>
        </p:nvSpPr>
        <p:spPr>
          <a:xfrm>
            <a:off x="9949681" y="160817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BA9025E-28DF-4DF5-A28D-8A00E27D5B96}"/>
              </a:ext>
            </a:extLst>
          </p:cNvPr>
          <p:cNvSpPr txBox="1"/>
          <p:nvPr/>
        </p:nvSpPr>
        <p:spPr>
          <a:xfrm>
            <a:off x="9419685" y="1806121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E784A3-ED21-4E53-AD97-EEE99AD00187}"/>
              </a:ext>
            </a:extLst>
          </p:cNvPr>
          <p:cNvSpPr txBox="1"/>
          <p:nvPr/>
        </p:nvSpPr>
        <p:spPr>
          <a:xfrm>
            <a:off x="8637520" y="180612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F582CE-803D-4318-A11A-7AE23C78E338}"/>
              </a:ext>
            </a:extLst>
          </p:cNvPr>
          <p:cNvSpPr txBox="1"/>
          <p:nvPr/>
        </p:nvSpPr>
        <p:spPr>
          <a:xfrm>
            <a:off x="10179913" y="182086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29009D-1270-4133-BB59-2A039CD8520E}"/>
              </a:ext>
            </a:extLst>
          </p:cNvPr>
          <p:cNvSpPr txBox="1"/>
          <p:nvPr/>
        </p:nvSpPr>
        <p:spPr>
          <a:xfrm>
            <a:off x="10941913" y="180612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1AD87A1-EB77-4F4D-BE06-C74B2CD03F02}"/>
              </a:ext>
            </a:extLst>
          </p:cNvPr>
          <p:cNvSpPr/>
          <p:nvPr/>
        </p:nvSpPr>
        <p:spPr>
          <a:xfrm>
            <a:off x="8417757" y="236901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CB6CE3-6262-43FC-8893-EDC147410108}"/>
              </a:ext>
            </a:extLst>
          </p:cNvPr>
          <p:cNvSpPr/>
          <p:nvPr/>
        </p:nvSpPr>
        <p:spPr>
          <a:xfrm>
            <a:off x="10719705" y="236901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805BF78-C0C1-4A61-B0FC-BFBE65EE85EC}"/>
              </a:ext>
            </a:extLst>
          </p:cNvPr>
          <p:cNvSpPr/>
          <p:nvPr/>
        </p:nvSpPr>
        <p:spPr>
          <a:xfrm>
            <a:off x="9177985" y="2369016"/>
            <a:ext cx="762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C6B71B0-6C09-47D1-A2B8-42638FF122A1}"/>
              </a:ext>
            </a:extLst>
          </p:cNvPr>
          <p:cNvSpPr/>
          <p:nvPr/>
        </p:nvSpPr>
        <p:spPr>
          <a:xfrm>
            <a:off x="9948845" y="236901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83A6832-6A6B-42EC-A5AD-3B6EBB794295}"/>
              </a:ext>
            </a:extLst>
          </p:cNvPr>
          <p:cNvSpPr txBox="1"/>
          <p:nvPr/>
        </p:nvSpPr>
        <p:spPr>
          <a:xfrm>
            <a:off x="9418849" y="2566959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3293071-9856-4360-B7D8-4872BDDD1C21}"/>
              </a:ext>
            </a:extLst>
          </p:cNvPr>
          <p:cNvSpPr txBox="1"/>
          <p:nvPr/>
        </p:nvSpPr>
        <p:spPr>
          <a:xfrm>
            <a:off x="8636684" y="256695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0208FD6-2858-4632-9A08-6265DC9141E8}"/>
              </a:ext>
            </a:extLst>
          </p:cNvPr>
          <p:cNvSpPr txBox="1"/>
          <p:nvPr/>
        </p:nvSpPr>
        <p:spPr>
          <a:xfrm>
            <a:off x="10179077" y="258170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E5B20D6-D143-4DB1-AA06-7C3BA668C300}"/>
              </a:ext>
            </a:extLst>
          </p:cNvPr>
          <p:cNvSpPr txBox="1"/>
          <p:nvPr/>
        </p:nvSpPr>
        <p:spPr>
          <a:xfrm>
            <a:off x="10941077" y="256695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26CDA8A-2965-43B7-9F9A-9E2ADBE96377}"/>
              </a:ext>
            </a:extLst>
          </p:cNvPr>
          <p:cNvSpPr/>
          <p:nvPr/>
        </p:nvSpPr>
        <p:spPr>
          <a:xfrm>
            <a:off x="8418748" y="3124805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17FB188-84BB-40B1-96E5-5C017A00FAC1}"/>
              </a:ext>
            </a:extLst>
          </p:cNvPr>
          <p:cNvSpPr/>
          <p:nvPr/>
        </p:nvSpPr>
        <p:spPr>
          <a:xfrm>
            <a:off x="10720696" y="312480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EC9E745-A35D-4A76-8F80-E8F3F22F3CC8}"/>
              </a:ext>
            </a:extLst>
          </p:cNvPr>
          <p:cNvSpPr/>
          <p:nvPr/>
        </p:nvSpPr>
        <p:spPr>
          <a:xfrm>
            <a:off x="9178976" y="312480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68B912-F571-4181-9BD3-D5CB0495D0B0}"/>
              </a:ext>
            </a:extLst>
          </p:cNvPr>
          <p:cNvSpPr/>
          <p:nvPr/>
        </p:nvSpPr>
        <p:spPr>
          <a:xfrm>
            <a:off x="9949836" y="312480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77AD74B-7322-4D9C-B973-EE8D308BB10F}"/>
              </a:ext>
            </a:extLst>
          </p:cNvPr>
          <p:cNvSpPr txBox="1"/>
          <p:nvPr/>
        </p:nvSpPr>
        <p:spPr>
          <a:xfrm>
            <a:off x="9419840" y="332274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A208A4-9628-429F-AC82-DBB9BBDA4F71}"/>
              </a:ext>
            </a:extLst>
          </p:cNvPr>
          <p:cNvSpPr txBox="1"/>
          <p:nvPr/>
        </p:nvSpPr>
        <p:spPr>
          <a:xfrm>
            <a:off x="8637675" y="3322747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48E8983-8D0D-4468-95B2-8EAE9BE5F372}"/>
              </a:ext>
            </a:extLst>
          </p:cNvPr>
          <p:cNvSpPr txBox="1"/>
          <p:nvPr/>
        </p:nvSpPr>
        <p:spPr>
          <a:xfrm>
            <a:off x="10180068" y="333749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DA1D31-0FBA-4C3E-B553-4F95C80CC1A3}"/>
              </a:ext>
            </a:extLst>
          </p:cNvPr>
          <p:cNvSpPr txBox="1"/>
          <p:nvPr/>
        </p:nvSpPr>
        <p:spPr>
          <a:xfrm>
            <a:off x="10942068" y="3322747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E07851F-0034-45B5-AB6D-778F3A1DA16C}"/>
              </a:ext>
            </a:extLst>
          </p:cNvPr>
          <p:cNvSpPr/>
          <p:nvPr/>
        </p:nvSpPr>
        <p:spPr>
          <a:xfrm>
            <a:off x="8417912" y="3885643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7E81FFF-AB4A-4FFB-9748-AA21FEADD7FA}"/>
              </a:ext>
            </a:extLst>
          </p:cNvPr>
          <p:cNvSpPr/>
          <p:nvPr/>
        </p:nvSpPr>
        <p:spPr>
          <a:xfrm>
            <a:off x="10719860" y="3885643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8639483-AE4B-4578-9FB4-9122BC104092}"/>
              </a:ext>
            </a:extLst>
          </p:cNvPr>
          <p:cNvSpPr/>
          <p:nvPr/>
        </p:nvSpPr>
        <p:spPr>
          <a:xfrm>
            <a:off x="9178140" y="388564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4A1138-2B9D-4149-8B69-CD34D63A78AA}"/>
              </a:ext>
            </a:extLst>
          </p:cNvPr>
          <p:cNvSpPr/>
          <p:nvPr/>
        </p:nvSpPr>
        <p:spPr>
          <a:xfrm>
            <a:off x="9949000" y="388564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5F8A5D5-2519-4E38-B3D7-D6A9DE339828}"/>
              </a:ext>
            </a:extLst>
          </p:cNvPr>
          <p:cNvSpPr txBox="1"/>
          <p:nvPr/>
        </p:nvSpPr>
        <p:spPr>
          <a:xfrm>
            <a:off x="9419004" y="408358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326B3B-A6EF-41EB-AE54-E85767825C42}"/>
              </a:ext>
            </a:extLst>
          </p:cNvPr>
          <p:cNvSpPr txBox="1"/>
          <p:nvPr/>
        </p:nvSpPr>
        <p:spPr>
          <a:xfrm>
            <a:off x="8636839" y="4083585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B89C80D-0677-4162-B57F-3A8452982538}"/>
              </a:ext>
            </a:extLst>
          </p:cNvPr>
          <p:cNvSpPr txBox="1"/>
          <p:nvPr/>
        </p:nvSpPr>
        <p:spPr>
          <a:xfrm>
            <a:off x="10179232" y="4098333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B331A7F-4C78-4D77-8CA1-7F74FBA99A50}"/>
              </a:ext>
            </a:extLst>
          </p:cNvPr>
          <p:cNvSpPr txBox="1"/>
          <p:nvPr/>
        </p:nvSpPr>
        <p:spPr>
          <a:xfrm>
            <a:off x="10941232" y="408358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F758E12-8C24-45A8-BAA8-402B3866D0E1}"/>
              </a:ext>
            </a:extLst>
          </p:cNvPr>
          <p:cNvGrpSpPr/>
          <p:nvPr/>
        </p:nvGrpSpPr>
        <p:grpSpPr>
          <a:xfrm>
            <a:off x="9342459" y="1773753"/>
            <a:ext cx="873398" cy="840831"/>
            <a:chOff x="6222318" y="5620869"/>
            <a:chExt cx="873398" cy="840831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9BD59BA-B543-49AE-9D5D-B8A9A4D7477F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8780FD7A-4099-4F84-8E34-1304912CB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DB0787B8-B622-4F33-96AF-23251AB95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91B3939A-FA78-4389-8D45-65BC9A9CB4C2}"/>
              </a:ext>
            </a:extLst>
          </p:cNvPr>
          <p:cNvSpPr txBox="1"/>
          <p:nvPr/>
        </p:nvSpPr>
        <p:spPr>
          <a:xfrm>
            <a:off x="4331532" y="774290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22C2CC8-CD0E-4313-A63D-7F842E01E522}"/>
              </a:ext>
            </a:extLst>
          </p:cNvPr>
          <p:cNvSpPr txBox="1"/>
          <p:nvPr/>
        </p:nvSpPr>
        <p:spPr>
          <a:xfrm>
            <a:off x="8576738" y="774290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2</a:t>
            </a:r>
          </a:p>
        </p:txBody>
      </p:sp>
    </p:spTree>
    <p:extLst>
      <p:ext uri="{BB962C8B-B14F-4D97-AF65-F5344CB8AC3E}">
        <p14:creationId xmlns:p14="http://schemas.microsoft.com/office/powerpoint/2010/main" val="218030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3A8595-AAD8-4729-9226-96D403920464}"/>
              </a:ext>
            </a:extLst>
          </p:cNvPr>
          <p:cNvGrpSpPr/>
          <p:nvPr/>
        </p:nvGrpSpPr>
        <p:grpSpPr>
          <a:xfrm>
            <a:off x="1060301" y="2269658"/>
            <a:ext cx="2028645" cy="2067871"/>
            <a:chOff x="4331532" y="1621958"/>
            <a:chExt cx="3064939" cy="30394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029309-52C8-438A-9BC2-CB7DC3AEFC4B}"/>
                </a:ext>
              </a:extLst>
            </p:cNvPr>
            <p:cNvSpPr/>
            <p:nvPr/>
          </p:nvSpPr>
          <p:spPr>
            <a:xfrm>
              <a:off x="4332368" y="1621958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D95D89-1658-4870-B1E2-E25205B73DF0}"/>
                </a:ext>
              </a:extLst>
            </p:cNvPr>
            <p:cNvSpPr/>
            <p:nvPr/>
          </p:nvSpPr>
          <p:spPr>
            <a:xfrm>
              <a:off x="6634316" y="1621958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DB91C2-6170-413D-802E-A7DFAE806B9F}"/>
                </a:ext>
              </a:extLst>
            </p:cNvPr>
            <p:cNvSpPr/>
            <p:nvPr/>
          </p:nvSpPr>
          <p:spPr>
            <a:xfrm>
              <a:off x="5092596" y="1621958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5D277D0-2825-4549-8E7E-AF43C17CB4E1}"/>
                </a:ext>
              </a:extLst>
            </p:cNvPr>
            <p:cNvSpPr/>
            <p:nvPr/>
          </p:nvSpPr>
          <p:spPr>
            <a:xfrm>
              <a:off x="5863456" y="1621958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AC4B75-80FD-41A7-8832-EA03B82CF309}"/>
                </a:ext>
              </a:extLst>
            </p:cNvPr>
            <p:cNvSpPr txBox="1"/>
            <p:nvPr/>
          </p:nvSpPr>
          <p:spPr>
            <a:xfrm>
              <a:off x="5333460" y="1819901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C724C3-F335-4EC6-8D0D-3067C4F928C9}"/>
                </a:ext>
              </a:extLst>
            </p:cNvPr>
            <p:cNvSpPr txBox="1"/>
            <p:nvPr/>
          </p:nvSpPr>
          <p:spPr>
            <a:xfrm>
              <a:off x="4551295" y="1819900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a typeface="Gulim" panose="020B0503020000020004" pitchFamily="34" charset="-127"/>
                </a:rPr>
                <a:t>0</a:t>
              </a:r>
              <a:r>
                <a:rPr lang="en-US" sz="1600"/>
                <a:t>     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90CC70-FADD-45D1-93B6-160A29D2811D}"/>
                </a:ext>
              </a:extLst>
            </p:cNvPr>
            <p:cNvSpPr txBox="1"/>
            <p:nvPr/>
          </p:nvSpPr>
          <p:spPr>
            <a:xfrm>
              <a:off x="6093688" y="1834648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9ECB32-71FD-473A-BEF0-C95414361224}"/>
                </a:ext>
              </a:extLst>
            </p:cNvPr>
            <p:cNvSpPr txBox="1"/>
            <p:nvPr/>
          </p:nvSpPr>
          <p:spPr>
            <a:xfrm>
              <a:off x="6855688" y="1819900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D1EB070-293D-4B2D-8690-44264C37FE51}"/>
                </a:ext>
              </a:extLst>
            </p:cNvPr>
            <p:cNvSpPr/>
            <p:nvPr/>
          </p:nvSpPr>
          <p:spPr>
            <a:xfrm>
              <a:off x="4331532" y="2382796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82547C2-B543-48AF-A660-99FAF6A75881}"/>
                </a:ext>
              </a:extLst>
            </p:cNvPr>
            <p:cNvSpPr/>
            <p:nvPr/>
          </p:nvSpPr>
          <p:spPr>
            <a:xfrm>
              <a:off x="6633480" y="2382796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F7F8A2F-06CA-4B4B-9D37-6951E084640F}"/>
                </a:ext>
              </a:extLst>
            </p:cNvPr>
            <p:cNvSpPr/>
            <p:nvPr/>
          </p:nvSpPr>
          <p:spPr>
            <a:xfrm>
              <a:off x="5091760" y="2382796"/>
              <a:ext cx="7620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B2CB77-968C-4374-A3F1-40C74279AF63}"/>
                </a:ext>
              </a:extLst>
            </p:cNvPr>
            <p:cNvSpPr/>
            <p:nvPr/>
          </p:nvSpPr>
          <p:spPr>
            <a:xfrm>
              <a:off x="5862620" y="2382796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172B090-4B3C-40E4-BFD0-4184CACD47D1}"/>
                </a:ext>
              </a:extLst>
            </p:cNvPr>
            <p:cNvSpPr txBox="1"/>
            <p:nvPr/>
          </p:nvSpPr>
          <p:spPr>
            <a:xfrm>
              <a:off x="5332624" y="2580739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1     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38462ED-5AB7-4FE9-B564-86123A812DC7}"/>
                </a:ext>
              </a:extLst>
            </p:cNvPr>
            <p:cNvSpPr txBox="1"/>
            <p:nvPr/>
          </p:nvSpPr>
          <p:spPr>
            <a:xfrm>
              <a:off x="4550459" y="2580738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a typeface="Gulim" panose="020B0503020000020004" pitchFamily="34" charset="-127"/>
                </a:rPr>
                <a:t>0</a:t>
              </a:r>
              <a:r>
                <a:rPr lang="en-US" sz="1600"/>
                <a:t>     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3C7C37-8B56-43B4-B4EA-231210755E6E}"/>
                </a:ext>
              </a:extLst>
            </p:cNvPr>
            <p:cNvSpPr txBox="1"/>
            <p:nvPr/>
          </p:nvSpPr>
          <p:spPr>
            <a:xfrm>
              <a:off x="6092852" y="2595486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12827E6-36D2-4BFC-805F-FE92AEBA85AA}"/>
                </a:ext>
              </a:extLst>
            </p:cNvPr>
            <p:cNvSpPr txBox="1"/>
            <p:nvPr/>
          </p:nvSpPr>
          <p:spPr>
            <a:xfrm>
              <a:off x="6854852" y="2580738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219ACED-A055-4C51-A65C-44FB60380413}"/>
                </a:ext>
              </a:extLst>
            </p:cNvPr>
            <p:cNvSpPr/>
            <p:nvPr/>
          </p:nvSpPr>
          <p:spPr>
            <a:xfrm>
              <a:off x="4332523" y="3138585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B246EE1-0D9D-4998-A8E6-283ED0253E0A}"/>
                </a:ext>
              </a:extLst>
            </p:cNvPr>
            <p:cNvSpPr/>
            <p:nvPr/>
          </p:nvSpPr>
          <p:spPr>
            <a:xfrm>
              <a:off x="6634471" y="3138585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A222CA6-91F1-4FBC-8628-8E83B62FD18E}"/>
                </a:ext>
              </a:extLst>
            </p:cNvPr>
            <p:cNvSpPr/>
            <p:nvPr/>
          </p:nvSpPr>
          <p:spPr>
            <a:xfrm>
              <a:off x="5092751" y="3138585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088BF0-1E4E-42B5-8708-BBBC7872B9E4}"/>
                </a:ext>
              </a:extLst>
            </p:cNvPr>
            <p:cNvSpPr/>
            <p:nvPr/>
          </p:nvSpPr>
          <p:spPr>
            <a:xfrm>
              <a:off x="5863611" y="3138585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03E895-A02A-428C-9BC7-266BEB7F97F2}"/>
                </a:ext>
              </a:extLst>
            </p:cNvPr>
            <p:cNvSpPr txBox="1"/>
            <p:nvPr/>
          </p:nvSpPr>
          <p:spPr>
            <a:xfrm>
              <a:off x="5333615" y="3336528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6021966-848C-4D03-9BFF-D265F711CA50}"/>
                </a:ext>
              </a:extLst>
            </p:cNvPr>
            <p:cNvSpPr txBox="1"/>
            <p:nvPr/>
          </p:nvSpPr>
          <p:spPr>
            <a:xfrm>
              <a:off x="4551450" y="3336527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a typeface="Gulim" panose="020B0503020000020004" pitchFamily="34" charset="-127"/>
                </a:rPr>
                <a:t>0</a:t>
              </a:r>
              <a:r>
                <a:rPr lang="en-US" sz="1600"/>
                <a:t>     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64443D-702C-49BF-A334-5C2D22C5B888}"/>
                </a:ext>
              </a:extLst>
            </p:cNvPr>
            <p:cNvSpPr txBox="1"/>
            <p:nvPr/>
          </p:nvSpPr>
          <p:spPr>
            <a:xfrm>
              <a:off x="6093843" y="3351275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F434BEC-7033-44B0-A8E1-D00B42E6CD87}"/>
                </a:ext>
              </a:extLst>
            </p:cNvPr>
            <p:cNvSpPr txBox="1"/>
            <p:nvPr/>
          </p:nvSpPr>
          <p:spPr>
            <a:xfrm>
              <a:off x="6855843" y="3336527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EB9C24E-CE1D-472B-9A84-A5036CA27852}"/>
                </a:ext>
              </a:extLst>
            </p:cNvPr>
            <p:cNvSpPr/>
            <p:nvPr/>
          </p:nvSpPr>
          <p:spPr>
            <a:xfrm>
              <a:off x="4331687" y="3899423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F08F38D-3EE6-4134-A9B3-915A97E73E29}"/>
                </a:ext>
              </a:extLst>
            </p:cNvPr>
            <p:cNvSpPr/>
            <p:nvPr/>
          </p:nvSpPr>
          <p:spPr>
            <a:xfrm>
              <a:off x="6633635" y="3899423"/>
              <a:ext cx="762000" cy="76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FAF5B0D-3EA7-4CFE-B3A0-727AF3CDB4DB}"/>
                </a:ext>
              </a:extLst>
            </p:cNvPr>
            <p:cNvSpPr/>
            <p:nvPr/>
          </p:nvSpPr>
          <p:spPr>
            <a:xfrm>
              <a:off x="5091915" y="3899423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79F1479-5F9C-4BF5-9FBF-DE5CE81BF5B7}"/>
                </a:ext>
              </a:extLst>
            </p:cNvPr>
            <p:cNvSpPr/>
            <p:nvPr/>
          </p:nvSpPr>
          <p:spPr>
            <a:xfrm>
              <a:off x="5862775" y="3899423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C6757B-BB6E-466A-9628-6681CFF72434}"/>
                </a:ext>
              </a:extLst>
            </p:cNvPr>
            <p:cNvSpPr txBox="1"/>
            <p:nvPr/>
          </p:nvSpPr>
          <p:spPr>
            <a:xfrm>
              <a:off x="5332779" y="4097366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376280-DC7A-47F2-9242-13555F08430F}"/>
                </a:ext>
              </a:extLst>
            </p:cNvPr>
            <p:cNvSpPr txBox="1"/>
            <p:nvPr/>
          </p:nvSpPr>
          <p:spPr>
            <a:xfrm>
              <a:off x="4550614" y="4097365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a typeface="Gulim" panose="020B0503020000020004" pitchFamily="34" charset="-127"/>
                </a:rPr>
                <a:t>0</a:t>
              </a:r>
              <a:r>
                <a:rPr lang="en-US" sz="1600"/>
                <a:t>     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634E91-D7BA-4ED5-89A3-BE40E1DE3B90}"/>
                </a:ext>
              </a:extLst>
            </p:cNvPr>
            <p:cNvSpPr txBox="1"/>
            <p:nvPr/>
          </p:nvSpPr>
          <p:spPr>
            <a:xfrm>
              <a:off x="6093007" y="4112113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2987BF9-D503-4B24-ADF9-A8AEFD25FB23}"/>
                </a:ext>
              </a:extLst>
            </p:cNvPr>
            <p:cNvSpPr txBox="1"/>
            <p:nvPr/>
          </p:nvSpPr>
          <p:spPr>
            <a:xfrm>
              <a:off x="6855007" y="4097365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2CA71-0CC8-4E84-901A-519251A22049}"/>
                </a:ext>
              </a:extLst>
            </p:cNvPr>
            <p:cNvSpPr/>
            <p:nvPr/>
          </p:nvSpPr>
          <p:spPr>
            <a:xfrm>
              <a:off x="4460062" y="1791816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0FCBEB-7596-431A-8509-497AA5F4FB5D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 flipV="1">
              <a:off x="4886219" y="1989178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6E9DD78-0042-4C89-BEC3-07655C477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032" y="2220827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91B3939A-FA78-4389-8D45-65BC9A9CB4C2}"/>
              </a:ext>
            </a:extLst>
          </p:cNvPr>
          <p:cNvSpPr txBox="1"/>
          <p:nvPr/>
        </p:nvSpPr>
        <p:spPr>
          <a:xfrm>
            <a:off x="1535435" y="1414037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84104E7-A655-4208-AEA5-CB124B42550C}"/>
              </a:ext>
            </a:extLst>
          </p:cNvPr>
          <p:cNvSpPr/>
          <p:nvPr/>
        </p:nvSpPr>
        <p:spPr>
          <a:xfrm>
            <a:off x="3773659" y="227205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AA0D0F1-1A55-418B-B254-BA3670C9EBBE}"/>
              </a:ext>
            </a:extLst>
          </p:cNvPr>
          <p:cNvSpPr/>
          <p:nvPr/>
        </p:nvSpPr>
        <p:spPr>
          <a:xfrm>
            <a:off x="5297290" y="227205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DC7F34B-90EE-4F5A-84A2-04A4AEFBF7F2}"/>
              </a:ext>
            </a:extLst>
          </p:cNvPr>
          <p:cNvSpPr/>
          <p:nvPr/>
        </p:nvSpPr>
        <p:spPr>
          <a:xfrm>
            <a:off x="4276845" y="227205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8B8FA7F-997E-4DD1-A698-5513E5777C97}"/>
              </a:ext>
            </a:extLst>
          </p:cNvPr>
          <p:cNvSpPr/>
          <p:nvPr/>
        </p:nvSpPr>
        <p:spPr>
          <a:xfrm>
            <a:off x="4787067" y="227205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62182BE-BD61-4669-9F0B-33BD61FB924E}"/>
              </a:ext>
            </a:extLst>
          </p:cNvPr>
          <p:cNvSpPr txBox="1"/>
          <p:nvPr/>
        </p:nvSpPr>
        <p:spPr>
          <a:xfrm>
            <a:off x="4436270" y="2406724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305AAAC-EDAE-48EF-9518-F243A4A0BA3A}"/>
              </a:ext>
            </a:extLst>
          </p:cNvPr>
          <p:cNvSpPr txBox="1"/>
          <p:nvPr/>
        </p:nvSpPr>
        <p:spPr>
          <a:xfrm>
            <a:off x="3918564" y="2406723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5C233E8-1076-4B62-B348-C2FBA522A30C}"/>
              </a:ext>
            </a:extLst>
          </p:cNvPr>
          <p:cNvSpPr txBox="1"/>
          <p:nvPr/>
        </p:nvSpPr>
        <p:spPr>
          <a:xfrm>
            <a:off x="4939455" y="2416757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5A99F2C-013D-4D80-B897-28DD711FDD89}"/>
              </a:ext>
            </a:extLst>
          </p:cNvPr>
          <p:cNvSpPr txBox="1"/>
          <p:nvPr/>
        </p:nvSpPr>
        <p:spPr>
          <a:xfrm>
            <a:off x="5443813" y="2406723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335783B-04D4-44F0-92E2-FC0ABB917BE8}"/>
              </a:ext>
            </a:extLst>
          </p:cNvPr>
          <p:cNvSpPr/>
          <p:nvPr/>
        </p:nvSpPr>
        <p:spPr>
          <a:xfrm>
            <a:off x="3773106" y="2789684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F96E3F1-9F52-4051-BCBB-D88F7C801188}"/>
              </a:ext>
            </a:extLst>
          </p:cNvPr>
          <p:cNvSpPr/>
          <p:nvPr/>
        </p:nvSpPr>
        <p:spPr>
          <a:xfrm>
            <a:off x="5296737" y="2789684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4C76EE3-F9C7-462F-BFFF-365EA1A67FB0}"/>
              </a:ext>
            </a:extLst>
          </p:cNvPr>
          <p:cNvSpPr/>
          <p:nvPr/>
        </p:nvSpPr>
        <p:spPr>
          <a:xfrm>
            <a:off x="4276291" y="2789684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37A4C8-6167-41DD-9A24-BA19552EF5C6}"/>
              </a:ext>
            </a:extLst>
          </p:cNvPr>
          <p:cNvSpPr/>
          <p:nvPr/>
        </p:nvSpPr>
        <p:spPr>
          <a:xfrm>
            <a:off x="4786514" y="2789684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B1559E0-8D0F-4E7D-8C2A-5AB9E8059F29}"/>
              </a:ext>
            </a:extLst>
          </p:cNvPr>
          <p:cNvSpPr txBox="1"/>
          <p:nvPr/>
        </p:nvSpPr>
        <p:spPr>
          <a:xfrm>
            <a:off x="4435716" y="2924353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7620384-F2FE-4CAE-8BC2-947D2535A944}"/>
              </a:ext>
            </a:extLst>
          </p:cNvPr>
          <p:cNvSpPr txBox="1"/>
          <p:nvPr/>
        </p:nvSpPr>
        <p:spPr>
          <a:xfrm>
            <a:off x="3918011" y="2924352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750069B-5B04-4C92-8226-2C2AEE3E8FE8}"/>
              </a:ext>
            </a:extLst>
          </p:cNvPr>
          <p:cNvSpPr txBox="1"/>
          <p:nvPr/>
        </p:nvSpPr>
        <p:spPr>
          <a:xfrm>
            <a:off x="4938902" y="2934385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F705D69-BD0B-4C6E-AA5E-D516D743EB01}"/>
              </a:ext>
            </a:extLst>
          </p:cNvPr>
          <p:cNvSpPr txBox="1"/>
          <p:nvPr/>
        </p:nvSpPr>
        <p:spPr>
          <a:xfrm>
            <a:off x="5443260" y="2924352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596224E-5DD2-4328-9D2C-9167D998AB1A}"/>
              </a:ext>
            </a:extLst>
          </p:cNvPr>
          <p:cNvSpPr/>
          <p:nvPr/>
        </p:nvSpPr>
        <p:spPr>
          <a:xfrm>
            <a:off x="3773762" y="330387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C0174D1-D4D3-4259-896D-214D778905C7}"/>
              </a:ext>
            </a:extLst>
          </p:cNvPr>
          <p:cNvSpPr/>
          <p:nvPr/>
        </p:nvSpPr>
        <p:spPr>
          <a:xfrm>
            <a:off x="5297393" y="330387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E1FE691-149A-4BFA-9CC5-2A51E54703A0}"/>
              </a:ext>
            </a:extLst>
          </p:cNvPr>
          <p:cNvSpPr/>
          <p:nvPr/>
        </p:nvSpPr>
        <p:spPr>
          <a:xfrm>
            <a:off x="4276947" y="330387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6505A8B-4943-45FD-A9D3-E5BBBD4E9364}"/>
              </a:ext>
            </a:extLst>
          </p:cNvPr>
          <p:cNvSpPr/>
          <p:nvPr/>
        </p:nvSpPr>
        <p:spPr>
          <a:xfrm>
            <a:off x="4787170" y="330387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8C9665E-6703-4AED-ADB2-E0DDBDFA12B7}"/>
              </a:ext>
            </a:extLst>
          </p:cNvPr>
          <p:cNvSpPr txBox="1"/>
          <p:nvPr/>
        </p:nvSpPr>
        <p:spPr>
          <a:xfrm>
            <a:off x="4436372" y="3438546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236D2CE-9E96-4FAF-A6A8-C812C8EFC3AE}"/>
              </a:ext>
            </a:extLst>
          </p:cNvPr>
          <p:cNvSpPr txBox="1"/>
          <p:nvPr/>
        </p:nvSpPr>
        <p:spPr>
          <a:xfrm>
            <a:off x="3918667" y="3438546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D2F0EE2-62CB-45B2-8C73-A41E05C8D732}"/>
              </a:ext>
            </a:extLst>
          </p:cNvPr>
          <p:cNvSpPr txBox="1"/>
          <p:nvPr/>
        </p:nvSpPr>
        <p:spPr>
          <a:xfrm>
            <a:off x="4939558" y="3448579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CD0B25C-2A0A-4922-A058-3DBB84F71749}"/>
              </a:ext>
            </a:extLst>
          </p:cNvPr>
          <p:cNvSpPr txBox="1"/>
          <p:nvPr/>
        </p:nvSpPr>
        <p:spPr>
          <a:xfrm>
            <a:off x="5443916" y="3438546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43DA47C-BDB6-4906-9400-722651901AF7}"/>
              </a:ext>
            </a:extLst>
          </p:cNvPr>
          <p:cNvSpPr/>
          <p:nvPr/>
        </p:nvSpPr>
        <p:spPr>
          <a:xfrm>
            <a:off x="3773209" y="3821507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E927845-93A1-4563-A99F-328DA460963F}"/>
              </a:ext>
            </a:extLst>
          </p:cNvPr>
          <p:cNvSpPr/>
          <p:nvPr/>
        </p:nvSpPr>
        <p:spPr>
          <a:xfrm>
            <a:off x="5296839" y="3821507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CC10EB9-1887-4161-8D07-CB8D5B38E247}"/>
              </a:ext>
            </a:extLst>
          </p:cNvPr>
          <p:cNvSpPr/>
          <p:nvPr/>
        </p:nvSpPr>
        <p:spPr>
          <a:xfrm>
            <a:off x="4276394" y="382150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5B60E19-47F6-4DBA-A095-B6F1194F1B4E}"/>
              </a:ext>
            </a:extLst>
          </p:cNvPr>
          <p:cNvSpPr/>
          <p:nvPr/>
        </p:nvSpPr>
        <p:spPr>
          <a:xfrm>
            <a:off x="4786617" y="382150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4E2CBFE-D43C-4CEC-BDB3-AE93780D3934}"/>
              </a:ext>
            </a:extLst>
          </p:cNvPr>
          <p:cNvSpPr txBox="1"/>
          <p:nvPr/>
        </p:nvSpPr>
        <p:spPr>
          <a:xfrm>
            <a:off x="4435819" y="3956175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5B46C16-CAE5-4C62-9AF4-5F8A7E325D52}"/>
              </a:ext>
            </a:extLst>
          </p:cNvPr>
          <p:cNvSpPr txBox="1"/>
          <p:nvPr/>
        </p:nvSpPr>
        <p:spPr>
          <a:xfrm>
            <a:off x="3918114" y="3956175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DDA5CBD-A61F-4F8E-9091-B96D52A47D76}"/>
              </a:ext>
            </a:extLst>
          </p:cNvPr>
          <p:cNvSpPr txBox="1"/>
          <p:nvPr/>
        </p:nvSpPr>
        <p:spPr>
          <a:xfrm>
            <a:off x="4939004" y="3966208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DCB1941-0359-42F0-899D-21DDA4F25AA3}"/>
              </a:ext>
            </a:extLst>
          </p:cNvPr>
          <p:cNvSpPr txBox="1"/>
          <p:nvPr/>
        </p:nvSpPr>
        <p:spPr>
          <a:xfrm>
            <a:off x="5443363" y="3956175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37AEE37-312A-4BC1-90D7-5AB96464892D}"/>
              </a:ext>
            </a:extLst>
          </p:cNvPr>
          <p:cNvSpPr txBox="1"/>
          <p:nvPr/>
        </p:nvSpPr>
        <p:spPr>
          <a:xfrm>
            <a:off x="4248240" y="1416434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2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9D49BAC-B453-4046-8193-50B1CFC65E10}"/>
              </a:ext>
            </a:extLst>
          </p:cNvPr>
          <p:cNvGrpSpPr/>
          <p:nvPr/>
        </p:nvGrpSpPr>
        <p:grpSpPr>
          <a:xfrm>
            <a:off x="5819775" y="5791201"/>
            <a:ext cx="590345" cy="571500"/>
            <a:chOff x="6222318" y="5620869"/>
            <a:chExt cx="873398" cy="840831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7E97E63-9004-4DBC-9BD2-81A8DCE1523F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13F804D8-1BB2-4655-AC03-ECA17AA58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1FA17DB-ED3C-4A57-99C1-BBED39B4B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7B892B1-D782-4FB5-9FDE-36973FC902CA}"/>
              </a:ext>
            </a:extLst>
          </p:cNvPr>
          <p:cNvGrpSpPr/>
          <p:nvPr/>
        </p:nvGrpSpPr>
        <p:grpSpPr>
          <a:xfrm>
            <a:off x="4432128" y="2439935"/>
            <a:ext cx="590345" cy="571500"/>
            <a:chOff x="6222318" y="5620869"/>
            <a:chExt cx="873398" cy="840831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305A59F-A2EF-410D-9541-461E26BAC734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7B80E08-4442-45EA-A59A-09CFC825C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B33B0A42-3D6E-43E5-A6AE-C9665936D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4CE57A1-179D-4E6F-8F6B-1200C36737F8}"/>
              </a:ext>
            </a:extLst>
          </p:cNvPr>
          <p:cNvSpPr/>
          <p:nvPr/>
        </p:nvSpPr>
        <p:spPr>
          <a:xfrm>
            <a:off x="6507455" y="2262073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199E709-99B6-4DDF-9540-578CC73FE3BC}"/>
              </a:ext>
            </a:extLst>
          </p:cNvPr>
          <p:cNvSpPr/>
          <p:nvPr/>
        </p:nvSpPr>
        <p:spPr>
          <a:xfrm>
            <a:off x="8031086" y="2262073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FD621EC-A46D-41CE-BB70-D83F20BD773D}"/>
              </a:ext>
            </a:extLst>
          </p:cNvPr>
          <p:cNvSpPr/>
          <p:nvPr/>
        </p:nvSpPr>
        <p:spPr>
          <a:xfrm>
            <a:off x="7010641" y="2262073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4DB0D11-8C6F-4023-9A98-0E4CF4F966BC}"/>
              </a:ext>
            </a:extLst>
          </p:cNvPr>
          <p:cNvSpPr/>
          <p:nvPr/>
        </p:nvSpPr>
        <p:spPr>
          <a:xfrm>
            <a:off x="7520863" y="2262073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6A342CA-09F9-4D63-8B8B-351184EB11FC}"/>
              </a:ext>
            </a:extLst>
          </p:cNvPr>
          <p:cNvSpPr txBox="1"/>
          <p:nvPr/>
        </p:nvSpPr>
        <p:spPr>
          <a:xfrm>
            <a:off x="7170066" y="2396742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49FD588-FD9B-439B-ADE7-9D940AE6949C}"/>
              </a:ext>
            </a:extLst>
          </p:cNvPr>
          <p:cNvSpPr txBox="1"/>
          <p:nvPr/>
        </p:nvSpPr>
        <p:spPr>
          <a:xfrm>
            <a:off x="6652360" y="2396741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C635040-52D1-477E-87CD-1D22A2C6376D}"/>
              </a:ext>
            </a:extLst>
          </p:cNvPr>
          <p:cNvSpPr txBox="1"/>
          <p:nvPr/>
        </p:nvSpPr>
        <p:spPr>
          <a:xfrm>
            <a:off x="7673251" y="2406775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BEBCCCC-C8D5-4F98-9F98-0E39B532785A}"/>
              </a:ext>
            </a:extLst>
          </p:cNvPr>
          <p:cNvSpPr txBox="1"/>
          <p:nvPr/>
        </p:nvSpPr>
        <p:spPr>
          <a:xfrm>
            <a:off x="8177609" y="2396741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9B34C6A-B175-44C7-B1F1-D5E47FEC7189}"/>
              </a:ext>
            </a:extLst>
          </p:cNvPr>
          <p:cNvSpPr/>
          <p:nvPr/>
        </p:nvSpPr>
        <p:spPr>
          <a:xfrm>
            <a:off x="6506902" y="2779702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AF05595-7D44-4AC7-9FF5-3E386274EFBF}"/>
              </a:ext>
            </a:extLst>
          </p:cNvPr>
          <p:cNvSpPr/>
          <p:nvPr/>
        </p:nvSpPr>
        <p:spPr>
          <a:xfrm>
            <a:off x="8030533" y="2779702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9EAFC7F-1F7E-4007-A16F-4205F19F7021}"/>
              </a:ext>
            </a:extLst>
          </p:cNvPr>
          <p:cNvSpPr/>
          <p:nvPr/>
        </p:nvSpPr>
        <p:spPr>
          <a:xfrm>
            <a:off x="7010087" y="2779702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F7903E0-CE3F-4933-BFB3-9145B0EF6541}"/>
              </a:ext>
            </a:extLst>
          </p:cNvPr>
          <p:cNvSpPr/>
          <p:nvPr/>
        </p:nvSpPr>
        <p:spPr>
          <a:xfrm>
            <a:off x="7520310" y="2779702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80BC104-6FA4-4D5D-815F-6B938AD8B43D}"/>
              </a:ext>
            </a:extLst>
          </p:cNvPr>
          <p:cNvSpPr txBox="1"/>
          <p:nvPr/>
        </p:nvSpPr>
        <p:spPr>
          <a:xfrm>
            <a:off x="7169512" y="2914371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DF87F30-9F19-46AC-93C8-C7E08342FF3B}"/>
              </a:ext>
            </a:extLst>
          </p:cNvPr>
          <p:cNvSpPr txBox="1"/>
          <p:nvPr/>
        </p:nvSpPr>
        <p:spPr>
          <a:xfrm>
            <a:off x="6651807" y="2914370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7A434C7-2213-46D6-B007-9E86CBE3AC8A}"/>
              </a:ext>
            </a:extLst>
          </p:cNvPr>
          <p:cNvSpPr txBox="1"/>
          <p:nvPr/>
        </p:nvSpPr>
        <p:spPr>
          <a:xfrm>
            <a:off x="7672698" y="2924403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5F277BC-59E9-4312-A2EB-27577B7D670C}"/>
              </a:ext>
            </a:extLst>
          </p:cNvPr>
          <p:cNvSpPr txBox="1"/>
          <p:nvPr/>
        </p:nvSpPr>
        <p:spPr>
          <a:xfrm>
            <a:off x="8177056" y="2914370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69B3AF0-0033-444F-A3D4-08D8F7DF3D2A}"/>
              </a:ext>
            </a:extLst>
          </p:cNvPr>
          <p:cNvSpPr/>
          <p:nvPr/>
        </p:nvSpPr>
        <p:spPr>
          <a:xfrm>
            <a:off x="6507558" y="329389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216420C-7E2D-4F10-9F42-C38937199689}"/>
              </a:ext>
            </a:extLst>
          </p:cNvPr>
          <p:cNvSpPr/>
          <p:nvPr/>
        </p:nvSpPr>
        <p:spPr>
          <a:xfrm>
            <a:off x="8031189" y="3293896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665E795-2B8E-4479-9AB2-C717C763CD72}"/>
              </a:ext>
            </a:extLst>
          </p:cNvPr>
          <p:cNvSpPr/>
          <p:nvPr/>
        </p:nvSpPr>
        <p:spPr>
          <a:xfrm>
            <a:off x="7010743" y="3293896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E9E4563-0211-41E6-A146-8C12707D0D38}"/>
              </a:ext>
            </a:extLst>
          </p:cNvPr>
          <p:cNvSpPr/>
          <p:nvPr/>
        </p:nvSpPr>
        <p:spPr>
          <a:xfrm>
            <a:off x="7520966" y="3293896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F19C1BB-7F8A-4352-A990-4904FBBF7DF0}"/>
              </a:ext>
            </a:extLst>
          </p:cNvPr>
          <p:cNvSpPr txBox="1"/>
          <p:nvPr/>
        </p:nvSpPr>
        <p:spPr>
          <a:xfrm>
            <a:off x="7170168" y="3428564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0561DAD-7E42-440F-9DBC-2627E03E8872}"/>
              </a:ext>
            </a:extLst>
          </p:cNvPr>
          <p:cNvSpPr txBox="1"/>
          <p:nvPr/>
        </p:nvSpPr>
        <p:spPr>
          <a:xfrm>
            <a:off x="6652463" y="3428564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58D4072-88FC-424C-99C0-4999A2FD5357}"/>
              </a:ext>
            </a:extLst>
          </p:cNvPr>
          <p:cNvSpPr txBox="1"/>
          <p:nvPr/>
        </p:nvSpPr>
        <p:spPr>
          <a:xfrm>
            <a:off x="7673354" y="3438597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B654B3D-5CB4-44F8-B51D-CC33D605472C}"/>
              </a:ext>
            </a:extLst>
          </p:cNvPr>
          <p:cNvSpPr txBox="1"/>
          <p:nvPr/>
        </p:nvSpPr>
        <p:spPr>
          <a:xfrm>
            <a:off x="8177712" y="3428564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293B109-40DC-4B57-92B0-1807FAB5E8C3}"/>
              </a:ext>
            </a:extLst>
          </p:cNvPr>
          <p:cNvSpPr/>
          <p:nvPr/>
        </p:nvSpPr>
        <p:spPr>
          <a:xfrm>
            <a:off x="6507005" y="381152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84449C8-BBA1-471F-BD3D-EF354B515613}"/>
              </a:ext>
            </a:extLst>
          </p:cNvPr>
          <p:cNvSpPr/>
          <p:nvPr/>
        </p:nvSpPr>
        <p:spPr>
          <a:xfrm>
            <a:off x="8030635" y="3811525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A3475DE-2674-4C21-A033-FB42C9963C7B}"/>
              </a:ext>
            </a:extLst>
          </p:cNvPr>
          <p:cNvSpPr/>
          <p:nvPr/>
        </p:nvSpPr>
        <p:spPr>
          <a:xfrm>
            <a:off x="7010190" y="381152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25A0763-DE88-46B3-A864-659CDB765594}"/>
              </a:ext>
            </a:extLst>
          </p:cNvPr>
          <p:cNvSpPr/>
          <p:nvPr/>
        </p:nvSpPr>
        <p:spPr>
          <a:xfrm>
            <a:off x="7520413" y="381152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3C5DA17-DF44-4AD8-B821-E339C26AB3CF}"/>
              </a:ext>
            </a:extLst>
          </p:cNvPr>
          <p:cNvSpPr txBox="1"/>
          <p:nvPr/>
        </p:nvSpPr>
        <p:spPr>
          <a:xfrm>
            <a:off x="7169615" y="3946193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3B97251-97B0-47D2-9C32-FF32AA3F2833}"/>
              </a:ext>
            </a:extLst>
          </p:cNvPr>
          <p:cNvSpPr txBox="1"/>
          <p:nvPr/>
        </p:nvSpPr>
        <p:spPr>
          <a:xfrm>
            <a:off x="6651910" y="3946193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D4DA14F-3852-416D-BA50-F68512F0712E}"/>
              </a:ext>
            </a:extLst>
          </p:cNvPr>
          <p:cNvSpPr txBox="1"/>
          <p:nvPr/>
        </p:nvSpPr>
        <p:spPr>
          <a:xfrm>
            <a:off x="7672800" y="3956226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0FBD0D2-8702-4EA6-A022-1E46CB3A17E8}"/>
              </a:ext>
            </a:extLst>
          </p:cNvPr>
          <p:cNvSpPr txBox="1"/>
          <p:nvPr/>
        </p:nvSpPr>
        <p:spPr>
          <a:xfrm>
            <a:off x="8177159" y="3946193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3BB4FDD-1B66-4940-A381-B4F8BC357677}"/>
              </a:ext>
            </a:extLst>
          </p:cNvPr>
          <p:cNvSpPr txBox="1"/>
          <p:nvPr/>
        </p:nvSpPr>
        <p:spPr>
          <a:xfrm>
            <a:off x="6982036" y="1406452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3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2D99134-33CE-46EE-A4F3-91502486CDCF}"/>
              </a:ext>
            </a:extLst>
          </p:cNvPr>
          <p:cNvSpPr/>
          <p:nvPr/>
        </p:nvSpPr>
        <p:spPr>
          <a:xfrm>
            <a:off x="9220260" y="2264470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B22265B-C64B-4F37-9CA2-6E236DF14853}"/>
              </a:ext>
            </a:extLst>
          </p:cNvPr>
          <p:cNvSpPr/>
          <p:nvPr/>
        </p:nvSpPr>
        <p:spPr>
          <a:xfrm>
            <a:off x="10743891" y="2264470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53F4DBE-3B30-4976-9DFE-BF23FEEF00E9}"/>
              </a:ext>
            </a:extLst>
          </p:cNvPr>
          <p:cNvSpPr/>
          <p:nvPr/>
        </p:nvSpPr>
        <p:spPr>
          <a:xfrm>
            <a:off x="9723446" y="2264470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CD41C871-3973-480D-B5A6-0A5D785DDF82}"/>
              </a:ext>
            </a:extLst>
          </p:cNvPr>
          <p:cNvSpPr/>
          <p:nvPr/>
        </p:nvSpPr>
        <p:spPr>
          <a:xfrm>
            <a:off x="10233668" y="2264470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260A841-D40B-4011-9E8B-E9258DB36C86}"/>
              </a:ext>
            </a:extLst>
          </p:cNvPr>
          <p:cNvSpPr txBox="1"/>
          <p:nvPr/>
        </p:nvSpPr>
        <p:spPr>
          <a:xfrm>
            <a:off x="9882871" y="2399139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1247CD1-8F63-435E-877C-36BFB7BAAEBB}"/>
              </a:ext>
            </a:extLst>
          </p:cNvPr>
          <p:cNvSpPr txBox="1"/>
          <p:nvPr/>
        </p:nvSpPr>
        <p:spPr>
          <a:xfrm>
            <a:off x="9365165" y="2399138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7AF8627-E293-49C8-A690-FDE80A7E2718}"/>
              </a:ext>
            </a:extLst>
          </p:cNvPr>
          <p:cNvSpPr txBox="1"/>
          <p:nvPr/>
        </p:nvSpPr>
        <p:spPr>
          <a:xfrm>
            <a:off x="10386056" y="2409172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FA5B245-8BFD-4491-8908-01B8F6BFDC92}"/>
              </a:ext>
            </a:extLst>
          </p:cNvPr>
          <p:cNvSpPr txBox="1"/>
          <p:nvPr/>
        </p:nvSpPr>
        <p:spPr>
          <a:xfrm>
            <a:off x="10890414" y="2399138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760BAC6-1D01-4B1D-9586-78FE2FC0E250}"/>
              </a:ext>
            </a:extLst>
          </p:cNvPr>
          <p:cNvSpPr/>
          <p:nvPr/>
        </p:nvSpPr>
        <p:spPr>
          <a:xfrm>
            <a:off x="9219707" y="2782099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6E13B939-BEA9-408B-BA31-EA17AF73188A}"/>
              </a:ext>
            </a:extLst>
          </p:cNvPr>
          <p:cNvSpPr/>
          <p:nvPr/>
        </p:nvSpPr>
        <p:spPr>
          <a:xfrm>
            <a:off x="10743338" y="278209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8971AE8-CF03-40A6-A432-A1E277BFA842}"/>
              </a:ext>
            </a:extLst>
          </p:cNvPr>
          <p:cNvSpPr/>
          <p:nvPr/>
        </p:nvSpPr>
        <p:spPr>
          <a:xfrm>
            <a:off x="9722892" y="2782099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7ED874A-157E-40E1-9018-D28A33088BB6}"/>
              </a:ext>
            </a:extLst>
          </p:cNvPr>
          <p:cNvSpPr/>
          <p:nvPr/>
        </p:nvSpPr>
        <p:spPr>
          <a:xfrm>
            <a:off x="10233115" y="278209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2E1C532-F030-4981-A1D4-FB81C31F0BF4}"/>
              </a:ext>
            </a:extLst>
          </p:cNvPr>
          <p:cNvSpPr txBox="1"/>
          <p:nvPr/>
        </p:nvSpPr>
        <p:spPr>
          <a:xfrm>
            <a:off x="9882317" y="2916768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67FEA23-C8CE-43CF-A429-FB6808B2B2C7}"/>
              </a:ext>
            </a:extLst>
          </p:cNvPr>
          <p:cNvSpPr txBox="1"/>
          <p:nvPr/>
        </p:nvSpPr>
        <p:spPr>
          <a:xfrm>
            <a:off x="9364612" y="2916767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E459F2-26E5-460A-995F-13E5573EEF63}"/>
              </a:ext>
            </a:extLst>
          </p:cNvPr>
          <p:cNvSpPr txBox="1"/>
          <p:nvPr/>
        </p:nvSpPr>
        <p:spPr>
          <a:xfrm>
            <a:off x="10385503" y="2926800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5949F00-CB2E-44F5-BBD0-F919B890ED8A}"/>
              </a:ext>
            </a:extLst>
          </p:cNvPr>
          <p:cNvSpPr txBox="1"/>
          <p:nvPr/>
        </p:nvSpPr>
        <p:spPr>
          <a:xfrm>
            <a:off x="10889861" y="2916767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2F6AF50A-8ABD-4888-B9EA-F922A1682025}"/>
              </a:ext>
            </a:extLst>
          </p:cNvPr>
          <p:cNvSpPr/>
          <p:nvPr/>
        </p:nvSpPr>
        <p:spPr>
          <a:xfrm>
            <a:off x="9220363" y="3296293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125A0D8-D349-43C1-ABE7-6CB53432AA11}"/>
              </a:ext>
            </a:extLst>
          </p:cNvPr>
          <p:cNvSpPr/>
          <p:nvPr/>
        </p:nvSpPr>
        <p:spPr>
          <a:xfrm>
            <a:off x="10743994" y="3296293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9265D841-6197-4CAA-AD25-894C8FC51CB0}"/>
              </a:ext>
            </a:extLst>
          </p:cNvPr>
          <p:cNvSpPr/>
          <p:nvPr/>
        </p:nvSpPr>
        <p:spPr>
          <a:xfrm>
            <a:off x="9723548" y="3296293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D9EE9B1D-1065-410F-A307-0FD3897AA761}"/>
              </a:ext>
            </a:extLst>
          </p:cNvPr>
          <p:cNvSpPr/>
          <p:nvPr/>
        </p:nvSpPr>
        <p:spPr>
          <a:xfrm>
            <a:off x="10233771" y="3296293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1C1C117-58B8-4AA6-B8EA-4A9F2E54B9C2}"/>
              </a:ext>
            </a:extLst>
          </p:cNvPr>
          <p:cNvSpPr txBox="1"/>
          <p:nvPr/>
        </p:nvSpPr>
        <p:spPr>
          <a:xfrm>
            <a:off x="9882973" y="3430961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30CC5F0-5ACF-493B-B039-A6E266D209B0}"/>
              </a:ext>
            </a:extLst>
          </p:cNvPr>
          <p:cNvSpPr txBox="1"/>
          <p:nvPr/>
        </p:nvSpPr>
        <p:spPr>
          <a:xfrm>
            <a:off x="9365268" y="3430961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28D27DE-023E-41A5-B1C0-2A30D21A2C29}"/>
              </a:ext>
            </a:extLst>
          </p:cNvPr>
          <p:cNvSpPr txBox="1"/>
          <p:nvPr/>
        </p:nvSpPr>
        <p:spPr>
          <a:xfrm>
            <a:off x="10386159" y="3440994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F570098B-4872-4E71-9146-161BC02ED0A0}"/>
              </a:ext>
            </a:extLst>
          </p:cNvPr>
          <p:cNvSpPr txBox="1"/>
          <p:nvPr/>
        </p:nvSpPr>
        <p:spPr>
          <a:xfrm>
            <a:off x="10890517" y="3430961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BF6FC5C-F81F-49EE-8116-D2E84007921F}"/>
              </a:ext>
            </a:extLst>
          </p:cNvPr>
          <p:cNvSpPr/>
          <p:nvPr/>
        </p:nvSpPr>
        <p:spPr>
          <a:xfrm>
            <a:off x="9219810" y="3813922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6BFEFA1-53FA-4A95-9CEE-C85149C11715}"/>
              </a:ext>
            </a:extLst>
          </p:cNvPr>
          <p:cNvSpPr/>
          <p:nvPr/>
        </p:nvSpPr>
        <p:spPr>
          <a:xfrm>
            <a:off x="10743440" y="3813922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5A28307-EEEF-44EA-ADB0-590AB280E88F}"/>
              </a:ext>
            </a:extLst>
          </p:cNvPr>
          <p:cNvSpPr/>
          <p:nvPr/>
        </p:nvSpPr>
        <p:spPr>
          <a:xfrm>
            <a:off x="9722995" y="3813922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3D9AA6FB-9608-4A99-969D-1127C321623E}"/>
              </a:ext>
            </a:extLst>
          </p:cNvPr>
          <p:cNvSpPr/>
          <p:nvPr/>
        </p:nvSpPr>
        <p:spPr>
          <a:xfrm>
            <a:off x="10233218" y="3813922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6CAA0B7-3B18-41A1-953A-7A72DFEF900E}"/>
              </a:ext>
            </a:extLst>
          </p:cNvPr>
          <p:cNvSpPr txBox="1"/>
          <p:nvPr/>
        </p:nvSpPr>
        <p:spPr>
          <a:xfrm>
            <a:off x="9882420" y="3948590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60D84EF8-480F-4A72-811C-FFCFE47221C0}"/>
              </a:ext>
            </a:extLst>
          </p:cNvPr>
          <p:cNvSpPr txBox="1"/>
          <p:nvPr/>
        </p:nvSpPr>
        <p:spPr>
          <a:xfrm>
            <a:off x="9364715" y="3948590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CAB105B-9ADB-4C0E-855F-027F12E4D216}"/>
              </a:ext>
            </a:extLst>
          </p:cNvPr>
          <p:cNvSpPr txBox="1"/>
          <p:nvPr/>
        </p:nvSpPr>
        <p:spPr>
          <a:xfrm>
            <a:off x="10385605" y="3958623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2785556-494B-4DC0-B6D4-85443A3D3198}"/>
              </a:ext>
            </a:extLst>
          </p:cNvPr>
          <p:cNvSpPr txBox="1"/>
          <p:nvPr/>
        </p:nvSpPr>
        <p:spPr>
          <a:xfrm>
            <a:off x="10889964" y="3948590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AF11D3E-22D6-4CD0-B511-44EB9337122C}"/>
              </a:ext>
            </a:extLst>
          </p:cNvPr>
          <p:cNvSpPr txBox="1"/>
          <p:nvPr/>
        </p:nvSpPr>
        <p:spPr>
          <a:xfrm>
            <a:off x="9694841" y="1408849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4</a:t>
            </a: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41E9A9D-5AF2-4FA3-9C38-A573D90F1B3D}"/>
              </a:ext>
            </a:extLst>
          </p:cNvPr>
          <p:cNvGrpSpPr/>
          <p:nvPr/>
        </p:nvGrpSpPr>
        <p:grpSpPr>
          <a:xfrm>
            <a:off x="10395730" y="2425051"/>
            <a:ext cx="590345" cy="571500"/>
            <a:chOff x="6222318" y="5620869"/>
            <a:chExt cx="873398" cy="840831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3E895A4-D25D-4D07-BECB-C929E2B88F4A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97A1ACE-FBDB-462F-991A-E525BE1EE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F0B01B81-0163-406B-B80E-623D01C39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C472A4A-628B-46E8-A3E4-E0CC10292507}"/>
              </a:ext>
            </a:extLst>
          </p:cNvPr>
          <p:cNvGrpSpPr/>
          <p:nvPr/>
        </p:nvGrpSpPr>
        <p:grpSpPr>
          <a:xfrm>
            <a:off x="7669010" y="2432350"/>
            <a:ext cx="590345" cy="571500"/>
            <a:chOff x="6222318" y="5620869"/>
            <a:chExt cx="873398" cy="840831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F2715430-B2CD-466B-8C16-9F5D1A2FE435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35DB83F5-CEB7-48A0-86E4-3DCBBCB24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E4DE817B-16FB-49DA-965E-5AB7550E6B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711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3029309-52C8-438A-9BC2-CB7DC3AEFC4B}"/>
              </a:ext>
            </a:extLst>
          </p:cNvPr>
          <p:cNvSpPr/>
          <p:nvPr/>
        </p:nvSpPr>
        <p:spPr>
          <a:xfrm>
            <a:off x="4332368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D95D89-1658-4870-B1E2-E25205B73DF0}"/>
              </a:ext>
            </a:extLst>
          </p:cNvPr>
          <p:cNvSpPr/>
          <p:nvPr/>
        </p:nvSpPr>
        <p:spPr>
          <a:xfrm>
            <a:off x="6634316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DB91C2-6170-413D-802E-A7DFAE806B9F}"/>
              </a:ext>
            </a:extLst>
          </p:cNvPr>
          <p:cNvSpPr/>
          <p:nvPr/>
        </p:nvSpPr>
        <p:spPr>
          <a:xfrm>
            <a:off x="5092596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D277D0-2825-4549-8E7E-AF43C17CB4E1}"/>
              </a:ext>
            </a:extLst>
          </p:cNvPr>
          <p:cNvSpPr/>
          <p:nvPr/>
        </p:nvSpPr>
        <p:spPr>
          <a:xfrm>
            <a:off x="5863456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AC4B75-80FD-41A7-8832-EA03B82CF309}"/>
              </a:ext>
            </a:extLst>
          </p:cNvPr>
          <p:cNvSpPr txBox="1"/>
          <p:nvPr/>
        </p:nvSpPr>
        <p:spPr>
          <a:xfrm>
            <a:off x="5333460" y="1819901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C724C3-F335-4EC6-8D0D-3067C4F928C9}"/>
              </a:ext>
            </a:extLst>
          </p:cNvPr>
          <p:cNvSpPr txBox="1"/>
          <p:nvPr/>
        </p:nvSpPr>
        <p:spPr>
          <a:xfrm>
            <a:off x="4551295" y="181990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0CC70-FADD-45D1-93B6-160A29D2811D}"/>
              </a:ext>
            </a:extLst>
          </p:cNvPr>
          <p:cNvSpPr txBox="1"/>
          <p:nvPr/>
        </p:nvSpPr>
        <p:spPr>
          <a:xfrm>
            <a:off x="6093688" y="183464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9ECB32-71FD-473A-BEF0-C95414361224}"/>
              </a:ext>
            </a:extLst>
          </p:cNvPr>
          <p:cNvSpPr txBox="1"/>
          <p:nvPr/>
        </p:nvSpPr>
        <p:spPr>
          <a:xfrm>
            <a:off x="6855688" y="181990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D1EB070-293D-4B2D-8690-44264C37FE51}"/>
              </a:ext>
            </a:extLst>
          </p:cNvPr>
          <p:cNvSpPr/>
          <p:nvPr/>
        </p:nvSpPr>
        <p:spPr>
          <a:xfrm>
            <a:off x="4331532" y="238279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82547C2-B543-48AF-A660-99FAF6A75881}"/>
              </a:ext>
            </a:extLst>
          </p:cNvPr>
          <p:cNvSpPr/>
          <p:nvPr/>
        </p:nvSpPr>
        <p:spPr>
          <a:xfrm>
            <a:off x="6633480" y="238279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7F8A2F-06CA-4B4B-9D37-6951E084640F}"/>
              </a:ext>
            </a:extLst>
          </p:cNvPr>
          <p:cNvSpPr/>
          <p:nvPr/>
        </p:nvSpPr>
        <p:spPr>
          <a:xfrm>
            <a:off x="5091760" y="2382796"/>
            <a:ext cx="762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B2CB77-968C-4374-A3F1-40C74279AF63}"/>
              </a:ext>
            </a:extLst>
          </p:cNvPr>
          <p:cNvSpPr/>
          <p:nvPr/>
        </p:nvSpPr>
        <p:spPr>
          <a:xfrm>
            <a:off x="5862620" y="238279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2B090-4B3C-40E4-BFD0-4184CACD47D1}"/>
              </a:ext>
            </a:extLst>
          </p:cNvPr>
          <p:cNvSpPr txBox="1"/>
          <p:nvPr/>
        </p:nvSpPr>
        <p:spPr>
          <a:xfrm>
            <a:off x="5332624" y="2580739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8462ED-5AB7-4FE9-B564-86123A812DC7}"/>
              </a:ext>
            </a:extLst>
          </p:cNvPr>
          <p:cNvSpPr txBox="1"/>
          <p:nvPr/>
        </p:nvSpPr>
        <p:spPr>
          <a:xfrm>
            <a:off x="4550459" y="258073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3C7C37-8B56-43B4-B4EA-231210755E6E}"/>
              </a:ext>
            </a:extLst>
          </p:cNvPr>
          <p:cNvSpPr txBox="1"/>
          <p:nvPr/>
        </p:nvSpPr>
        <p:spPr>
          <a:xfrm>
            <a:off x="6092852" y="259548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/>
              <a:t>1</a:t>
            </a:r>
            <a:r>
              <a:rPr lang="en-US" sz="1600"/>
              <a:t>     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2827E6-36D2-4BFC-805F-FE92AEBA85AA}"/>
              </a:ext>
            </a:extLst>
          </p:cNvPr>
          <p:cNvSpPr txBox="1"/>
          <p:nvPr/>
        </p:nvSpPr>
        <p:spPr>
          <a:xfrm>
            <a:off x="6854852" y="258073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219ACED-A055-4C51-A65C-44FB60380413}"/>
              </a:ext>
            </a:extLst>
          </p:cNvPr>
          <p:cNvSpPr/>
          <p:nvPr/>
        </p:nvSpPr>
        <p:spPr>
          <a:xfrm>
            <a:off x="4332523" y="3138585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246EE1-0D9D-4998-A8E6-283ED0253E0A}"/>
              </a:ext>
            </a:extLst>
          </p:cNvPr>
          <p:cNvSpPr/>
          <p:nvPr/>
        </p:nvSpPr>
        <p:spPr>
          <a:xfrm>
            <a:off x="6634471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222CA6-91F1-4FBC-8628-8E83B62FD18E}"/>
              </a:ext>
            </a:extLst>
          </p:cNvPr>
          <p:cNvSpPr/>
          <p:nvPr/>
        </p:nvSpPr>
        <p:spPr>
          <a:xfrm>
            <a:off x="5092751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B088BF0-1E4E-42B5-8708-BBBC7872B9E4}"/>
              </a:ext>
            </a:extLst>
          </p:cNvPr>
          <p:cNvSpPr/>
          <p:nvPr/>
        </p:nvSpPr>
        <p:spPr>
          <a:xfrm>
            <a:off x="5863611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03E895-A02A-428C-9BC7-266BEB7F97F2}"/>
              </a:ext>
            </a:extLst>
          </p:cNvPr>
          <p:cNvSpPr txBox="1"/>
          <p:nvPr/>
        </p:nvSpPr>
        <p:spPr>
          <a:xfrm>
            <a:off x="5333615" y="333652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/>
              <a:t>1</a:t>
            </a:r>
            <a:r>
              <a:rPr lang="en-US" sz="1600"/>
              <a:t>   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6021966-848C-4D03-9BFF-D265F711CA50}"/>
              </a:ext>
            </a:extLst>
          </p:cNvPr>
          <p:cNvSpPr txBox="1"/>
          <p:nvPr/>
        </p:nvSpPr>
        <p:spPr>
          <a:xfrm>
            <a:off x="4551450" y="3336527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64443D-702C-49BF-A334-5C2D22C5B888}"/>
              </a:ext>
            </a:extLst>
          </p:cNvPr>
          <p:cNvSpPr txBox="1"/>
          <p:nvPr/>
        </p:nvSpPr>
        <p:spPr>
          <a:xfrm>
            <a:off x="6093843" y="335127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F434BEC-7033-44B0-A8E1-D00B42E6CD87}"/>
              </a:ext>
            </a:extLst>
          </p:cNvPr>
          <p:cNvSpPr txBox="1"/>
          <p:nvPr/>
        </p:nvSpPr>
        <p:spPr>
          <a:xfrm>
            <a:off x="6855843" y="3336527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EB9C24E-CE1D-472B-9A84-A5036CA27852}"/>
              </a:ext>
            </a:extLst>
          </p:cNvPr>
          <p:cNvSpPr/>
          <p:nvPr/>
        </p:nvSpPr>
        <p:spPr>
          <a:xfrm>
            <a:off x="4331687" y="3899423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08F38D-3EE6-4134-A9B3-915A97E73E29}"/>
              </a:ext>
            </a:extLst>
          </p:cNvPr>
          <p:cNvSpPr/>
          <p:nvPr/>
        </p:nvSpPr>
        <p:spPr>
          <a:xfrm>
            <a:off x="6633635" y="3899423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FAF5B0D-3EA7-4CFE-B3A0-727AF3CDB4DB}"/>
              </a:ext>
            </a:extLst>
          </p:cNvPr>
          <p:cNvSpPr/>
          <p:nvPr/>
        </p:nvSpPr>
        <p:spPr>
          <a:xfrm>
            <a:off x="5091915" y="389942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79F1479-5F9C-4BF5-9FBF-DE5CE81BF5B7}"/>
              </a:ext>
            </a:extLst>
          </p:cNvPr>
          <p:cNvSpPr/>
          <p:nvPr/>
        </p:nvSpPr>
        <p:spPr>
          <a:xfrm>
            <a:off x="5862775" y="389942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5C6757B-BB6E-466A-9628-6681CFF72434}"/>
              </a:ext>
            </a:extLst>
          </p:cNvPr>
          <p:cNvSpPr txBox="1"/>
          <p:nvPr/>
        </p:nvSpPr>
        <p:spPr>
          <a:xfrm>
            <a:off x="5332779" y="409736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376280-DC7A-47F2-9242-13555F08430F}"/>
              </a:ext>
            </a:extLst>
          </p:cNvPr>
          <p:cNvSpPr txBox="1"/>
          <p:nvPr/>
        </p:nvSpPr>
        <p:spPr>
          <a:xfrm>
            <a:off x="4550614" y="4097365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634E91-D7BA-4ED5-89A3-BE40E1DE3B90}"/>
              </a:ext>
            </a:extLst>
          </p:cNvPr>
          <p:cNvSpPr txBox="1"/>
          <p:nvPr/>
        </p:nvSpPr>
        <p:spPr>
          <a:xfrm>
            <a:off x="6093007" y="4112113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987BF9-D503-4B24-ADF9-A8AEFD25FB23}"/>
              </a:ext>
            </a:extLst>
          </p:cNvPr>
          <p:cNvSpPr txBox="1"/>
          <p:nvPr/>
        </p:nvSpPr>
        <p:spPr>
          <a:xfrm>
            <a:off x="6855007" y="409736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632785-B15A-4317-8A41-97C272ED05F5}"/>
              </a:ext>
            </a:extLst>
          </p:cNvPr>
          <p:cNvSpPr/>
          <p:nvPr/>
        </p:nvSpPr>
        <p:spPr>
          <a:xfrm>
            <a:off x="597177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209A278-4B5C-4D55-B4EF-5997CCB5536C}"/>
              </a:ext>
            </a:extLst>
          </p:cNvPr>
          <p:cNvSpPr/>
          <p:nvPr/>
        </p:nvSpPr>
        <p:spPr>
          <a:xfrm>
            <a:off x="2899125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01DE477-3DEF-4F7D-B73B-3FF643E6F127}"/>
              </a:ext>
            </a:extLst>
          </p:cNvPr>
          <p:cNvSpPr/>
          <p:nvPr/>
        </p:nvSpPr>
        <p:spPr>
          <a:xfrm>
            <a:off x="1357405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3D2BD35-D64E-4D0E-A36C-AA3912218C0E}"/>
              </a:ext>
            </a:extLst>
          </p:cNvPr>
          <p:cNvSpPr/>
          <p:nvPr/>
        </p:nvSpPr>
        <p:spPr>
          <a:xfrm>
            <a:off x="2128265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C33F16-835F-41A2-B6CA-FA6F772FBDB7}"/>
              </a:ext>
            </a:extLst>
          </p:cNvPr>
          <p:cNvSpPr txBox="1"/>
          <p:nvPr/>
        </p:nvSpPr>
        <p:spPr>
          <a:xfrm>
            <a:off x="1598269" y="1819901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B8B6FAD-51F3-41F4-8A5E-09068A0E6B55}"/>
              </a:ext>
            </a:extLst>
          </p:cNvPr>
          <p:cNvSpPr txBox="1"/>
          <p:nvPr/>
        </p:nvSpPr>
        <p:spPr>
          <a:xfrm>
            <a:off x="816104" y="181990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A1C554-A558-46E7-968F-C2F16DC93E08}"/>
              </a:ext>
            </a:extLst>
          </p:cNvPr>
          <p:cNvSpPr txBox="1"/>
          <p:nvPr/>
        </p:nvSpPr>
        <p:spPr>
          <a:xfrm>
            <a:off x="2358497" y="183464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E26FEC-5DE8-4061-AEFF-59D85B4C5E93}"/>
              </a:ext>
            </a:extLst>
          </p:cNvPr>
          <p:cNvSpPr txBox="1"/>
          <p:nvPr/>
        </p:nvSpPr>
        <p:spPr>
          <a:xfrm>
            <a:off x="3120497" y="181990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41407F3-4F05-4E68-B5F1-2D6356C32F14}"/>
              </a:ext>
            </a:extLst>
          </p:cNvPr>
          <p:cNvSpPr/>
          <p:nvPr/>
        </p:nvSpPr>
        <p:spPr>
          <a:xfrm>
            <a:off x="596341" y="238279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0FBE884-6DA6-4EB2-A72F-91556B812DDE}"/>
              </a:ext>
            </a:extLst>
          </p:cNvPr>
          <p:cNvSpPr/>
          <p:nvPr/>
        </p:nvSpPr>
        <p:spPr>
          <a:xfrm>
            <a:off x="2898289" y="238279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944424A-BEAF-47FA-83F2-9B8DCFC3802C}"/>
              </a:ext>
            </a:extLst>
          </p:cNvPr>
          <p:cNvSpPr/>
          <p:nvPr/>
        </p:nvSpPr>
        <p:spPr>
          <a:xfrm>
            <a:off x="1356569" y="2382796"/>
            <a:ext cx="762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3E41BBC-AF85-4FAE-B8E6-92287B1712A7}"/>
              </a:ext>
            </a:extLst>
          </p:cNvPr>
          <p:cNvSpPr/>
          <p:nvPr/>
        </p:nvSpPr>
        <p:spPr>
          <a:xfrm>
            <a:off x="2127429" y="238279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A84D07-ACC5-4A9A-9543-7EB6E1A8455C}"/>
              </a:ext>
            </a:extLst>
          </p:cNvPr>
          <p:cNvSpPr txBox="1"/>
          <p:nvPr/>
        </p:nvSpPr>
        <p:spPr>
          <a:xfrm>
            <a:off x="1597433" y="2580739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586C203-A46D-4942-B23E-68B73C967DC7}"/>
              </a:ext>
            </a:extLst>
          </p:cNvPr>
          <p:cNvSpPr txBox="1"/>
          <p:nvPr/>
        </p:nvSpPr>
        <p:spPr>
          <a:xfrm>
            <a:off x="815268" y="258073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B0DDCC8-4774-4987-A591-BD040FFBEF5E}"/>
              </a:ext>
            </a:extLst>
          </p:cNvPr>
          <p:cNvSpPr txBox="1"/>
          <p:nvPr/>
        </p:nvSpPr>
        <p:spPr>
          <a:xfrm>
            <a:off x="2357661" y="259548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1DA765-96F3-4015-A47E-4AC586A578F4}"/>
              </a:ext>
            </a:extLst>
          </p:cNvPr>
          <p:cNvSpPr txBox="1"/>
          <p:nvPr/>
        </p:nvSpPr>
        <p:spPr>
          <a:xfrm>
            <a:off x="3119661" y="258073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6CCB7C2-ACA2-4534-8B6D-473BA37D08CB}"/>
              </a:ext>
            </a:extLst>
          </p:cNvPr>
          <p:cNvSpPr/>
          <p:nvPr/>
        </p:nvSpPr>
        <p:spPr>
          <a:xfrm>
            <a:off x="597332" y="3138585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03985C5-91F4-40E8-B7A6-74C13B8C2C10}"/>
              </a:ext>
            </a:extLst>
          </p:cNvPr>
          <p:cNvSpPr/>
          <p:nvPr/>
        </p:nvSpPr>
        <p:spPr>
          <a:xfrm>
            <a:off x="2899280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32DD3BC-A3C6-4AF4-A624-CEB1F88FCBB1}"/>
              </a:ext>
            </a:extLst>
          </p:cNvPr>
          <p:cNvSpPr/>
          <p:nvPr/>
        </p:nvSpPr>
        <p:spPr>
          <a:xfrm>
            <a:off x="1357560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7542038-724F-4001-8545-ECF7659CC14F}"/>
              </a:ext>
            </a:extLst>
          </p:cNvPr>
          <p:cNvSpPr/>
          <p:nvPr/>
        </p:nvSpPr>
        <p:spPr>
          <a:xfrm>
            <a:off x="2128420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66D4EC-5C2A-426D-AB1F-392C55ACED57}"/>
              </a:ext>
            </a:extLst>
          </p:cNvPr>
          <p:cNvSpPr txBox="1"/>
          <p:nvPr/>
        </p:nvSpPr>
        <p:spPr>
          <a:xfrm>
            <a:off x="1598424" y="333652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480AE0-3708-43B5-A3B3-2CB56B9AB91B}"/>
              </a:ext>
            </a:extLst>
          </p:cNvPr>
          <p:cNvSpPr txBox="1"/>
          <p:nvPr/>
        </p:nvSpPr>
        <p:spPr>
          <a:xfrm>
            <a:off x="816259" y="3336527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422470-26F9-4E9D-AC73-723F7E122650}"/>
              </a:ext>
            </a:extLst>
          </p:cNvPr>
          <p:cNvSpPr txBox="1"/>
          <p:nvPr/>
        </p:nvSpPr>
        <p:spPr>
          <a:xfrm>
            <a:off x="2358652" y="335127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C389E5-F703-435D-80AB-22B89372A34C}"/>
              </a:ext>
            </a:extLst>
          </p:cNvPr>
          <p:cNvSpPr txBox="1"/>
          <p:nvPr/>
        </p:nvSpPr>
        <p:spPr>
          <a:xfrm>
            <a:off x="3120652" y="3336527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2062E8A-272C-4167-AD77-51C6D553B9F5}"/>
              </a:ext>
            </a:extLst>
          </p:cNvPr>
          <p:cNvSpPr/>
          <p:nvPr/>
        </p:nvSpPr>
        <p:spPr>
          <a:xfrm>
            <a:off x="596496" y="3899423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59BC4B-5B06-404E-AA02-DFB1FE0770C1}"/>
              </a:ext>
            </a:extLst>
          </p:cNvPr>
          <p:cNvSpPr/>
          <p:nvPr/>
        </p:nvSpPr>
        <p:spPr>
          <a:xfrm>
            <a:off x="2898444" y="3899423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734ADAA-248E-4A2C-BCBE-16B2AA7C60D2}"/>
              </a:ext>
            </a:extLst>
          </p:cNvPr>
          <p:cNvSpPr/>
          <p:nvPr/>
        </p:nvSpPr>
        <p:spPr>
          <a:xfrm>
            <a:off x="1356724" y="389942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7A68FE6-BFFE-4236-8D2C-19C443DC029C}"/>
              </a:ext>
            </a:extLst>
          </p:cNvPr>
          <p:cNvSpPr/>
          <p:nvPr/>
        </p:nvSpPr>
        <p:spPr>
          <a:xfrm>
            <a:off x="2127584" y="389942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D44FD6-4772-4472-BA64-FA3F60565B38}"/>
              </a:ext>
            </a:extLst>
          </p:cNvPr>
          <p:cNvSpPr txBox="1"/>
          <p:nvPr/>
        </p:nvSpPr>
        <p:spPr>
          <a:xfrm>
            <a:off x="1597588" y="409736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9A61B4-BDB7-4259-91F0-66253DAA76D7}"/>
              </a:ext>
            </a:extLst>
          </p:cNvPr>
          <p:cNvSpPr txBox="1"/>
          <p:nvPr/>
        </p:nvSpPr>
        <p:spPr>
          <a:xfrm>
            <a:off x="815423" y="4097365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212114C-C156-471F-BC26-377191AE2FFE}"/>
              </a:ext>
            </a:extLst>
          </p:cNvPr>
          <p:cNvSpPr txBox="1"/>
          <p:nvPr/>
        </p:nvSpPr>
        <p:spPr>
          <a:xfrm>
            <a:off x="2357816" y="4112113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876223F-8369-43B3-898F-DAEB231B777F}"/>
              </a:ext>
            </a:extLst>
          </p:cNvPr>
          <p:cNvSpPr txBox="1"/>
          <p:nvPr/>
        </p:nvSpPr>
        <p:spPr>
          <a:xfrm>
            <a:off x="3119816" y="409736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A3EB03B-E306-4365-B170-56F422F00411}"/>
              </a:ext>
            </a:extLst>
          </p:cNvPr>
          <p:cNvSpPr/>
          <p:nvPr/>
        </p:nvSpPr>
        <p:spPr>
          <a:xfrm>
            <a:off x="8418593" y="160817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08E2C8D-91B3-42F9-849F-5DC24E4B0971}"/>
              </a:ext>
            </a:extLst>
          </p:cNvPr>
          <p:cNvSpPr/>
          <p:nvPr/>
        </p:nvSpPr>
        <p:spPr>
          <a:xfrm>
            <a:off x="10720541" y="160817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17CD06E-9F25-4144-B308-D8E01690AC6B}"/>
              </a:ext>
            </a:extLst>
          </p:cNvPr>
          <p:cNvSpPr/>
          <p:nvPr/>
        </p:nvSpPr>
        <p:spPr>
          <a:xfrm>
            <a:off x="9178821" y="160817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6379CDF-47DB-4E1D-8E41-99A9F57DF155}"/>
              </a:ext>
            </a:extLst>
          </p:cNvPr>
          <p:cNvSpPr/>
          <p:nvPr/>
        </p:nvSpPr>
        <p:spPr>
          <a:xfrm>
            <a:off x="9949681" y="160817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BA9025E-28DF-4DF5-A28D-8A00E27D5B96}"/>
              </a:ext>
            </a:extLst>
          </p:cNvPr>
          <p:cNvSpPr txBox="1"/>
          <p:nvPr/>
        </p:nvSpPr>
        <p:spPr>
          <a:xfrm>
            <a:off x="9419685" y="1806121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E784A3-ED21-4E53-AD97-EEE99AD00187}"/>
              </a:ext>
            </a:extLst>
          </p:cNvPr>
          <p:cNvSpPr txBox="1"/>
          <p:nvPr/>
        </p:nvSpPr>
        <p:spPr>
          <a:xfrm>
            <a:off x="8637520" y="180612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F582CE-803D-4318-A11A-7AE23C78E338}"/>
              </a:ext>
            </a:extLst>
          </p:cNvPr>
          <p:cNvSpPr txBox="1"/>
          <p:nvPr/>
        </p:nvSpPr>
        <p:spPr>
          <a:xfrm>
            <a:off x="10179913" y="182086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29009D-1270-4133-BB59-2A039CD8520E}"/>
              </a:ext>
            </a:extLst>
          </p:cNvPr>
          <p:cNvSpPr txBox="1"/>
          <p:nvPr/>
        </p:nvSpPr>
        <p:spPr>
          <a:xfrm>
            <a:off x="10941913" y="180612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1AD87A1-EB77-4F4D-BE06-C74B2CD03F02}"/>
              </a:ext>
            </a:extLst>
          </p:cNvPr>
          <p:cNvSpPr/>
          <p:nvPr/>
        </p:nvSpPr>
        <p:spPr>
          <a:xfrm>
            <a:off x="8417757" y="236901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CB6CE3-6262-43FC-8893-EDC147410108}"/>
              </a:ext>
            </a:extLst>
          </p:cNvPr>
          <p:cNvSpPr/>
          <p:nvPr/>
        </p:nvSpPr>
        <p:spPr>
          <a:xfrm>
            <a:off x="10719705" y="236901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805BF78-C0C1-4A61-B0FC-BFBE65EE85EC}"/>
              </a:ext>
            </a:extLst>
          </p:cNvPr>
          <p:cNvSpPr/>
          <p:nvPr/>
        </p:nvSpPr>
        <p:spPr>
          <a:xfrm>
            <a:off x="9177985" y="2369016"/>
            <a:ext cx="762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C6B71B0-6C09-47D1-A2B8-42638FF122A1}"/>
              </a:ext>
            </a:extLst>
          </p:cNvPr>
          <p:cNvSpPr/>
          <p:nvPr/>
        </p:nvSpPr>
        <p:spPr>
          <a:xfrm>
            <a:off x="9948845" y="236901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83A6832-6A6B-42EC-A5AD-3B6EBB794295}"/>
              </a:ext>
            </a:extLst>
          </p:cNvPr>
          <p:cNvSpPr txBox="1"/>
          <p:nvPr/>
        </p:nvSpPr>
        <p:spPr>
          <a:xfrm>
            <a:off x="9418849" y="2566959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3293071-9856-4360-B7D8-4872BDDD1C21}"/>
              </a:ext>
            </a:extLst>
          </p:cNvPr>
          <p:cNvSpPr txBox="1"/>
          <p:nvPr/>
        </p:nvSpPr>
        <p:spPr>
          <a:xfrm>
            <a:off x="8636684" y="256695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0208FD6-2858-4632-9A08-6265DC9141E8}"/>
              </a:ext>
            </a:extLst>
          </p:cNvPr>
          <p:cNvSpPr txBox="1"/>
          <p:nvPr/>
        </p:nvSpPr>
        <p:spPr>
          <a:xfrm>
            <a:off x="10179077" y="258170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E5B20D6-D143-4DB1-AA06-7C3BA668C300}"/>
              </a:ext>
            </a:extLst>
          </p:cNvPr>
          <p:cNvSpPr txBox="1"/>
          <p:nvPr/>
        </p:nvSpPr>
        <p:spPr>
          <a:xfrm>
            <a:off x="10941077" y="256695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/>
              <a:t>1</a:t>
            </a:r>
            <a:r>
              <a:rPr lang="en-US" sz="1600"/>
              <a:t>     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26CDA8A-2965-43B7-9F9A-9E2ADBE96377}"/>
              </a:ext>
            </a:extLst>
          </p:cNvPr>
          <p:cNvSpPr/>
          <p:nvPr/>
        </p:nvSpPr>
        <p:spPr>
          <a:xfrm>
            <a:off x="8418748" y="3124805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17FB188-84BB-40B1-96E5-5C017A00FAC1}"/>
              </a:ext>
            </a:extLst>
          </p:cNvPr>
          <p:cNvSpPr/>
          <p:nvPr/>
        </p:nvSpPr>
        <p:spPr>
          <a:xfrm>
            <a:off x="10720696" y="312480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EC9E745-A35D-4A76-8F80-E8F3F22F3CC8}"/>
              </a:ext>
            </a:extLst>
          </p:cNvPr>
          <p:cNvSpPr/>
          <p:nvPr/>
        </p:nvSpPr>
        <p:spPr>
          <a:xfrm>
            <a:off x="9178976" y="312480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68B912-F571-4181-9BD3-D5CB0495D0B0}"/>
              </a:ext>
            </a:extLst>
          </p:cNvPr>
          <p:cNvSpPr/>
          <p:nvPr/>
        </p:nvSpPr>
        <p:spPr>
          <a:xfrm>
            <a:off x="9949836" y="312480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77AD74B-7322-4D9C-B973-EE8D308BB10F}"/>
              </a:ext>
            </a:extLst>
          </p:cNvPr>
          <p:cNvSpPr txBox="1"/>
          <p:nvPr/>
        </p:nvSpPr>
        <p:spPr>
          <a:xfrm>
            <a:off x="9419840" y="332274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A208A4-9628-429F-AC82-DBB9BBDA4F71}"/>
              </a:ext>
            </a:extLst>
          </p:cNvPr>
          <p:cNvSpPr txBox="1"/>
          <p:nvPr/>
        </p:nvSpPr>
        <p:spPr>
          <a:xfrm>
            <a:off x="8637675" y="3322747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48E8983-8D0D-4468-95B2-8EAE9BE5F372}"/>
              </a:ext>
            </a:extLst>
          </p:cNvPr>
          <p:cNvSpPr txBox="1"/>
          <p:nvPr/>
        </p:nvSpPr>
        <p:spPr>
          <a:xfrm>
            <a:off x="10180068" y="333749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/>
              <a:t>1</a:t>
            </a:r>
            <a:r>
              <a:rPr lang="en-US" sz="1600"/>
              <a:t>     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DA1D31-0FBA-4C3E-B553-4F95C80CC1A3}"/>
              </a:ext>
            </a:extLst>
          </p:cNvPr>
          <p:cNvSpPr txBox="1"/>
          <p:nvPr/>
        </p:nvSpPr>
        <p:spPr>
          <a:xfrm>
            <a:off x="10942068" y="3322747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E07851F-0034-45B5-AB6D-778F3A1DA16C}"/>
              </a:ext>
            </a:extLst>
          </p:cNvPr>
          <p:cNvSpPr/>
          <p:nvPr/>
        </p:nvSpPr>
        <p:spPr>
          <a:xfrm>
            <a:off x="8417912" y="3885643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7E81FFF-AB4A-4FFB-9748-AA21FEADD7FA}"/>
              </a:ext>
            </a:extLst>
          </p:cNvPr>
          <p:cNvSpPr/>
          <p:nvPr/>
        </p:nvSpPr>
        <p:spPr>
          <a:xfrm>
            <a:off x="10719860" y="3885643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8639483-AE4B-4578-9FB4-9122BC104092}"/>
              </a:ext>
            </a:extLst>
          </p:cNvPr>
          <p:cNvSpPr/>
          <p:nvPr/>
        </p:nvSpPr>
        <p:spPr>
          <a:xfrm>
            <a:off x="9178140" y="388564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4A1138-2B9D-4149-8B69-CD34D63A78AA}"/>
              </a:ext>
            </a:extLst>
          </p:cNvPr>
          <p:cNvSpPr/>
          <p:nvPr/>
        </p:nvSpPr>
        <p:spPr>
          <a:xfrm>
            <a:off x="9949000" y="388564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5F8A5D5-2519-4E38-B3D7-D6A9DE339828}"/>
              </a:ext>
            </a:extLst>
          </p:cNvPr>
          <p:cNvSpPr txBox="1"/>
          <p:nvPr/>
        </p:nvSpPr>
        <p:spPr>
          <a:xfrm>
            <a:off x="9419004" y="408358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326B3B-A6EF-41EB-AE54-E85767825C42}"/>
              </a:ext>
            </a:extLst>
          </p:cNvPr>
          <p:cNvSpPr txBox="1"/>
          <p:nvPr/>
        </p:nvSpPr>
        <p:spPr>
          <a:xfrm>
            <a:off x="8636839" y="4083585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B89C80D-0677-4162-B57F-3A8452982538}"/>
              </a:ext>
            </a:extLst>
          </p:cNvPr>
          <p:cNvSpPr txBox="1"/>
          <p:nvPr/>
        </p:nvSpPr>
        <p:spPr>
          <a:xfrm>
            <a:off x="10179232" y="4098333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B331A7F-4C78-4D77-8CA1-7F74FBA99A50}"/>
              </a:ext>
            </a:extLst>
          </p:cNvPr>
          <p:cNvSpPr txBox="1"/>
          <p:nvPr/>
        </p:nvSpPr>
        <p:spPr>
          <a:xfrm>
            <a:off x="10941232" y="408358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B6C371D-40DE-4D93-A197-80E3BA1E6127}"/>
              </a:ext>
            </a:extLst>
          </p:cNvPr>
          <p:cNvGrpSpPr/>
          <p:nvPr/>
        </p:nvGrpSpPr>
        <p:grpSpPr>
          <a:xfrm>
            <a:off x="746042" y="2560713"/>
            <a:ext cx="873398" cy="840831"/>
            <a:chOff x="6222318" y="5620869"/>
            <a:chExt cx="873398" cy="84083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01C40D0-FE53-465C-A166-526821DB394D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B36FFD4-C470-495D-A012-715C5CABB4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D70CA56-28CB-4857-8417-3744D0AFB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F758E12-8C24-45A8-BAA8-402B3866D0E1}"/>
              </a:ext>
            </a:extLst>
          </p:cNvPr>
          <p:cNvGrpSpPr/>
          <p:nvPr/>
        </p:nvGrpSpPr>
        <p:grpSpPr>
          <a:xfrm>
            <a:off x="10098476" y="2551941"/>
            <a:ext cx="873398" cy="840831"/>
            <a:chOff x="6222318" y="5620869"/>
            <a:chExt cx="873398" cy="840831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9BD59BA-B543-49AE-9D5D-B8A9A4D7477F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8780FD7A-4099-4F84-8E34-1304912CB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DB0787B8-B622-4F33-96AF-23251AB95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2183D2F6-14DA-4861-8967-D97DF5FB65B5}"/>
              </a:ext>
            </a:extLst>
          </p:cNvPr>
          <p:cNvSpPr txBox="1"/>
          <p:nvPr/>
        </p:nvSpPr>
        <p:spPr>
          <a:xfrm>
            <a:off x="516370" y="889144"/>
            <a:ext cx="238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5 (seconda riga)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FF132C2-C8F2-4E97-94BB-BA308EAE5E8B}"/>
              </a:ext>
            </a:extLst>
          </p:cNvPr>
          <p:cNvGrpSpPr/>
          <p:nvPr/>
        </p:nvGrpSpPr>
        <p:grpSpPr>
          <a:xfrm>
            <a:off x="5250024" y="2551941"/>
            <a:ext cx="873398" cy="840831"/>
            <a:chOff x="6222318" y="5620869"/>
            <a:chExt cx="873398" cy="840831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2317015-6D61-4434-9314-1AC79135CEAA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0EFD39D3-56DF-4F12-A0C7-2DDA59C45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24B300-C862-4CB8-B1BC-0FBB9A98D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35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3029309-52C8-438A-9BC2-CB7DC3AEFC4B}"/>
              </a:ext>
            </a:extLst>
          </p:cNvPr>
          <p:cNvSpPr/>
          <p:nvPr/>
        </p:nvSpPr>
        <p:spPr>
          <a:xfrm>
            <a:off x="4332368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D95D89-1658-4870-B1E2-E25205B73DF0}"/>
              </a:ext>
            </a:extLst>
          </p:cNvPr>
          <p:cNvSpPr/>
          <p:nvPr/>
        </p:nvSpPr>
        <p:spPr>
          <a:xfrm>
            <a:off x="6634316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DB91C2-6170-413D-802E-A7DFAE806B9F}"/>
              </a:ext>
            </a:extLst>
          </p:cNvPr>
          <p:cNvSpPr/>
          <p:nvPr/>
        </p:nvSpPr>
        <p:spPr>
          <a:xfrm>
            <a:off x="5092596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D277D0-2825-4549-8E7E-AF43C17CB4E1}"/>
              </a:ext>
            </a:extLst>
          </p:cNvPr>
          <p:cNvSpPr/>
          <p:nvPr/>
        </p:nvSpPr>
        <p:spPr>
          <a:xfrm>
            <a:off x="5863456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AC4B75-80FD-41A7-8832-EA03B82CF309}"/>
              </a:ext>
            </a:extLst>
          </p:cNvPr>
          <p:cNvSpPr txBox="1"/>
          <p:nvPr/>
        </p:nvSpPr>
        <p:spPr>
          <a:xfrm>
            <a:off x="5333460" y="1819901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C724C3-F335-4EC6-8D0D-3067C4F928C9}"/>
              </a:ext>
            </a:extLst>
          </p:cNvPr>
          <p:cNvSpPr txBox="1"/>
          <p:nvPr/>
        </p:nvSpPr>
        <p:spPr>
          <a:xfrm>
            <a:off x="4551295" y="181990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0CC70-FADD-45D1-93B6-160A29D2811D}"/>
              </a:ext>
            </a:extLst>
          </p:cNvPr>
          <p:cNvSpPr txBox="1"/>
          <p:nvPr/>
        </p:nvSpPr>
        <p:spPr>
          <a:xfrm>
            <a:off x="6093688" y="183464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9ECB32-71FD-473A-BEF0-C95414361224}"/>
              </a:ext>
            </a:extLst>
          </p:cNvPr>
          <p:cNvSpPr txBox="1"/>
          <p:nvPr/>
        </p:nvSpPr>
        <p:spPr>
          <a:xfrm>
            <a:off x="6855688" y="181990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D1EB070-293D-4B2D-8690-44264C37FE51}"/>
              </a:ext>
            </a:extLst>
          </p:cNvPr>
          <p:cNvSpPr/>
          <p:nvPr/>
        </p:nvSpPr>
        <p:spPr>
          <a:xfrm>
            <a:off x="4331532" y="238279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82547C2-B543-48AF-A660-99FAF6A75881}"/>
              </a:ext>
            </a:extLst>
          </p:cNvPr>
          <p:cNvSpPr/>
          <p:nvPr/>
        </p:nvSpPr>
        <p:spPr>
          <a:xfrm>
            <a:off x="6633480" y="238279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7F8A2F-06CA-4B4B-9D37-6951E084640F}"/>
              </a:ext>
            </a:extLst>
          </p:cNvPr>
          <p:cNvSpPr/>
          <p:nvPr/>
        </p:nvSpPr>
        <p:spPr>
          <a:xfrm>
            <a:off x="5091760" y="2382796"/>
            <a:ext cx="762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B2CB77-968C-4374-A3F1-40C74279AF63}"/>
              </a:ext>
            </a:extLst>
          </p:cNvPr>
          <p:cNvSpPr/>
          <p:nvPr/>
        </p:nvSpPr>
        <p:spPr>
          <a:xfrm>
            <a:off x="5862620" y="238279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2B090-4B3C-40E4-BFD0-4184CACD47D1}"/>
              </a:ext>
            </a:extLst>
          </p:cNvPr>
          <p:cNvSpPr txBox="1"/>
          <p:nvPr/>
        </p:nvSpPr>
        <p:spPr>
          <a:xfrm>
            <a:off x="5332624" y="2580739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8462ED-5AB7-4FE9-B564-86123A812DC7}"/>
              </a:ext>
            </a:extLst>
          </p:cNvPr>
          <p:cNvSpPr txBox="1"/>
          <p:nvPr/>
        </p:nvSpPr>
        <p:spPr>
          <a:xfrm>
            <a:off x="4550459" y="258073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3C7C37-8B56-43B4-B4EA-231210755E6E}"/>
              </a:ext>
            </a:extLst>
          </p:cNvPr>
          <p:cNvSpPr txBox="1"/>
          <p:nvPr/>
        </p:nvSpPr>
        <p:spPr>
          <a:xfrm>
            <a:off x="6092852" y="259548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/>
              <a:t>1</a:t>
            </a:r>
            <a:r>
              <a:rPr lang="en-US" sz="1600"/>
              <a:t>     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2827E6-36D2-4BFC-805F-FE92AEBA85AA}"/>
              </a:ext>
            </a:extLst>
          </p:cNvPr>
          <p:cNvSpPr txBox="1"/>
          <p:nvPr/>
        </p:nvSpPr>
        <p:spPr>
          <a:xfrm>
            <a:off x="6854852" y="258073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219ACED-A055-4C51-A65C-44FB60380413}"/>
              </a:ext>
            </a:extLst>
          </p:cNvPr>
          <p:cNvSpPr/>
          <p:nvPr/>
        </p:nvSpPr>
        <p:spPr>
          <a:xfrm>
            <a:off x="4332523" y="3138585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246EE1-0D9D-4998-A8E6-283ED0253E0A}"/>
              </a:ext>
            </a:extLst>
          </p:cNvPr>
          <p:cNvSpPr/>
          <p:nvPr/>
        </p:nvSpPr>
        <p:spPr>
          <a:xfrm>
            <a:off x="6634471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222CA6-91F1-4FBC-8628-8E83B62FD18E}"/>
              </a:ext>
            </a:extLst>
          </p:cNvPr>
          <p:cNvSpPr/>
          <p:nvPr/>
        </p:nvSpPr>
        <p:spPr>
          <a:xfrm>
            <a:off x="5092751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B088BF0-1E4E-42B5-8708-BBBC7872B9E4}"/>
              </a:ext>
            </a:extLst>
          </p:cNvPr>
          <p:cNvSpPr/>
          <p:nvPr/>
        </p:nvSpPr>
        <p:spPr>
          <a:xfrm>
            <a:off x="5863611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03E895-A02A-428C-9BC7-266BEB7F97F2}"/>
              </a:ext>
            </a:extLst>
          </p:cNvPr>
          <p:cNvSpPr txBox="1"/>
          <p:nvPr/>
        </p:nvSpPr>
        <p:spPr>
          <a:xfrm>
            <a:off x="5333615" y="333652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/>
              <a:t>1</a:t>
            </a:r>
            <a:r>
              <a:rPr lang="en-US" sz="1600"/>
              <a:t>   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6021966-848C-4D03-9BFF-D265F711CA50}"/>
              </a:ext>
            </a:extLst>
          </p:cNvPr>
          <p:cNvSpPr txBox="1"/>
          <p:nvPr/>
        </p:nvSpPr>
        <p:spPr>
          <a:xfrm>
            <a:off x="4551450" y="3336527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64443D-702C-49BF-A334-5C2D22C5B888}"/>
              </a:ext>
            </a:extLst>
          </p:cNvPr>
          <p:cNvSpPr txBox="1"/>
          <p:nvPr/>
        </p:nvSpPr>
        <p:spPr>
          <a:xfrm>
            <a:off x="6093843" y="335127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/>
              <a:t>2</a:t>
            </a:r>
            <a:r>
              <a:rPr lang="en-US" sz="1600"/>
              <a:t>     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F434BEC-7033-44B0-A8E1-D00B42E6CD87}"/>
              </a:ext>
            </a:extLst>
          </p:cNvPr>
          <p:cNvSpPr txBox="1"/>
          <p:nvPr/>
        </p:nvSpPr>
        <p:spPr>
          <a:xfrm>
            <a:off x="6855843" y="3336527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EB9C24E-CE1D-472B-9A84-A5036CA27852}"/>
              </a:ext>
            </a:extLst>
          </p:cNvPr>
          <p:cNvSpPr/>
          <p:nvPr/>
        </p:nvSpPr>
        <p:spPr>
          <a:xfrm>
            <a:off x="4331687" y="3899423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08F38D-3EE6-4134-A9B3-915A97E73E29}"/>
              </a:ext>
            </a:extLst>
          </p:cNvPr>
          <p:cNvSpPr/>
          <p:nvPr/>
        </p:nvSpPr>
        <p:spPr>
          <a:xfrm>
            <a:off x="6633635" y="3899423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FAF5B0D-3EA7-4CFE-B3A0-727AF3CDB4DB}"/>
              </a:ext>
            </a:extLst>
          </p:cNvPr>
          <p:cNvSpPr/>
          <p:nvPr/>
        </p:nvSpPr>
        <p:spPr>
          <a:xfrm>
            <a:off x="5091915" y="389942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79F1479-5F9C-4BF5-9FBF-DE5CE81BF5B7}"/>
              </a:ext>
            </a:extLst>
          </p:cNvPr>
          <p:cNvSpPr/>
          <p:nvPr/>
        </p:nvSpPr>
        <p:spPr>
          <a:xfrm>
            <a:off x="5862775" y="389942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5C6757B-BB6E-466A-9628-6681CFF72434}"/>
              </a:ext>
            </a:extLst>
          </p:cNvPr>
          <p:cNvSpPr txBox="1"/>
          <p:nvPr/>
        </p:nvSpPr>
        <p:spPr>
          <a:xfrm>
            <a:off x="5332779" y="409736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/>
              <a:t>1</a:t>
            </a:r>
            <a:r>
              <a:rPr lang="en-US" sz="1600"/>
              <a:t>    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376280-DC7A-47F2-9242-13555F08430F}"/>
              </a:ext>
            </a:extLst>
          </p:cNvPr>
          <p:cNvSpPr txBox="1"/>
          <p:nvPr/>
        </p:nvSpPr>
        <p:spPr>
          <a:xfrm>
            <a:off x="4550614" y="4097365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634E91-D7BA-4ED5-89A3-BE40E1DE3B90}"/>
              </a:ext>
            </a:extLst>
          </p:cNvPr>
          <p:cNvSpPr txBox="1"/>
          <p:nvPr/>
        </p:nvSpPr>
        <p:spPr>
          <a:xfrm>
            <a:off x="6093007" y="4112113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987BF9-D503-4B24-ADF9-A8AEFD25FB23}"/>
              </a:ext>
            </a:extLst>
          </p:cNvPr>
          <p:cNvSpPr txBox="1"/>
          <p:nvPr/>
        </p:nvSpPr>
        <p:spPr>
          <a:xfrm>
            <a:off x="6855007" y="409736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632785-B15A-4317-8A41-97C272ED05F5}"/>
              </a:ext>
            </a:extLst>
          </p:cNvPr>
          <p:cNvSpPr/>
          <p:nvPr/>
        </p:nvSpPr>
        <p:spPr>
          <a:xfrm>
            <a:off x="597177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209A278-4B5C-4D55-B4EF-5997CCB5536C}"/>
              </a:ext>
            </a:extLst>
          </p:cNvPr>
          <p:cNvSpPr/>
          <p:nvPr/>
        </p:nvSpPr>
        <p:spPr>
          <a:xfrm>
            <a:off x="2899125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01DE477-3DEF-4F7D-B73B-3FF643E6F127}"/>
              </a:ext>
            </a:extLst>
          </p:cNvPr>
          <p:cNvSpPr/>
          <p:nvPr/>
        </p:nvSpPr>
        <p:spPr>
          <a:xfrm>
            <a:off x="1357405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3D2BD35-D64E-4D0E-A36C-AA3912218C0E}"/>
              </a:ext>
            </a:extLst>
          </p:cNvPr>
          <p:cNvSpPr/>
          <p:nvPr/>
        </p:nvSpPr>
        <p:spPr>
          <a:xfrm>
            <a:off x="2128265" y="162195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C33F16-835F-41A2-B6CA-FA6F772FBDB7}"/>
              </a:ext>
            </a:extLst>
          </p:cNvPr>
          <p:cNvSpPr txBox="1"/>
          <p:nvPr/>
        </p:nvSpPr>
        <p:spPr>
          <a:xfrm>
            <a:off x="1598269" y="1819901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B8B6FAD-51F3-41F4-8A5E-09068A0E6B55}"/>
              </a:ext>
            </a:extLst>
          </p:cNvPr>
          <p:cNvSpPr txBox="1"/>
          <p:nvPr/>
        </p:nvSpPr>
        <p:spPr>
          <a:xfrm>
            <a:off x="816104" y="181990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A1C554-A558-46E7-968F-C2F16DC93E08}"/>
              </a:ext>
            </a:extLst>
          </p:cNvPr>
          <p:cNvSpPr txBox="1"/>
          <p:nvPr/>
        </p:nvSpPr>
        <p:spPr>
          <a:xfrm>
            <a:off x="2358497" y="183464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E26FEC-5DE8-4061-AEFF-59D85B4C5E93}"/>
              </a:ext>
            </a:extLst>
          </p:cNvPr>
          <p:cNvSpPr txBox="1"/>
          <p:nvPr/>
        </p:nvSpPr>
        <p:spPr>
          <a:xfrm>
            <a:off x="3120497" y="181990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41407F3-4F05-4E68-B5F1-2D6356C32F14}"/>
              </a:ext>
            </a:extLst>
          </p:cNvPr>
          <p:cNvSpPr/>
          <p:nvPr/>
        </p:nvSpPr>
        <p:spPr>
          <a:xfrm>
            <a:off x="596341" y="238279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0FBE884-6DA6-4EB2-A72F-91556B812DDE}"/>
              </a:ext>
            </a:extLst>
          </p:cNvPr>
          <p:cNvSpPr/>
          <p:nvPr/>
        </p:nvSpPr>
        <p:spPr>
          <a:xfrm>
            <a:off x="2898289" y="238279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944424A-BEAF-47FA-83F2-9B8DCFC3802C}"/>
              </a:ext>
            </a:extLst>
          </p:cNvPr>
          <p:cNvSpPr/>
          <p:nvPr/>
        </p:nvSpPr>
        <p:spPr>
          <a:xfrm>
            <a:off x="1356569" y="2382796"/>
            <a:ext cx="762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3E41BBC-AF85-4FAE-B8E6-92287B1712A7}"/>
              </a:ext>
            </a:extLst>
          </p:cNvPr>
          <p:cNvSpPr/>
          <p:nvPr/>
        </p:nvSpPr>
        <p:spPr>
          <a:xfrm>
            <a:off x="2127429" y="238279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A84D07-ACC5-4A9A-9543-7EB6E1A8455C}"/>
              </a:ext>
            </a:extLst>
          </p:cNvPr>
          <p:cNvSpPr txBox="1"/>
          <p:nvPr/>
        </p:nvSpPr>
        <p:spPr>
          <a:xfrm>
            <a:off x="1597433" y="2580739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586C203-A46D-4942-B23E-68B73C967DC7}"/>
              </a:ext>
            </a:extLst>
          </p:cNvPr>
          <p:cNvSpPr txBox="1"/>
          <p:nvPr/>
        </p:nvSpPr>
        <p:spPr>
          <a:xfrm>
            <a:off x="815268" y="258073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B0DDCC8-4774-4987-A591-BD040FFBEF5E}"/>
              </a:ext>
            </a:extLst>
          </p:cNvPr>
          <p:cNvSpPr txBox="1"/>
          <p:nvPr/>
        </p:nvSpPr>
        <p:spPr>
          <a:xfrm>
            <a:off x="2357661" y="259548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1DA765-96F3-4015-A47E-4AC586A578F4}"/>
              </a:ext>
            </a:extLst>
          </p:cNvPr>
          <p:cNvSpPr txBox="1"/>
          <p:nvPr/>
        </p:nvSpPr>
        <p:spPr>
          <a:xfrm>
            <a:off x="3119661" y="258073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6CCB7C2-ACA2-4534-8B6D-473BA37D08CB}"/>
              </a:ext>
            </a:extLst>
          </p:cNvPr>
          <p:cNvSpPr/>
          <p:nvPr/>
        </p:nvSpPr>
        <p:spPr>
          <a:xfrm>
            <a:off x="597332" y="3138585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03985C5-91F4-40E8-B7A6-74C13B8C2C10}"/>
              </a:ext>
            </a:extLst>
          </p:cNvPr>
          <p:cNvSpPr/>
          <p:nvPr/>
        </p:nvSpPr>
        <p:spPr>
          <a:xfrm>
            <a:off x="2899280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32DD3BC-A3C6-4AF4-A624-CEB1F88FCBB1}"/>
              </a:ext>
            </a:extLst>
          </p:cNvPr>
          <p:cNvSpPr/>
          <p:nvPr/>
        </p:nvSpPr>
        <p:spPr>
          <a:xfrm>
            <a:off x="1357560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7542038-724F-4001-8545-ECF7659CC14F}"/>
              </a:ext>
            </a:extLst>
          </p:cNvPr>
          <p:cNvSpPr/>
          <p:nvPr/>
        </p:nvSpPr>
        <p:spPr>
          <a:xfrm>
            <a:off x="2128420" y="313858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66D4EC-5C2A-426D-AB1F-392C55ACED57}"/>
              </a:ext>
            </a:extLst>
          </p:cNvPr>
          <p:cNvSpPr txBox="1"/>
          <p:nvPr/>
        </p:nvSpPr>
        <p:spPr>
          <a:xfrm>
            <a:off x="1598424" y="333652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480AE0-3708-43B5-A3B3-2CB56B9AB91B}"/>
              </a:ext>
            </a:extLst>
          </p:cNvPr>
          <p:cNvSpPr txBox="1"/>
          <p:nvPr/>
        </p:nvSpPr>
        <p:spPr>
          <a:xfrm>
            <a:off x="816259" y="3336527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422470-26F9-4E9D-AC73-723F7E122650}"/>
              </a:ext>
            </a:extLst>
          </p:cNvPr>
          <p:cNvSpPr txBox="1"/>
          <p:nvPr/>
        </p:nvSpPr>
        <p:spPr>
          <a:xfrm>
            <a:off x="2358652" y="335127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C389E5-F703-435D-80AB-22B89372A34C}"/>
              </a:ext>
            </a:extLst>
          </p:cNvPr>
          <p:cNvSpPr txBox="1"/>
          <p:nvPr/>
        </p:nvSpPr>
        <p:spPr>
          <a:xfrm>
            <a:off x="3120652" y="3336527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2062E8A-272C-4167-AD77-51C6D553B9F5}"/>
              </a:ext>
            </a:extLst>
          </p:cNvPr>
          <p:cNvSpPr/>
          <p:nvPr/>
        </p:nvSpPr>
        <p:spPr>
          <a:xfrm>
            <a:off x="596496" y="3899423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59BC4B-5B06-404E-AA02-DFB1FE0770C1}"/>
              </a:ext>
            </a:extLst>
          </p:cNvPr>
          <p:cNvSpPr/>
          <p:nvPr/>
        </p:nvSpPr>
        <p:spPr>
          <a:xfrm>
            <a:off x="2898444" y="3899423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734ADAA-248E-4A2C-BCBE-16B2AA7C60D2}"/>
              </a:ext>
            </a:extLst>
          </p:cNvPr>
          <p:cNvSpPr/>
          <p:nvPr/>
        </p:nvSpPr>
        <p:spPr>
          <a:xfrm>
            <a:off x="1356724" y="389942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7A68FE6-BFFE-4236-8D2C-19C443DC029C}"/>
              </a:ext>
            </a:extLst>
          </p:cNvPr>
          <p:cNvSpPr/>
          <p:nvPr/>
        </p:nvSpPr>
        <p:spPr>
          <a:xfrm>
            <a:off x="2127584" y="389942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D44FD6-4772-4472-BA64-FA3F60565B38}"/>
              </a:ext>
            </a:extLst>
          </p:cNvPr>
          <p:cNvSpPr txBox="1"/>
          <p:nvPr/>
        </p:nvSpPr>
        <p:spPr>
          <a:xfrm>
            <a:off x="1597588" y="409736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9A61B4-BDB7-4259-91F0-66253DAA76D7}"/>
              </a:ext>
            </a:extLst>
          </p:cNvPr>
          <p:cNvSpPr txBox="1"/>
          <p:nvPr/>
        </p:nvSpPr>
        <p:spPr>
          <a:xfrm>
            <a:off x="815423" y="4097365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212114C-C156-471F-BC26-377191AE2FFE}"/>
              </a:ext>
            </a:extLst>
          </p:cNvPr>
          <p:cNvSpPr txBox="1"/>
          <p:nvPr/>
        </p:nvSpPr>
        <p:spPr>
          <a:xfrm>
            <a:off x="2357816" y="4112113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876223F-8369-43B3-898F-DAEB231B777F}"/>
              </a:ext>
            </a:extLst>
          </p:cNvPr>
          <p:cNvSpPr txBox="1"/>
          <p:nvPr/>
        </p:nvSpPr>
        <p:spPr>
          <a:xfrm>
            <a:off x="3119816" y="409736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A3EB03B-E306-4365-B170-56F422F00411}"/>
              </a:ext>
            </a:extLst>
          </p:cNvPr>
          <p:cNvSpPr/>
          <p:nvPr/>
        </p:nvSpPr>
        <p:spPr>
          <a:xfrm>
            <a:off x="8418593" y="160817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08E2C8D-91B3-42F9-849F-5DC24E4B0971}"/>
              </a:ext>
            </a:extLst>
          </p:cNvPr>
          <p:cNvSpPr/>
          <p:nvPr/>
        </p:nvSpPr>
        <p:spPr>
          <a:xfrm>
            <a:off x="10720541" y="160817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17CD06E-9F25-4144-B308-D8E01690AC6B}"/>
              </a:ext>
            </a:extLst>
          </p:cNvPr>
          <p:cNvSpPr/>
          <p:nvPr/>
        </p:nvSpPr>
        <p:spPr>
          <a:xfrm>
            <a:off x="9178821" y="160817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6379CDF-47DB-4E1D-8E41-99A9F57DF155}"/>
              </a:ext>
            </a:extLst>
          </p:cNvPr>
          <p:cNvSpPr/>
          <p:nvPr/>
        </p:nvSpPr>
        <p:spPr>
          <a:xfrm>
            <a:off x="9949681" y="160817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BA9025E-28DF-4DF5-A28D-8A00E27D5B96}"/>
              </a:ext>
            </a:extLst>
          </p:cNvPr>
          <p:cNvSpPr txBox="1"/>
          <p:nvPr/>
        </p:nvSpPr>
        <p:spPr>
          <a:xfrm>
            <a:off x="9419685" y="1806121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E784A3-ED21-4E53-AD97-EEE99AD00187}"/>
              </a:ext>
            </a:extLst>
          </p:cNvPr>
          <p:cNvSpPr txBox="1"/>
          <p:nvPr/>
        </p:nvSpPr>
        <p:spPr>
          <a:xfrm>
            <a:off x="8637520" y="180612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F582CE-803D-4318-A11A-7AE23C78E338}"/>
              </a:ext>
            </a:extLst>
          </p:cNvPr>
          <p:cNvSpPr txBox="1"/>
          <p:nvPr/>
        </p:nvSpPr>
        <p:spPr>
          <a:xfrm>
            <a:off x="10179913" y="182086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29009D-1270-4133-BB59-2A039CD8520E}"/>
              </a:ext>
            </a:extLst>
          </p:cNvPr>
          <p:cNvSpPr txBox="1"/>
          <p:nvPr/>
        </p:nvSpPr>
        <p:spPr>
          <a:xfrm>
            <a:off x="10941913" y="180612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1AD87A1-EB77-4F4D-BE06-C74B2CD03F02}"/>
              </a:ext>
            </a:extLst>
          </p:cNvPr>
          <p:cNvSpPr/>
          <p:nvPr/>
        </p:nvSpPr>
        <p:spPr>
          <a:xfrm>
            <a:off x="8417757" y="236901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CB6CE3-6262-43FC-8893-EDC147410108}"/>
              </a:ext>
            </a:extLst>
          </p:cNvPr>
          <p:cNvSpPr/>
          <p:nvPr/>
        </p:nvSpPr>
        <p:spPr>
          <a:xfrm>
            <a:off x="10719705" y="236901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805BF78-C0C1-4A61-B0FC-BFBE65EE85EC}"/>
              </a:ext>
            </a:extLst>
          </p:cNvPr>
          <p:cNvSpPr/>
          <p:nvPr/>
        </p:nvSpPr>
        <p:spPr>
          <a:xfrm>
            <a:off x="9177985" y="2369016"/>
            <a:ext cx="762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C6B71B0-6C09-47D1-A2B8-42638FF122A1}"/>
              </a:ext>
            </a:extLst>
          </p:cNvPr>
          <p:cNvSpPr/>
          <p:nvPr/>
        </p:nvSpPr>
        <p:spPr>
          <a:xfrm>
            <a:off x="9948845" y="236901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83A6832-6A6B-42EC-A5AD-3B6EBB794295}"/>
              </a:ext>
            </a:extLst>
          </p:cNvPr>
          <p:cNvSpPr txBox="1"/>
          <p:nvPr/>
        </p:nvSpPr>
        <p:spPr>
          <a:xfrm>
            <a:off x="9418849" y="2566959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3293071-9856-4360-B7D8-4872BDDD1C21}"/>
              </a:ext>
            </a:extLst>
          </p:cNvPr>
          <p:cNvSpPr txBox="1"/>
          <p:nvPr/>
        </p:nvSpPr>
        <p:spPr>
          <a:xfrm>
            <a:off x="8636684" y="256695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0208FD6-2858-4632-9A08-6265DC9141E8}"/>
              </a:ext>
            </a:extLst>
          </p:cNvPr>
          <p:cNvSpPr txBox="1"/>
          <p:nvPr/>
        </p:nvSpPr>
        <p:spPr>
          <a:xfrm>
            <a:off x="10179077" y="258170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E5B20D6-D143-4DB1-AA06-7C3BA668C300}"/>
              </a:ext>
            </a:extLst>
          </p:cNvPr>
          <p:cNvSpPr txBox="1"/>
          <p:nvPr/>
        </p:nvSpPr>
        <p:spPr>
          <a:xfrm>
            <a:off x="10941077" y="256695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26CDA8A-2965-43B7-9F9A-9E2ADBE96377}"/>
              </a:ext>
            </a:extLst>
          </p:cNvPr>
          <p:cNvSpPr/>
          <p:nvPr/>
        </p:nvSpPr>
        <p:spPr>
          <a:xfrm>
            <a:off x="8418748" y="3124805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17FB188-84BB-40B1-96E5-5C017A00FAC1}"/>
              </a:ext>
            </a:extLst>
          </p:cNvPr>
          <p:cNvSpPr/>
          <p:nvPr/>
        </p:nvSpPr>
        <p:spPr>
          <a:xfrm>
            <a:off x="10720696" y="312480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EC9E745-A35D-4A76-8F80-E8F3F22F3CC8}"/>
              </a:ext>
            </a:extLst>
          </p:cNvPr>
          <p:cNvSpPr/>
          <p:nvPr/>
        </p:nvSpPr>
        <p:spPr>
          <a:xfrm>
            <a:off x="9178976" y="312480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68B912-F571-4181-9BD3-D5CB0495D0B0}"/>
              </a:ext>
            </a:extLst>
          </p:cNvPr>
          <p:cNvSpPr/>
          <p:nvPr/>
        </p:nvSpPr>
        <p:spPr>
          <a:xfrm>
            <a:off x="9949836" y="312480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77AD74B-7322-4D9C-B973-EE8D308BB10F}"/>
              </a:ext>
            </a:extLst>
          </p:cNvPr>
          <p:cNvSpPr txBox="1"/>
          <p:nvPr/>
        </p:nvSpPr>
        <p:spPr>
          <a:xfrm>
            <a:off x="9419840" y="332274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A208A4-9628-429F-AC82-DBB9BBDA4F71}"/>
              </a:ext>
            </a:extLst>
          </p:cNvPr>
          <p:cNvSpPr txBox="1"/>
          <p:nvPr/>
        </p:nvSpPr>
        <p:spPr>
          <a:xfrm>
            <a:off x="8637675" y="3322747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48E8983-8D0D-4468-95B2-8EAE9BE5F372}"/>
              </a:ext>
            </a:extLst>
          </p:cNvPr>
          <p:cNvSpPr txBox="1"/>
          <p:nvPr/>
        </p:nvSpPr>
        <p:spPr>
          <a:xfrm>
            <a:off x="10180068" y="333749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2     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DA1D31-0FBA-4C3E-B553-4F95C80CC1A3}"/>
              </a:ext>
            </a:extLst>
          </p:cNvPr>
          <p:cNvSpPr txBox="1"/>
          <p:nvPr/>
        </p:nvSpPr>
        <p:spPr>
          <a:xfrm>
            <a:off x="10942068" y="3322747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2     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E07851F-0034-45B5-AB6D-778F3A1DA16C}"/>
              </a:ext>
            </a:extLst>
          </p:cNvPr>
          <p:cNvSpPr/>
          <p:nvPr/>
        </p:nvSpPr>
        <p:spPr>
          <a:xfrm>
            <a:off x="8417912" y="3885643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7E81FFF-AB4A-4FFB-9748-AA21FEADD7FA}"/>
              </a:ext>
            </a:extLst>
          </p:cNvPr>
          <p:cNvSpPr/>
          <p:nvPr/>
        </p:nvSpPr>
        <p:spPr>
          <a:xfrm>
            <a:off x="10719860" y="3885643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8639483-AE4B-4578-9FB4-9122BC104092}"/>
              </a:ext>
            </a:extLst>
          </p:cNvPr>
          <p:cNvSpPr/>
          <p:nvPr/>
        </p:nvSpPr>
        <p:spPr>
          <a:xfrm>
            <a:off x="9178140" y="388564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4A1138-2B9D-4149-8B69-CD34D63A78AA}"/>
              </a:ext>
            </a:extLst>
          </p:cNvPr>
          <p:cNvSpPr/>
          <p:nvPr/>
        </p:nvSpPr>
        <p:spPr>
          <a:xfrm>
            <a:off x="9949000" y="3885643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5F8A5D5-2519-4E38-B3D7-D6A9DE339828}"/>
              </a:ext>
            </a:extLst>
          </p:cNvPr>
          <p:cNvSpPr txBox="1"/>
          <p:nvPr/>
        </p:nvSpPr>
        <p:spPr>
          <a:xfrm>
            <a:off x="9419004" y="408358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326B3B-A6EF-41EB-AE54-E85767825C42}"/>
              </a:ext>
            </a:extLst>
          </p:cNvPr>
          <p:cNvSpPr txBox="1"/>
          <p:nvPr/>
        </p:nvSpPr>
        <p:spPr>
          <a:xfrm>
            <a:off x="8636839" y="4083585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B89C80D-0677-4162-B57F-3A8452982538}"/>
              </a:ext>
            </a:extLst>
          </p:cNvPr>
          <p:cNvSpPr txBox="1"/>
          <p:nvPr/>
        </p:nvSpPr>
        <p:spPr>
          <a:xfrm>
            <a:off x="10179232" y="4098333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B331A7F-4C78-4D77-8CA1-7F74FBA99A50}"/>
              </a:ext>
            </a:extLst>
          </p:cNvPr>
          <p:cNvSpPr txBox="1"/>
          <p:nvPr/>
        </p:nvSpPr>
        <p:spPr>
          <a:xfrm>
            <a:off x="10941232" y="408358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B6C371D-40DE-4D93-A197-80E3BA1E6127}"/>
              </a:ext>
            </a:extLst>
          </p:cNvPr>
          <p:cNvGrpSpPr/>
          <p:nvPr/>
        </p:nvGrpSpPr>
        <p:grpSpPr>
          <a:xfrm>
            <a:off x="726516" y="3296611"/>
            <a:ext cx="873398" cy="840831"/>
            <a:chOff x="6222318" y="5620869"/>
            <a:chExt cx="873398" cy="84083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01C40D0-FE53-465C-A166-526821DB394D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B36FFD4-C470-495D-A012-715C5CABB4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D70CA56-28CB-4857-8417-3744D0AFB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F758E12-8C24-45A8-BAA8-402B3866D0E1}"/>
              </a:ext>
            </a:extLst>
          </p:cNvPr>
          <p:cNvGrpSpPr/>
          <p:nvPr/>
        </p:nvGrpSpPr>
        <p:grpSpPr>
          <a:xfrm>
            <a:off x="10080911" y="3296611"/>
            <a:ext cx="873398" cy="840831"/>
            <a:chOff x="6222318" y="5620869"/>
            <a:chExt cx="873398" cy="840831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9BD59BA-B543-49AE-9D5D-B8A9A4D7477F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8780FD7A-4099-4F84-8E34-1304912CB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DB0787B8-B622-4F33-96AF-23251AB95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2183D2F6-14DA-4861-8967-D97DF5FB65B5}"/>
              </a:ext>
            </a:extLst>
          </p:cNvPr>
          <p:cNvSpPr txBox="1"/>
          <p:nvPr/>
        </p:nvSpPr>
        <p:spPr>
          <a:xfrm>
            <a:off x="516370" y="889144"/>
            <a:ext cx="238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5 (seconda riga)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FF132C2-C8F2-4E97-94BB-BA308EAE5E8B}"/>
              </a:ext>
            </a:extLst>
          </p:cNvPr>
          <p:cNvGrpSpPr/>
          <p:nvPr/>
        </p:nvGrpSpPr>
        <p:grpSpPr>
          <a:xfrm>
            <a:off x="5249237" y="3322747"/>
            <a:ext cx="873398" cy="840831"/>
            <a:chOff x="6222318" y="5620869"/>
            <a:chExt cx="873398" cy="840831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2317015-6D61-4434-9314-1AC79135CEAA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0EFD39D3-56DF-4F12-A0C7-2DDA59C45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24B300-C862-4CB8-B1BC-0FBB9A98D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38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7F55D4B5-5E9A-467B-AA81-95A2DC1C6FDF}"/>
              </a:ext>
            </a:extLst>
          </p:cNvPr>
          <p:cNvSpPr/>
          <p:nvPr/>
        </p:nvSpPr>
        <p:spPr>
          <a:xfrm>
            <a:off x="255668" y="1478977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EA8EAC9-CBF6-4277-AC2A-934BDEAE2535}"/>
              </a:ext>
            </a:extLst>
          </p:cNvPr>
          <p:cNvSpPr/>
          <p:nvPr/>
        </p:nvSpPr>
        <p:spPr>
          <a:xfrm>
            <a:off x="2557616" y="1478977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FB60485-BF8C-4843-AAD4-BF7F713E171A}"/>
              </a:ext>
            </a:extLst>
          </p:cNvPr>
          <p:cNvSpPr/>
          <p:nvPr/>
        </p:nvSpPr>
        <p:spPr>
          <a:xfrm>
            <a:off x="1015896" y="1478977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6694C43-3EBD-4639-8382-C70F93E50BED}"/>
              </a:ext>
            </a:extLst>
          </p:cNvPr>
          <p:cNvSpPr/>
          <p:nvPr/>
        </p:nvSpPr>
        <p:spPr>
          <a:xfrm>
            <a:off x="1786756" y="1478977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BFD4556-C8C8-4578-900E-C0B51BB41BE6}"/>
              </a:ext>
            </a:extLst>
          </p:cNvPr>
          <p:cNvSpPr txBox="1"/>
          <p:nvPr/>
        </p:nvSpPr>
        <p:spPr>
          <a:xfrm>
            <a:off x="1256760" y="167692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B402DAE-D004-470E-BD88-E2BFBE884196}"/>
              </a:ext>
            </a:extLst>
          </p:cNvPr>
          <p:cNvSpPr txBox="1"/>
          <p:nvPr/>
        </p:nvSpPr>
        <p:spPr>
          <a:xfrm>
            <a:off x="474595" y="1676919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0D6339B-F1D4-4EAB-9DC7-FECC9B15FDA8}"/>
              </a:ext>
            </a:extLst>
          </p:cNvPr>
          <p:cNvSpPr txBox="1"/>
          <p:nvPr/>
        </p:nvSpPr>
        <p:spPr>
          <a:xfrm>
            <a:off x="2016988" y="1691667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20C5C9D-8ECF-49E3-8BBE-75A7AEADAC08}"/>
              </a:ext>
            </a:extLst>
          </p:cNvPr>
          <p:cNvSpPr txBox="1"/>
          <p:nvPr/>
        </p:nvSpPr>
        <p:spPr>
          <a:xfrm>
            <a:off x="2778988" y="1676919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E41420E-889B-41A3-BF5A-D2B82823F909}"/>
              </a:ext>
            </a:extLst>
          </p:cNvPr>
          <p:cNvSpPr/>
          <p:nvPr/>
        </p:nvSpPr>
        <p:spPr>
          <a:xfrm>
            <a:off x="254832" y="2239815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A79E97-FE60-4501-9F50-F83AF6CF91E7}"/>
              </a:ext>
            </a:extLst>
          </p:cNvPr>
          <p:cNvSpPr/>
          <p:nvPr/>
        </p:nvSpPr>
        <p:spPr>
          <a:xfrm>
            <a:off x="2556780" y="223981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F2A992-0801-42E7-B9FF-C970C626209D}"/>
              </a:ext>
            </a:extLst>
          </p:cNvPr>
          <p:cNvSpPr/>
          <p:nvPr/>
        </p:nvSpPr>
        <p:spPr>
          <a:xfrm>
            <a:off x="1015060" y="2239815"/>
            <a:ext cx="762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96D4BB1-768B-4A83-991F-AEA6A7E6B5BF}"/>
              </a:ext>
            </a:extLst>
          </p:cNvPr>
          <p:cNvSpPr/>
          <p:nvPr/>
        </p:nvSpPr>
        <p:spPr>
          <a:xfrm>
            <a:off x="1785920" y="2239815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C093AF-0350-4354-B708-4AE28899D1FD}"/>
              </a:ext>
            </a:extLst>
          </p:cNvPr>
          <p:cNvSpPr txBox="1"/>
          <p:nvPr/>
        </p:nvSpPr>
        <p:spPr>
          <a:xfrm>
            <a:off x="1255924" y="243775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A5235CE-F7D1-4A09-A2FF-BBE717CD165A}"/>
              </a:ext>
            </a:extLst>
          </p:cNvPr>
          <p:cNvSpPr txBox="1"/>
          <p:nvPr/>
        </p:nvSpPr>
        <p:spPr>
          <a:xfrm>
            <a:off x="473759" y="2437757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B3EBFCE-E86B-4D02-84FA-3D08D4C82A24}"/>
              </a:ext>
            </a:extLst>
          </p:cNvPr>
          <p:cNvSpPr txBox="1"/>
          <p:nvPr/>
        </p:nvSpPr>
        <p:spPr>
          <a:xfrm>
            <a:off x="2016152" y="245250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243BDC7-86C2-4CBA-B9F7-CA0E2C29D7D1}"/>
              </a:ext>
            </a:extLst>
          </p:cNvPr>
          <p:cNvSpPr txBox="1"/>
          <p:nvPr/>
        </p:nvSpPr>
        <p:spPr>
          <a:xfrm>
            <a:off x="2778152" y="2437757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2413400-5A6D-434F-988B-71182B7234E4}"/>
              </a:ext>
            </a:extLst>
          </p:cNvPr>
          <p:cNvSpPr/>
          <p:nvPr/>
        </p:nvSpPr>
        <p:spPr>
          <a:xfrm>
            <a:off x="255823" y="2995604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EE29E57-ACB2-4672-B7D0-52B7F743ECB4}"/>
              </a:ext>
            </a:extLst>
          </p:cNvPr>
          <p:cNvSpPr/>
          <p:nvPr/>
        </p:nvSpPr>
        <p:spPr>
          <a:xfrm>
            <a:off x="2557771" y="2995604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587C1FD-A196-4278-A78A-41D06C985FA4}"/>
              </a:ext>
            </a:extLst>
          </p:cNvPr>
          <p:cNvSpPr/>
          <p:nvPr/>
        </p:nvSpPr>
        <p:spPr>
          <a:xfrm>
            <a:off x="1016051" y="2995604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A6609AD-A2D1-4B12-ACA6-E4F43E521579}"/>
              </a:ext>
            </a:extLst>
          </p:cNvPr>
          <p:cNvSpPr/>
          <p:nvPr/>
        </p:nvSpPr>
        <p:spPr>
          <a:xfrm>
            <a:off x="1786911" y="2995604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0776644-D55E-46A6-BD65-18C4409BDA57}"/>
              </a:ext>
            </a:extLst>
          </p:cNvPr>
          <p:cNvSpPr txBox="1"/>
          <p:nvPr/>
        </p:nvSpPr>
        <p:spPr>
          <a:xfrm>
            <a:off x="1256915" y="3193547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2715CBC-0967-4682-9231-DA022280C028}"/>
              </a:ext>
            </a:extLst>
          </p:cNvPr>
          <p:cNvSpPr txBox="1"/>
          <p:nvPr/>
        </p:nvSpPr>
        <p:spPr>
          <a:xfrm>
            <a:off x="474750" y="3193546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F268A9-817B-4736-A8A3-345A6EEF3970}"/>
              </a:ext>
            </a:extLst>
          </p:cNvPr>
          <p:cNvSpPr txBox="1"/>
          <p:nvPr/>
        </p:nvSpPr>
        <p:spPr>
          <a:xfrm>
            <a:off x="2017143" y="3208294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2      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6962447-F584-4CC3-AF4D-A7B1D83E1471}"/>
              </a:ext>
            </a:extLst>
          </p:cNvPr>
          <p:cNvSpPr txBox="1"/>
          <p:nvPr/>
        </p:nvSpPr>
        <p:spPr>
          <a:xfrm>
            <a:off x="2779143" y="319354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2     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02A4CDC-94F2-46D0-9112-86E46400190D}"/>
              </a:ext>
            </a:extLst>
          </p:cNvPr>
          <p:cNvSpPr/>
          <p:nvPr/>
        </p:nvSpPr>
        <p:spPr>
          <a:xfrm>
            <a:off x="254987" y="3756442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D460F09-1F02-49C5-B2F3-04940F16D9CA}"/>
              </a:ext>
            </a:extLst>
          </p:cNvPr>
          <p:cNvSpPr/>
          <p:nvPr/>
        </p:nvSpPr>
        <p:spPr>
          <a:xfrm>
            <a:off x="2556935" y="3756442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620E3EF-1F0B-4B42-BF2B-4AB80A5A7E6F}"/>
              </a:ext>
            </a:extLst>
          </p:cNvPr>
          <p:cNvSpPr/>
          <p:nvPr/>
        </p:nvSpPr>
        <p:spPr>
          <a:xfrm>
            <a:off x="1015215" y="3756442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3C1E084-C1AE-4058-ACCC-6DE220B65001}"/>
              </a:ext>
            </a:extLst>
          </p:cNvPr>
          <p:cNvSpPr/>
          <p:nvPr/>
        </p:nvSpPr>
        <p:spPr>
          <a:xfrm>
            <a:off x="1786075" y="3756442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122BC5C-B2F5-4307-9029-7CB3A67558EB}"/>
              </a:ext>
            </a:extLst>
          </p:cNvPr>
          <p:cNvSpPr txBox="1"/>
          <p:nvPr/>
        </p:nvSpPr>
        <p:spPr>
          <a:xfrm>
            <a:off x="1256079" y="3954385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7F66C35-8F25-415B-AB68-D4F8A7B45E5B}"/>
              </a:ext>
            </a:extLst>
          </p:cNvPr>
          <p:cNvSpPr txBox="1"/>
          <p:nvPr/>
        </p:nvSpPr>
        <p:spPr>
          <a:xfrm>
            <a:off x="473914" y="3954384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09F2FA3-8CFC-4E28-B924-C1F72E600E9E}"/>
              </a:ext>
            </a:extLst>
          </p:cNvPr>
          <p:cNvSpPr txBox="1"/>
          <p:nvPr/>
        </p:nvSpPr>
        <p:spPr>
          <a:xfrm>
            <a:off x="2016307" y="3969132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5C432E1-3B47-42CB-9A4D-7E210B7723E7}"/>
              </a:ext>
            </a:extLst>
          </p:cNvPr>
          <p:cNvSpPr txBox="1"/>
          <p:nvPr/>
        </p:nvSpPr>
        <p:spPr>
          <a:xfrm>
            <a:off x="2778307" y="3954384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7D155C7-AB7C-4937-A665-9BF63FECC1D2}"/>
              </a:ext>
            </a:extLst>
          </p:cNvPr>
          <p:cNvGrpSpPr/>
          <p:nvPr/>
        </p:nvGrpSpPr>
        <p:grpSpPr>
          <a:xfrm>
            <a:off x="385502" y="3933979"/>
            <a:ext cx="873398" cy="840831"/>
            <a:chOff x="6222318" y="5620869"/>
            <a:chExt cx="873398" cy="840831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5F77DCA-8135-4490-9516-24E48A93204E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40B922EB-6ED4-4375-BF44-03FEDCEB7D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3EEEC5E-E5BA-4590-B9B7-3BB82E4F3B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9FAFFD1-34FA-46CE-9578-D164F944ADF9}"/>
              </a:ext>
            </a:extLst>
          </p:cNvPr>
          <p:cNvSpPr/>
          <p:nvPr/>
        </p:nvSpPr>
        <p:spPr>
          <a:xfrm>
            <a:off x="4132343" y="1527121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7889F04-F9C3-409D-8190-0BAF56D72406}"/>
              </a:ext>
            </a:extLst>
          </p:cNvPr>
          <p:cNvSpPr/>
          <p:nvPr/>
        </p:nvSpPr>
        <p:spPr>
          <a:xfrm>
            <a:off x="6434291" y="1527121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F545D1D-AE34-44C1-AB3A-B1C2168517F8}"/>
              </a:ext>
            </a:extLst>
          </p:cNvPr>
          <p:cNvSpPr/>
          <p:nvPr/>
        </p:nvSpPr>
        <p:spPr>
          <a:xfrm>
            <a:off x="4892571" y="1527121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5B851B4-22FB-42B9-B668-CD7933F9BF2E}"/>
              </a:ext>
            </a:extLst>
          </p:cNvPr>
          <p:cNvSpPr/>
          <p:nvPr/>
        </p:nvSpPr>
        <p:spPr>
          <a:xfrm>
            <a:off x="5663431" y="1527121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9C17DF2-F9C5-4EB8-836D-25AFAAD05F25}"/>
              </a:ext>
            </a:extLst>
          </p:cNvPr>
          <p:cNvSpPr txBox="1"/>
          <p:nvPr/>
        </p:nvSpPr>
        <p:spPr>
          <a:xfrm>
            <a:off x="5133435" y="1725064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1DD4B32-630D-4471-8DD0-F4315B32C500}"/>
              </a:ext>
            </a:extLst>
          </p:cNvPr>
          <p:cNvSpPr txBox="1"/>
          <p:nvPr/>
        </p:nvSpPr>
        <p:spPr>
          <a:xfrm>
            <a:off x="4351270" y="1725063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60D5231-A646-48B0-9AB5-8D811FD83AC1}"/>
              </a:ext>
            </a:extLst>
          </p:cNvPr>
          <p:cNvSpPr txBox="1"/>
          <p:nvPr/>
        </p:nvSpPr>
        <p:spPr>
          <a:xfrm>
            <a:off x="5893663" y="1739811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6D2FB7F-6476-4864-A79A-DFA3D38AB64A}"/>
              </a:ext>
            </a:extLst>
          </p:cNvPr>
          <p:cNvSpPr txBox="1"/>
          <p:nvPr/>
        </p:nvSpPr>
        <p:spPr>
          <a:xfrm>
            <a:off x="6655663" y="1725063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B71A4D0-47E1-4356-B02C-82C42C87519F}"/>
              </a:ext>
            </a:extLst>
          </p:cNvPr>
          <p:cNvSpPr/>
          <p:nvPr/>
        </p:nvSpPr>
        <p:spPr>
          <a:xfrm>
            <a:off x="4131507" y="2287959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CB44DD9-416E-41E4-86F2-B5A3AC8BFFD3}"/>
              </a:ext>
            </a:extLst>
          </p:cNvPr>
          <p:cNvSpPr/>
          <p:nvPr/>
        </p:nvSpPr>
        <p:spPr>
          <a:xfrm>
            <a:off x="6433455" y="2287959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B9DB63A-B76A-46E9-97BE-4B44FA958DAB}"/>
              </a:ext>
            </a:extLst>
          </p:cNvPr>
          <p:cNvSpPr/>
          <p:nvPr/>
        </p:nvSpPr>
        <p:spPr>
          <a:xfrm>
            <a:off x="4891735" y="2287959"/>
            <a:ext cx="762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E5383682-3F26-4254-BC03-F07CAA9F79B2}"/>
              </a:ext>
            </a:extLst>
          </p:cNvPr>
          <p:cNvSpPr/>
          <p:nvPr/>
        </p:nvSpPr>
        <p:spPr>
          <a:xfrm>
            <a:off x="5662595" y="2287959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ACB2373-1E96-4A57-9285-BD206EEDA710}"/>
              </a:ext>
            </a:extLst>
          </p:cNvPr>
          <p:cNvSpPr txBox="1"/>
          <p:nvPr/>
        </p:nvSpPr>
        <p:spPr>
          <a:xfrm>
            <a:off x="5132599" y="2485902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841985-BA1B-4A31-853A-DDACD0E568B4}"/>
              </a:ext>
            </a:extLst>
          </p:cNvPr>
          <p:cNvSpPr txBox="1"/>
          <p:nvPr/>
        </p:nvSpPr>
        <p:spPr>
          <a:xfrm>
            <a:off x="4350434" y="2485901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D825749-6004-4D1D-A50D-3BC109E69B75}"/>
              </a:ext>
            </a:extLst>
          </p:cNvPr>
          <p:cNvSpPr txBox="1"/>
          <p:nvPr/>
        </p:nvSpPr>
        <p:spPr>
          <a:xfrm>
            <a:off x="5892827" y="2500649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0F452EE-8711-4B5A-B04B-412966D97400}"/>
              </a:ext>
            </a:extLst>
          </p:cNvPr>
          <p:cNvSpPr txBox="1"/>
          <p:nvPr/>
        </p:nvSpPr>
        <p:spPr>
          <a:xfrm>
            <a:off x="6654827" y="2485901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1B4F9FE-5F53-4297-AEB2-03F3A1868C98}"/>
              </a:ext>
            </a:extLst>
          </p:cNvPr>
          <p:cNvSpPr/>
          <p:nvPr/>
        </p:nvSpPr>
        <p:spPr>
          <a:xfrm>
            <a:off x="4132498" y="3043748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DA81BFF-92DE-4046-9E34-A9BB80D8880A}"/>
              </a:ext>
            </a:extLst>
          </p:cNvPr>
          <p:cNvSpPr/>
          <p:nvPr/>
        </p:nvSpPr>
        <p:spPr>
          <a:xfrm>
            <a:off x="6434446" y="3043748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1868B98-33FA-454D-A3AF-8872B1E0A537}"/>
              </a:ext>
            </a:extLst>
          </p:cNvPr>
          <p:cNvSpPr/>
          <p:nvPr/>
        </p:nvSpPr>
        <p:spPr>
          <a:xfrm>
            <a:off x="4892726" y="3043748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8959867-BAE8-47EB-9C74-83B4217A92A3}"/>
              </a:ext>
            </a:extLst>
          </p:cNvPr>
          <p:cNvSpPr/>
          <p:nvPr/>
        </p:nvSpPr>
        <p:spPr>
          <a:xfrm>
            <a:off x="5663586" y="3043748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DC01A05-8D43-4F13-90B6-E0AD481113E0}"/>
              </a:ext>
            </a:extLst>
          </p:cNvPr>
          <p:cNvSpPr txBox="1"/>
          <p:nvPr/>
        </p:nvSpPr>
        <p:spPr>
          <a:xfrm>
            <a:off x="5133590" y="3241691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D328D97-668C-4DE5-A39C-662CABD803FE}"/>
              </a:ext>
            </a:extLst>
          </p:cNvPr>
          <p:cNvSpPr txBox="1"/>
          <p:nvPr/>
        </p:nvSpPr>
        <p:spPr>
          <a:xfrm>
            <a:off x="4351425" y="3241690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7C49FAC-1985-40F8-B96B-EC0AF2393654}"/>
              </a:ext>
            </a:extLst>
          </p:cNvPr>
          <p:cNvSpPr txBox="1"/>
          <p:nvPr/>
        </p:nvSpPr>
        <p:spPr>
          <a:xfrm>
            <a:off x="5893818" y="325643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2   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797909A-A8EE-4F39-9EAC-03FF3A369CA9}"/>
              </a:ext>
            </a:extLst>
          </p:cNvPr>
          <p:cNvSpPr txBox="1"/>
          <p:nvPr/>
        </p:nvSpPr>
        <p:spPr>
          <a:xfrm>
            <a:off x="6655818" y="3241690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2     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FE05A81-61C3-4222-A717-4CC90F1CFE05}"/>
              </a:ext>
            </a:extLst>
          </p:cNvPr>
          <p:cNvSpPr/>
          <p:nvPr/>
        </p:nvSpPr>
        <p:spPr>
          <a:xfrm>
            <a:off x="4131662" y="3804586"/>
            <a:ext cx="762000" cy="76200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9A57B68-9463-4F46-876C-406A46EB0506}"/>
              </a:ext>
            </a:extLst>
          </p:cNvPr>
          <p:cNvSpPr/>
          <p:nvPr/>
        </p:nvSpPr>
        <p:spPr>
          <a:xfrm>
            <a:off x="6433610" y="3804586"/>
            <a:ext cx="762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3E734F9-C12D-46AC-B30E-FFD5B99B3A92}"/>
              </a:ext>
            </a:extLst>
          </p:cNvPr>
          <p:cNvSpPr/>
          <p:nvPr/>
        </p:nvSpPr>
        <p:spPr>
          <a:xfrm>
            <a:off x="4891890" y="380458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A0174DD-5A2E-43C9-B283-4C8E548DA792}"/>
              </a:ext>
            </a:extLst>
          </p:cNvPr>
          <p:cNvSpPr/>
          <p:nvPr/>
        </p:nvSpPr>
        <p:spPr>
          <a:xfrm>
            <a:off x="5662750" y="3804586"/>
            <a:ext cx="762000" cy="7620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200D7D-6BEB-42C1-B89C-F47FF15652F0}"/>
              </a:ext>
            </a:extLst>
          </p:cNvPr>
          <p:cNvSpPr txBox="1"/>
          <p:nvPr/>
        </p:nvSpPr>
        <p:spPr>
          <a:xfrm>
            <a:off x="5132754" y="4002529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5E94AF7-5E88-4320-B35C-91A870D371B9}"/>
              </a:ext>
            </a:extLst>
          </p:cNvPr>
          <p:cNvSpPr txBox="1"/>
          <p:nvPr/>
        </p:nvSpPr>
        <p:spPr>
          <a:xfrm>
            <a:off x="4350589" y="4002528"/>
            <a:ext cx="44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D527034-37F1-4590-AE5D-4B47C094F738}"/>
              </a:ext>
            </a:extLst>
          </p:cNvPr>
          <p:cNvSpPr txBox="1"/>
          <p:nvPr/>
        </p:nvSpPr>
        <p:spPr>
          <a:xfrm>
            <a:off x="5892982" y="4017276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D0ED111-C968-4ECE-A0FC-5269B4403F43}"/>
              </a:ext>
            </a:extLst>
          </p:cNvPr>
          <p:cNvSpPr txBox="1"/>
          <p:nvPr/>
        </p:nvSpPr>
        <p:spPr>
          <a:xfrm>
            <a:off x="6654982" y="4002528"/>
            <a:ext cx="440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22E047F-2CC8-40A8-BECF-4EF76D084103}"/>
              </a:ext>
            </a:extLst>
          </p:cNvPr>
          <p:cNvGrpSpPr/>
          <p:nvPr/>
        </p:nvGrpSpPr>
        <p:grpSpPr>
          <a:xfrm>
            <a:off x="4262177" y="3982123"/>
            <a:ext cx="873398" cy="840831"/>
            <a:chOff x="6222318" y="5620869"/>
            <a:chExt cx="873398" cy="840831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2BA2E3F-689D-4087-B9E2-3B7664B2768B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80518656-1842-424E-AE2D-55E7AAAC2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3A499D60-EFB1-4F97-B846-43200F9FF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6027F8F-54C2-451E-89DB-82EB687A1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alt="drawing" width="200"/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0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3A8595-AAD8-4729-9226-96D403920464}"/>
              </a:ext>
            </a:extLst>
          </p:cNvPr>
          <p:cNvGrpSpPr/>
          <p:nvPr/>
        </p:nvGrpSpPr>
        <p:grpSpPr>
          <a:xfrm>
            <a:off x="1060301" y="2269658"/>
            <a:ext cx="2028645" cy="2067871"/>
            <a:chOff x="4331532" y="1621958"/>
            <a:chExt cx="3064939" cy="30394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029309-52C8-438A-9BC2-CB7DC3AEFC4B}"/>
                </a:ext>
              </a:extLst>
            </p:cNvPr>
            <p:cNvSpPr/>
            <p:nvPr/>
          </p:nvSpPr>
          <p:spPr>
            <a:xfrm>
              <a:off x="4332368" y="1621958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D95D89-1658-4870-B1E2-E25205B73DF0}"/>
                </a:ext>
              </a:extLst>
            </p:cNvPr>
            <p:cNvSpPr/>
            <p:nvPr/>
          </p:nvSpPr>
          <p:spPr>
            <a:xfrm>
              <a:off x="6634316" y="1621958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DB91C2-6170-413D-802E-A7DFAE806B9F}"/>
                </a:ext>
              </a:extLst>
            </p:cNvPr>
            <p:cNvSpPr/>
            <p:nvPr/>
          </p:nvSpPr>
          <p:spPr>
            <a:xfrm>
              <a:off x="5092596" y="1621958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5D277D0-2825-4549-8E7E-AF43C17CB4E1}"/>
                </a:ext>
              </a:extLst>
            </p:cNvPr>
            <p:cNvSpPr/>
            <p:nvPr/>
          </p:nvSpPr>
          <p:spPr>
            <a:xfrm>
              <a:off x="5863456" y="1621958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AC4B75-80FD-41A7-8832-EA03B82CF309}"/>
                </a:ext>
              </a:extLst>
            </p:cNvPr>
            <p:cNvSpPr txBox="1"/>
            <p:nvPr/>
          </p:nvSpPr>
          <p:spPr>
            <a:xfrm>
              <a:off x="5333460" y="1819901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C724C3-F335-4EC6-8D0D-3067C4F928C9}"/>
                </a:ext>
              </a:extLst>
            </p:cNvPr>
            <p:cNvSpPr txBox="1"/>
            <p:nvPr/>
          </p:nvSpPr>
          <p:spPr>
            <a:xfrm>
              <a:off x="4551295" y="1819900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a typeface="Gulim" panose="020B0503020000020004" pitchFamily="34" charset="-127"/>
                </a:rPr>
                <a:t>0</a:t>
              </a:r>
              <a:r>
                <a:rPr lang="en-US" sz="1600"/>
                <a:t>     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90CC70-FADD-45D1-93B6-160A29D2811D}"/>
                </a:ext>
              </a:extLst>
            </p:cNvPr>
            <p:cNvSpPr txBox="1"/>
            <p:nvPr/>
          </p:nvSpPr>
          <p:spPr>
            <a:xfrm>
              <a:off x="6093688" y="1834648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9ECB32-71FD-473A-BEF0-C95414361224}"/>
                </a:ext>
              </a:extLst>
            </p:cNvPr>
            <p:cNvSpPr txBox="1"/>
            <p:nvPr/>
          </p:nvSpPr>
          <p:spPr>
            <a:xfrm>
              <a:off x="6855688" y="1819900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D1EB070-293D-4B2D-8690-44264C37FE51}"/>
                </a:ext>
              </a:extLst>
            </p:cNvPr>
            <p:cNvSpPr/>
            <p:nvPr/>
          </p:nvSpPr>
          <p:spPr>
            <a:xfrm>
              <a:off x="4331532" y="2382796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82547C2-B543-48AF-A660-99FAF6A75881}"/>
                </a:ext>
              </a:extLst>
            </p:cNvPr>
            <p:cNvSpPr/>
            <p:nvPr/>
          </p:nvSpPr>
          <p:spPr>
            <a:xfrm>
              <a:off x="6633480" y="2382796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F7F8A2F-06CA-4B4B-9D37-6951E084640F}"/>
                </a:ext>
              </a:extLst>
            </p:cNvPr>
            <p:cNvSpPr/>
            <p:nvPr/>
          </p:nvSpPr>
          <p:spPr>
            <a:xfrm>
              <a:off x="5091760" y="2382796"/>
              <a:ext cx="7620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B2CB77-968C-4374-A3F1-40C74279AF63}"/>
                </a:ext>
              </a:extLst>
            </p:cNvPr>
            <p:cNvSpPr/>
            <p:nvPr/>
          </p:nvSpPr>
          <p:spPr>
            <a:xfrm>
              <a:off x="5862620" y="2382796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172B090-4B3C-40E4-BFD0-4184CACD47D1}"/>
                </a:ext>
              </a:extLst>
            </p:cNvPr>
            <p:cNvSpPr txBox="1"/>
            <p:nvPr/>
          </p:nvSpPr>
          <p:spPr>
            <a:xfrm>
              <a:off x="5332624" y="2580739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1     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38462ED-5AB7-4FE9-B564-86123A812DC7}"/>
                </a:ext>
              </a:extLst>
            </p:cNvPr>
            <p:cNvSpPr txBox="1"/>
            <p:nvPr/>
          </p:nvSpPr>
          <p:spPr>
            <a:xfrm>
              <a:off x="4550459" y="2580738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a typeface="Gulim" panose="020B0503020000020004" pitchFamily="34" charset="-127"/>
                </a:rPr>
                <a:t>0</a:t>
              </a:r>
              <a:r>
                <a:rPr lang="en-US" sz="1600"/>
                <a:t>     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3C7C37-8B56-43B4-B4EA-231210755E6E}"/>
                </a:ext>
              </a:extLst>
            </p:cNvPr>
            <p:cNvSpPr txBox="1"/>
            <p:nvPr/>
          </p:nvSpPr>
          <p:spPr>
            <a:xfrm>
              <a:off x="6092852" y="2595486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12827E6-36D2-4BFC-805F-FE92AEBA85AA}"/>
                </a:ext>
              </a:extLst>
            </p:cNvPr>
            <p:cNvSpPr txBox="1"/>
            <p:nvPr/>
          </p:nvSpPr>
          <p:spPr>
            <a:xfrm>
              <a:off x="6854852" y="2580738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219ACED-A055-4C51-A65C-44FB60380413}"/>
                </a:ext>
              </a:extLst>
            </p:cNvPr>
            <p:cNvSpPr/>
            <p:nvPr/>
          </p:nvSpPr>
          <p:spPr>
            <a:xfrm>
              <a:off x="4332523" y="3138585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B246EE1-0D9D-4998-A8E6-283ED0253E0A}"/>
                </a:ext>
              </a:extLst>
            </p:cNvPr>
            <p:cNvSpPr/>
            <p:nvPr/>
          </p:nvSpPr>
          <p:spPr>
            <a:xfrm>
              <a:off x="6634471" y="3138585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A222CA6-91F1-4FBC-8628-8E83B62FD18E}"/>
                </a:ext>
              </a:extLst>
            </p:cNvPr>
            <p:cNvSpPr/>
            <p:nvPr/>
          </p:nvSpPr>
          <p:spPr>
            <a:xfrm>
              <a:off x="5092751" y="3138585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088BF0-1E4E-42B5-8708-BBBC7872B9E4}"/>
                </a:ext>
              </a:extLst>
            </p:cNvPr>
            <p:cNvSpPr/>
            <p:nvPr/>
          </p:nvSpPr>
          <p:spPr>
            <a:xfrm>
              <a:off x="5863611" y="3138585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03E895-A02A-428C-9BC7-266BEB7F97F2}"/>
                </a:ext>
              </a:extLst>
            </p:cNvPr>
            <p:cNvSpPr txBox="1"/>
            <p:nvPr/>
          </p:nvSpPr>
          <p:spPr>
            <a:xfrm>
              <a:off x="5333615" y="3336528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6021966-848C-4D03-9BFF-D265F711CA50}"/>
                </a:ext>
              </a:extLst>
            </p:cNvPr>
            <p:cNvSpPr txBox="1"/>
            <p:nvPr/>
          </p:nvSpPr>
          <p:spPr>
            <a:xfrm>
              <a:off x="4551450" y="3336527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a typeface="Gulim" panose="020B0503020000020004" pitchFamily="34" charset="-127"/>
                </a:rPr>
                <a:t>0</a:t>
              </a:r>
              <a:r>
                <a:rPr lang="en-US" sz="1600"/>
                <a:t>     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64443D-702C-49BF-A334-5C2D22C5B888}"/>
                </a:ext>
              </a:extLst>
            </p:cNvPr>
            <p:cNvSpPr txBox="1"/>
            <p:nvPr/>
          </p:nvSpPr>
          <p:spPr>
            <a:xfrm>
              <a:off x="6093843" y="3351275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F434BEC-7033-44B0-A8E1-D00B42E6CD87}"/>
                </a:ext>
              </a:extLst>
            </p:cNvPr>
            <p:cNvSpPr txBox="1"/>
            <p:nvPr/>
          </p:nvSpPr>
          <p:spPr>
            <a:xfrm>
              <a:off x="6855843" y="3336527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EB9C24E-CE1D-472B-9A84-A5036CA27852}"/>
                </a:ext>
              </a:extLst>
            </p:cNvPr>
            <p:cNvSpPr/>
            <p:nvPr/>
          </p:nvSpPr>
          <p:spPr>
            <a:xfrm>
              <a:off x="4331687" y="3899423"/>
              <a:ext cx="762000" cy="762000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F08F38D-3EE6-4134-A9B3-915A97E73E29}"/>
                </a:ext>
              </a:extLst>
            </p:cNvPr>
            <p:cNvSpPr/>
            <p:nvPr/>
          </p:nvSpPr>
          <p:spPr>
            <a:xfrm>
              <a:off x="6633635" y="3899423"/>
              <a:ext cx="762000" cy="76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FAF5B0D-3EA7-4CFE-B3A0-727AF3CDB4DB}"/>
                </a:ext>
              </a:extLst>
            </p:cNvPr>
            <p:cNvSpPr/>
            <p:nvPr/>
          </p:nvSpPr>
          <p:spPr>
            <a:xfrm>
              <a:off x="5091915" y="3899423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79F1479-5F9C-4BF5-9FBF-DE5CE81BF5B7}"/>
                </a:ext>
              </a:extLst>
            </p:cNvPr>
            <p:cNvSpPr/>
            <p:nvPr/>
          </p:nvSpPr>
          <p:spPr>
            <a:xfrm>
              <a:off x="5862775" y="3899423"/>
              <a:ext cx="762000" cy="76200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C6757B-BB6E-466A-9628-6681CFF72434}"/>
                </a:ext>
              </a:extLst>
            </p:cNvPr>
            <p:cNvSpPr txBox="1"/>
            <p:nvPr/>
          </p:nvSpPr>
          <p:spPr>
            <a:xfrm>
              <a:off x="5332779" y="4097366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376280-DC7A-47F2-9242-13555F08430F}"/>
                </a:ext>
              </a:extLst>
            </p:cNvPr>
            <p:cNvSpPr txBox="1"/>
            <p:nvPr/>
          </p:nvSpPr>
          <p:spPr>
            <a:xfrm>
              <a:off x="4550614" y="4097365"/>
              <a:ext cx="440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a typeface="Gulim" panose="020B0503020000020004" pitchFamily="34" charset="-127"/>
                </a:rPr>
                <a:t>0</a:t>
              </a:r>
              <a:r>
                <a:rPr lang="en-US" sz="1600"/>
                <a:t>     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634E91-D7BA-4ED5-89A3-BE40E1DE3B90}"/>
                </a:ext>
              </a:extLst>
            </p:cNvPr>
            <p:cNvSpPr txBox="1"/>
            <p:nvPr/>
          </p:nvSpPr>
          <p:spPr>
            <a:xfrm>
              <a:off x="6093007" y="4112113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2987BF9-D503-4B24-ADF9-A8AEFD25FB23}"/>
                </a:ext>
              </a:extLst>
            </p:cNvPr>
            <p:cNvSpPr txBox="1"/>
            <p:nvPr/>
          </p:nvSpPr>
          <p:spPr>
            <a:xfrm>
              <a:off x="6855007" y="4097365"/>
              <a:ext cx="440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/>
                <a:t>0      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2CA71-0CC8-4E84-901A-519251A22049}"/>
                </a:ext>
              </a:extLst>
            </p:cNvPr>
            <p:cNvSpPr/>
            <p:nvPr/>
          </p:nvSpPr>
          <p:spPr>
            <a:xfrm>
              <a:off x="4460062" y="1791816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0FCBEB-7596-431A-8509-497AA5F4FB5D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 flipV="1">
              <a:off x="4886219" y="1989178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6E9DD78-0042-4C89-BEC3-07655C477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032" y="2220827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91B3939A-FA78-4389-8D45-65BC9A9CB4C2}"/>
              </a:ext>
            </a:extLst>
          </p:cNvPr>
          <p:cNvSpPr txBox="1"/>
          <p:nvPr/>
        </p:nvSpPr>
        <p:spPr>
          <a:xfrm>
            <a:off x="1535435" y="1414037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84104E7-A655-4208-AEA5-CB124B42550C}"/>
              </a:ext>
            </a:extLst>
          </p:cNvPr>
          <p:cNvSpPr/>
          <p:nvPr/>
        </p:nvSpPr>
        <p:spPr>
          <a:xfrm>
            <a:off x="3773659" y="227205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AA0D0F1-1A55-418B-B254-BA3670C9EBBE}"/>
              </a:ext>
            </a:extLst>
          </p:cNvPr>
          <p:cNvSpPr/>
          <p:nvPr/>
        </p:nvSpPr>
        <p:spPr>
          <a:xfrm>
            <a:off x="5297290" y="227205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DC7F34B-90EE-4F5A-84A2-04A4AEFBF7F2}"/>
              </a:ext>
            </a:extLst>
          </p:cNvPr>
          <p:cNvSpPr/>
          <p:nvPr/>
        </p:nvSpPr>
        <p:spPr>
          <a:xfrm>
            <a:off x="4276845" y="227205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8B8FA7F-997E-4DD1-A698-5513E5777C97}"/>
              </a:ext>
            </a:extLst>
          </p:cNvPr>
          <p:cNvSpPr/>
          <p:nvPr/>
        </p:nvSpPr>
        <p:spPr>
          <a:xfrm>
            <a:off x="4787067" y="227205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62182BE-BD61-4669-9F0B-33BD61FB924E}"/>
              </a:ext>
            </a:extLst>
          </p:cNvPr>
          <p:cNvSpPr txBox="1"/>
          <p:nvPr/>
        </p:nvSpPr>
        <p:spPr>
          <a:xfrm>
            <a:off x="4436270" y="2406724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305AAAC-EDAE-48EF-9518-F243A4A0BA3A}"/>
              </a:ext>
            </a:extLst>
          </p:cNvPr>
          <p:cNvSpPr txBox="1"/>
          <p:nvPr/>
        </p:nvSpPr>
        <p:spPr>
          <a:xfrm>
            <a:off x="3918564" y="2406723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5C233E8-1076-4B62-B348-C2FBA522A30C}"/>
              </a:ext>
            </a:extLst>
          </p:cNvPr>
          <p:cNvSpPr txBox="1"/>
          <p:nvPr/>
        </p:nvSpPr>
        <p:spPr>
          <a:xfrm>
            <a:off x="4939455" y="2416757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5A99F2C-013D-4D80-B897-28DD711FDD89}"/>
              </a:ext>
            </a:extLst>
          </p:cNvPr>
          <p:cNvSpPr txBox="1"/>
          <p:nvPr/>
        </p:nvSpPr>
        <p:spPr>
          <a:xfrm>
            <a:off x="5443813" y="2406723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335783B-04D4-44F0-92E2-FC0ABB917BE8}"/>
              </a:ext>
            </a:extLst>
          </p:cNvPr>
          <p:cNvSpPr/>
          <p:nvPr/>
        </p:nvSpPr>
        <p:spPr>
          <a:xfrm>
            <a:off x="3773106" y="2789684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F96E3F1-9F52-4051-BCBB-D88F7C801188}"/>
              </a:ext>
            </a:extLst>
          </p:cNvPr>
          <p:cNvSpPr/>
          <p:nvPr/>
        </p:nvSpPr>
        <p:spPr>
          <a:xfrm>
            <a:off x="5296737" y="2789684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4C76EE3-F9C7-462F-BFFF-365EA1A67FB0}"/>
              </a:ext>
            </a:extLst>
          </p:cNvPr>
          <p:cNvSpPr/>
          <p:nvPr/>
        </p:nvSpPr>
        <p:spPr>
          <a:xfrm>
            <a:off x="4276291" y="2789684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37A4C8-6167-41DD-9A24-BA19552EF5C6}"/>
              </a:ext>
            </a:extLst>
          </p:cNvPr>
          <p:cNvSpPr/>
          <p:nvPr/>
        </p:nvSpPr>
        <p:spPr>
          <a:xfrm>
            <a:off x="4786514" y="2789684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B1559E0-8D0F-4E7D-8C2A-5AB9E8059F29}"/>
              </a:ext>
            </a:extLst>
          </p:cNvPr>
          <p:cNvSpPr txBox="1"/>
          <p:nvPr/>
        </p:nvSpPr>
        <p:spPr>
          <a:xfrm>
            <a:off x="4435716" y="2924353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7620384-F2FE-4CAE-8BC2-947D2535A944}"/>
              </a:ext>
            </a:extLst>
          </p:cNvPr>
          <p:cNvSpPr txBox="1"/>
          <p:nvPr/>
        </p:nvSpPr>
        <p:spPr>
          <a:xfrm>
            <a:off x="3918011" y="2924352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750069B-5B04-4C92-8226-2C2AEE3E8FE8}"/>
              </a:ext>
            </a:extLst>
          </p:cNvPr>
          <p:cNvSpPr txBox="1"/>
          <p:nvPr/>
        </p:nvSpPr>
        <p:spPr>
          <a:xfrm>
            <a:off x="4938902" y="2934385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F705D69-BD0B-4C6E-AA5E-D516D743EB01}"/>
              </a:ext>
            </a:extLst>
          </p:cNvPr>
          <p:cNvSpPr txBox="1"/>
          <p:nvPr/>
        </p:nvSpPr>
        <p:spPr>
          <a:xfrm>
            <a:off x="5443260" y="2924352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596224E-5DD2-4328-9D2C-9167D998AB1A}"/>
              </a:ext>
            </a:extLst>
          </p:cNvPr>
          <p:cNvSpPr/>
          <p:nvPr/>
        </p:nvSpPr>
        <p:spPr>
          <a:xfrm>
            <a:off x="3773762" y="3303878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C0174D1-D4D3-4259-896D-214D778905C7}"/>
              </a:ext>
            </a:extLst>
          </p:cNvPr>
          <p:cNvSpPr/>
          <p:nvPr/>
        </p:nvSpPr>
        <p:spPr>
          <a:xfrm>
            <a:off x="5297393" y="330387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E1FE691-149A-4BFA-9CC5-2A51E54703A0}"/>
              </a:ext>
            </a:extLst>
          </p:cNvPr>
          <p:cNvSpPr/>
          <p:nvPr/>
        </p:nvSpPr>
        <p:spPr>
          <a:xfrm>
            <a:off x="4276947" y="330387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6505A8B-4943-45FD-A9D3-E5BBBD4E9364}"/>
              </a:ext>
            </a:extLst>
          </p:cNvPr>
          <p:cNvSpPr/>
          <p:nvPr/>
        </p:nvSpPr>
        <p:spPr>
          <a:xfrm>
            <a:off x="4787170" y="3303878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8C9665E-6703-4AED-ADB2-E0DDBDFA12B7}"/>
              </a:ext>
            </a:extLst>
          </p:cNvPr>
          <p:cNvSpPr txBox="1"/>
          <p:nvPr/>
        </p:nvSpPr>
        <p:spPr>
          <a:xfrm>
            <a:off x="4436372" y="3438546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236D2CE-9E96-4FAF-A6A8-C812C8EFC3AE}"/>
              </a:ext>
            </a:extLst>
          </p:cNvPr>
          <p:cNvSpPr txBox="1"/>
          <p:nvPr/>
        </p:nvSpPr>
        <p:spPr>
          <a:xfrm>
            <a:off x="3918667" y="3438546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D2F0EE2-62CB-45B2-8C73-A41E05C8D732}"/>
              </a:ext>
            </a:extLst>
          </p:cNvPr>
          <p:cNvSpPr txBox="1"/>
          <p:nvPr/>
        </p:nvSpPr>
        <p:spPr>
          <a:xfrm>
            <a:off x="4939558" y="3448579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CD0B25C-2A0A-4922-A058-3DBB84F71749}"/>
              </a:ext>
            </a:extLst>
          </p:cNvPr>
          <p:cNvSpPr txBox="1"/>
          <p:nvPr/>
        </p:nvSpPr>
        <p:spPr>
          <a:xfrm>
            <a:off x="5443916" y="3438546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43DA47C-BDB6-4906-9400-722651901AF7}"/>
              </a:ext>
            </a:extLst>
          </p:cNvPr>
          <p:cNvSpPr/>
          <p:nvPr/>
        </p:nvSpPr>
        <p:spPr>
          <a:xfrm>
            <a:off x="3773209" y="3821507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E927845-93A1-4563-A99F-328DA460963F}"/>
              </a:ext>
            </a:extLst>
          </p:cNvPr>
          <p:cNvSpPr/>
          <p:nvPr/>
        </p:nvSpPr>
        <p:spPr>
          <a:xfrm>
            <a:off x="5296839" y="3821507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CC10EB9-1887-4161-8D07-CB8D5B38E247}"/>
              </a:ext>
            </a:extLst>
          </p:cNvPr>
          <p:cNvSpPr/>
          <p:nvPr/>
        </p:nvSpPr>
        <p:spPr>
          <a:xfrm>
            <a:off x="4276394" y="382150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5B60E19-47F6-4DBA-A095-B6F1194F1B4E}"/>
              </a:ext>
            </a:extLst>
          </p:cNvPr>
          <p:cNvSpPr/>
          <p:nvPr/>
        </p:nvSpPr>
        <p:spPr>
          <a:xfrm>
            <a:off x="4786617" y="3821507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4E2CBFE-D43C-4CEC-BDB3-AE93780D3934}"/>
              </a:ext>
            </a:extLst>
          </p:cNvPr>
          <p:cNvSpPr txBox="1"/>
          <p:nvPr/>
        </p:nvSpPr>
        <p:spPr>
          <a:xfrm>
            <a:off x="4435819" y="3956175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5B46C16-CAE5-4C62-9AF4-5F8A7E325D52}"/>
              </a:ext>
            </a:extLst>
          </p:cNvPr>
          <p:cNvSpPr txBox="1"/>
          <p:nvPr/>
        </p:nvSpPr>
        <p:spPr>
          <a:xfrm>
            <a:off x="3918114" y="3956175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DDA5CBD-A61F-4F8E-9091-B96D52A47D76}"/>
              </a:ext>
            </a:extLst>
          </p:cNvPr>
          <p:cNvSpPr txBox="1"/>
          <p:nvPr/>
        </p:nvSpPr>
        <p:spPr>
          <a:xfrm>
            <a:off x="4939004" y="3966208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DCB1941-0359-42F0-899D-21DDA4F25AA3}"/>
              </a:ext>
            </a:extLst>
          </p:cNvPr>
          <p:cNvSpPr txBox="1"/>
          <p:nvPr/>
        </p:nvSpPr>
        <p:spPr>
          <a:xfrm>
            <a:off x="5443363" y="3956175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37AEE37-312A-4BC1-90D7-5AB96464892D}"/>
              </a:ext>
            </a:extLst>
          </p:cNvPr>
          <p:cNvSpPr txBox="1"/>
          <p:nvPr/>
        </p:nvSpPr>
        <p:spPr>
          <a:xfrm>
            <a:off x="4248240" y="1416434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2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9D49BAC-B453-4046-8193-50B1CFC65E10}"/>
              </a:ext>
            </a:extLst>
          </p:cNvPr>
          <p:cNvGrpSpPr/>
          <p:nvPr/>
        </p:nvGrpSpPr>
        <p:grpSpPr>
          <a:xfrm>
            <a:off x="5819775" y="5791201"/>
            <a:ext cx="590345" cy="571500"/>
            <a:chOff x="6222318" y="5620869"/>
            <a:chExt cx="873398" cy="840831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7E97E63-9004-4DBC-9BD2-81A8DCE1523F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13F804D8-1BB2-4655-AC03-ECA17AA58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1FA17DB-ED3C-4A57-99C1-BBED39B4B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7B892B1-D782-4FB5-9FDE-36973FC902CA}"/>
              </a:ext>
            </a:extLst>
          </p:cNvPr>
          <p:cNvGrpSpPr/>
          <p:nvPr/>
        </p:nvGrpSpPr>
        <p:grpSpPr>
          <a:xfrm>
            <a:off x="4432128" y="2439935"/>
            <a:ext cx="590345" cy="571500"/>
            <a:chOff x="6222318" y="5620869"/>
            <a:chExt cx="873398" cy="840831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305A59F-A2EF-410D-9541-461E26BAC734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7B80E08-4442-45EA-A59A-09CFC825C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B33B0A42-3D6E-43E5-A6AE-C9665936D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4CE57A1-179D-4E6F-8F6B-1200C36737F8}"/>
              </a:ext>
            </a:extLst>
          </p:cNvPr>
          <p:cNvSpPr/>
          <p:nvPr/>
        </p:nvSpPr>
        <p:spPr>
          <a:xfrm>
            <a:off x="6507455" y="2262073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199E709-99B6-4DDF-9540-578CC73FE3BC}"/>
              </a:ext>
            </a:extLst>
          </p:cNvPr>
          <p:cNvSpPr/>
          <p:nvPr/>
        </p:nvSpPr>
        <p:spPr>
          <a:xfrm>
            <a:off x="8031086" y="2262073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FD621EC-A46D-41CE-BB70-D83F20BD773D}"/>
              </a:ext>
            </a:extLst>
          </p:cNvPr>
          <p:cNvSpPr/>
          <p:nvPr/>
        </p:nvSpPr>
        <p:spPr>
          <a:xfrm>
            <a:off x="7010641" y="2262073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4DB0D11-8C6F-4023-9A98-0E4CF4F966BC}"/>
              </a:ext>
            </a:extLst>
          </p:cNvPr>
          <p:cNvSpPr/>
          <p:nvPr/>
        </p:nvSpPr>
        <p:spPr>
          <a:xfrm>
            <a:off x="7520863" y="2262073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6A342CA-09F9-4D63-8B8B-351184EB11FC}"/>
              </a:ext>
            </a:extLst>
          </p:cNvPr>
          <p:cNvSpPr txBox="1"/>
          <p:nvPr/>
        </p:nvSpPr>
        <p:spPr>
          <a:xfrm>
            <a:off x="7170066" y="2396742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49FD588-FD9B-439B-ADE7-9D940AE6949C}"/>
              </a:ext>
            </a:extLst>
          </p:cNvPr>
          <p:cNvSpPr txBox="1"/>
          <p:nvPr/>
        </p:nvSpPr>
        <p:spPr>
          <a:xfrm>
            <a:off x="6652360" y="2396741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C635040-52D1-477E-87CD-1D22A2C6376D}"/>
              </a:ext>
            </a:extLst>
          </p:cNvPr>
          <p:cNvSpPr txBox="1"/>
          <p:nvPr/>
        </p:nvSpPr>
        <p:spPr>
          <a:xfrm>
            <a:off x="7673251" y="2406775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BEBCCCC-C8D5-4F98-9F98-0E39B532785A}"/>
              </a:ext>
            </a:extLst>
          </p:cNvPr>
          <p:cNvSpPr txBox="1"/>
          <p:nvPr/>
        </p:nvSpPr>
        <p:spPr>
          <a:xfrm>
            <a:off x="8177609" y="2396741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9B34C6A-B175-44C7-B1F1-D5E47FEC7189}"/>
              </a:ext>
            </a:extLst>
          </p:cNvPr>
          <p:cNvSpPr/>
          <p:nvPr/>
        </p:nvSpPr>
        <p:spPr>
          <a:xfrm>
            <a:off x="6506902" y="2779702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AF05595-7D44-4AC7-9FF5-3E386274EFBF}"/>
              </a:ext>
            </a:extLst>
          </p:cNvPr>
          <p:cNvSpPr/>
          <p:nvPr/>
        </p:nvSpPr>
        <p:spPr>
          <a:xfrm>
            <a:off x="8030533" y="2779702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9EAFC7F-1F7E-4007-A16F-4205F19F7021}"/>
              </a:ext>
            </a:extLst>
          </p:cNvPr>
          <p:cNvSpPr/>
          <p:nvPr/>
        </p:nvSpPr>
        <p:spPr>
          <a:xfrm>
            <a:off x="7010087" y="2779702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F7903E0-CE3F-4933-BFB3-9145B0EF6541}"/>
              </a:ext>
            </a:extLst>
          </p:cNvPr>
          <p:cNvSpPr/>
          <p:nvPr/>
        </p:nvSpPr>
        <p:spPr>
          <a:xfrm>
            <a:off x="7520310" y="2779702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80BC104-6FA4-4D5D-815F-6B938AD8B43D}"/>
              </a:ext>
            </a:extLst>
          </p:cNvPr>
          <p:cNvSpPr txBox="1"/>
          <p:nvPr/>
        </p:nvSpPr>
        <p:spPr>
          <a:xfrm>
            <a:off x="7169512" y="2914371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DF87F30-9F19-46AC-93C8-C7E08342FF3B}"/>
              </a:ext>
            </a:extLst>
          </p:cNvPr>
          <p:cNvSpPr txBox="1"/>
          <p:nvPr/>
        </p:nvSpPr>
        <p:spPr>
          <a:xfrm>
            <a:off x="6651807" y="2914370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7A434C7-2213-46D6-B007-9E86CBE3AC8A}"/>
              </a:ext>
            </a:extLst>
          </p:cNvPr>
          <p:cNvSpPr txBox="1"/>
          <p:nvPr/>
        </p:nvSpPr>
        <p:spPr>
          <a:xfrm>
            <a:off x="7672698" y="2924403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5F277BC-59E9-4312-A2EB-27577B7D670C}"/>
              </a:ext>
            </a:extLst>
          </p:cNvPr>
          <p:cNvSpPr txBox="1"/>
          <p:nvPr/>
        </p:nvSpPr>
        <p:spPr>
          <a:xfrm>
            <a:off x="8177056" y="2914370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69B3AF0-0033-444F-A3D4-08D8F7DF3D2A}"/>
              </a:ext>
            </a:extLst>
          </p:cNvPr>
          <p:cNvSpPr/>
          <p:nvPr/>
        </p:nvSpPr>
        <p:spPr>
          <a:xfrm>
            <a:off x="6507558" y="3293896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216420C-7E2D-4F10-9F42-C38937199689}"/>
              </a:ext>
            </a:extLst>
          </p:cNvPr>
          <p:cNvSpPr/>
          <p:nvPr/>
        </p:nvSpPr>
        <p:spPr>
          <a:xfrm>
            <a:off x="8031189" y="3293896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665E795-2B8E-4479-9AB2-C717C763CD72}"/>
              </a:ext>
            </a:extLst>
          </p:cNvPr>
          <p:cNvSpPr/>
          <p:nvPr/>
        </p:nvSpPr>
        <p:spPr>
          <a:xfrm>
            <a:off x="7010743" y="3293896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E9E4563-0211-41E6-A146-8C12707D0D38}"/>
              </a:ext>
            </a:extLst>
          </p:cNvPr>
          <p:cNvSpPr/>
          <p:nvPr/>
        </p:nvSpPr>
        <p:spPr>
          <a:xfrm>
            <a:off x="7520966" y="3293896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F19C1BB-7F8A-4352-A990-4904FBBF7DF0}"/>
              </a:ext>
            </a:extLst>
          </p:cNvPr>
          <p:cNvSpPr txBox="1"/>
          <p:nvPr/>
        </p:nvSpPr>
        <p:spPr>
          <a:xfrm>
            <a:off x="7170168" y="3428564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0561DAD-7E42-440F-9DBC-2627E03E8872}"/>
              </a:ext>
            </a:extLst>
          </p:cNvPr>
          <p:cNvSpPr txBox="1"/>
          <p:nvPr/>
        </p:nvSpPr>
        <p:spPr>
          <a:xfrm>
            <a:off x="6652463" y="3428564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58D4072-88FC-424C-99C0-4999A2FD5357}"/>
              </a:ext>
            </a:extLst>
          </p:cNvPr>
          <p:cNvSpPr txBox="1"/>
          <p:nvPr/>
        </p:nvSpPr>
        <p:spPr>
          <a:xfrm>
            <a:off x="7673354" y="3438597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B654B3D-5CB4-44F8-B51D-CC33D605472C}"/>
              </a:ext>
            </a:extLst>
          </p:cNvPr>
          <p:cNvSpPr txBox="1"/>
          <p:nvPr/>
        </p:nvSpPr>
        <p:spPr>
          <a:xfrm>
            <a:off x="8177712" y="3428564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293B109-40DC-4B57-92B0-1807FAB5E8C3}"/>
              </a:ext>
            </a:extLst>
          </p:cNvPr>
          <p:cNvSpPr/>
          <p:nvPr/>
        </p:nvSpPr>
        <p:spPr>
          <a:xfrm>
            <a:off x="6507005" y="3811525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84449C8-BBA1-471F-BD3D-EF354B515613}"/>
              </a:ext>
            </a:extLst>
          </p:cNvPr>
          <p:cNvSpPr/>
          <p:nvPr/>
        </p:nvSpPr>
        <p:spPr>
          <a:xfrm>
            <a:off x="8030635" y="3811525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A3475DE-2674-4C21-A033-FB42C9963C7B}"/>
              </a:ext>
            </a:extLst>
          </p:cNvPr>
          <p:cNvSpPr/>
          <p:nvPr/>
        </p:nvSpPr>
        <p:spPr>
          <a:xfrm>
            <a:off x="7010190" y="381152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25A0763-DE88-46B3-A864-659CDB765594}"/>
              </a:ext>
            </a:extLst>
          </p:cNvPr>
          <p:cNvSpPr/>
          <p:nvPr/>
        </p:nvSpPr>
        <p:spPr>
          <a:xfrm>
            <a:off x="7520413" y="3811525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3C5DA17-DF44-4AD8-B821-E339C26AB3CF}"/>
              </a:ext>
            </a:extLst>
          </p:cNvPr>
          <p:cNvSpPr txBox="1"/>
          <p:nvPr/>
        </p:nvSpPr>
        <p:spPr>
          <a:xfrm>
            <a:off x="7169615" y="3946193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3B97251-97B0-47D2-9C32-FF32AA3F2833}"/>
              </a:ext>
            </a:extLst>
          </p:cNvPr>
          <p:cNvSpPr txBox="1"/>
          <p:nvPr/>
        </p:nvSpPr>
        <p:spPr>
          <a:xfrm>
            <a:off x="6651910" y="3946193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D4DA14F-3852-416D-BA50-F68512F0712E}"/>
              </a:ext>
            </a:extLst>
          </p:cNvPr>
          <p:cNvSpPr txBox="1"/>
          <p:nvPr/>
        </p:nvSpPr>
        <p:spPr>
          <a:xfrm>
            <a:off x="7672800" y="3956226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0FBD0D2-8702-4EA6-A022-1E46CB3A17E8}"/>
              </a:ext>
            </a:extLst>
          </p:cNvPr>
          <p:cNvSpPr txBox="1"/>
          <p:nvPr/>
        </p:nvSpPr>
        <p:spPr>
          <a:xfrm>
            <a:off x="8177159" y="3946193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3BB4FDD-1B66-4940-A381-B4F8BC357677}"/>
              </a:ext>
            </a:extLst>
          </p:cNvPr>
          <p:cNvSpPr txBox="1"/>
          <p:nvPr/>
        </p:nvSpPr>
        <p:spPr>
          <a:xfrm>
            <a:off x="6982036" y="1406452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3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2D99134-33CE-46EE-A4F3-91502486CDCF}"/>
              </a:ext>
            </a:extLst>
          </p:cNvPr>
          <p:cNvSpPr/>
          <p:nvPr/>
        </p:nvSpPr>
        <p:spPr>
          <a:xfrm>
            <a:off x="9220260" y="2264470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B22265B-C64B-4F37-9CA2-6E236DF14853}"/>
              </a:ext>
            </a:extLst>
          </p:cNvPr>
          <p:cNvSpPr/>
          <p:nvPr/>
        </p:nvSpPr>
        <p:spPr>
          <a:xfrm>
            <a:off x="10743891" y="2264470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53F4DBE-3B30-4976-9DFE-BF23FEEF00E9}"/>
              </a:ext>
            </a:extLst>
          </p:cNvPr>
          <p:cNvSpPr/>
          <p:nvPr/>
        </p:nvSpPr>
        <p:spPr>
          <a:xfrm>
            <a:off x="9723446" y="2264470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CD41C871-3973-480D-B5A6-0A5D785DDF82}"/>
              </a:ext>
            </a:extLst>
          </p:cNvPr>
          <p:cNvSpPr/>
          <p:nvPr/>
        </p:nvSpPr>
        <p:spPr>
          <a:xfrm>
            <a:off x="10233668" y="2264470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260A841-D40B-4011-9E8B-E9258DB36C86}"/>
              </a:ext>
            </a:extLst>
          </p:cNvPr>
          <p:cNvSpPr txBox="1"/>
          <p:nvPr/>
        </p:nvSpPr>
        <p:spPr>
          <a:xfrm>
            <a:off x="9882871" y="2399139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1247CD1-8F63-435E-877C-36BFB7BAAEBB}"/>
              </a:ext>
            </a:extLst>
          </p:cNvPr>
          <p:cNvSpPr txBox="1"/>
          <p:nvPr/>
        </p:nvSpPr>
        <p:spPr>
          <a:xfrm>
            <a:off x="9365165" y="2399138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7AF8627-E293-49C8-A690-FDE80A7E2718}"/>
              </a:ext>
            </a:extLst>
          </p:cNvPr>
          <p:cNvSpPr txBox="1"/>
          <p:nvPr/>
        </p:nvSpPr>
        <p:spPr>
          <a:xfrm>
            <a:off x="10386056" y="2409172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FA5B245-8BFD-4491-8908-01B8F6BFDC92}"/>
              </a:ext>
            </a:extLst>
          </p:cNvPr>
          <p:cNvSpPr txBox="1"/>
          <p:nvPr/>
        </p:nvSpPr>
        <p:spPr>
          <a:xfrm>
            <a:off x="10890414" y="2399138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760BAC6-1D01-4B1D-9586-78FE2FC0E250}"/>
              </a:ext>
            </a:extLst>
          </p:cNvPr>
          <p:cNvSpPr/>
          <p:nvPr/>
        </p:nvSpPr>
        <p:spPr>
          <a:xfrm>
            <a:off x="9219707" y="2782099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6E13B939-BEA9-408B-BA31-EA17AF73188A}"/>
              </a:ext>
            </a:extLst>
          </p:cNvPr>
          <p:cNvSpPr/>
          <p:nvPr/>
        </p:nvSpPr>
        <p:spPr>
          <a:xfrm>
            <a:off x="10743338" y="278209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8971AE8-CF03-40A6-A432-A1E277BFA842}"/>
              </a:ext>
            </a:extLst>
          </p:cNvPr>
          <p:cNvSpPr/>
          <p:nvPr/>
        </p:nvSpPr>
        <p:spPr>
          <a:xfrm>
            <a:off x="9722892" y="2782099"/>
            <a:ext cx="504358" cy="51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7ED874A-157E-40E1-9018-D28A33088BB6}"/>
              </a:ext>
            </a:extLst>
          </p:cNvPr>
          <p:cNvSpPr/>
          <p:nvPr/>
        </p:nvSpPr>
        <p:spPr>
          <a:xfrm>
            <a:off x="10233115" y="2782099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2E1C532-F030-4981-A1D4-FB81C31F0BF4}"/>
              </a:ext>
            </a:extLst>
          </p:cNvPr>
          <p:cNvSpPr txBox="1"/>
          <p:nvPr/>
        </p:nvSpPr>
        <p:spPr>
          <a:xfrm>
            <a:off x="9882317" y="2916768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1      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67FEA23-C8CE-43CF-A429-FB6808B2B2C7}"/>
              </a:ext>
            </a:extLst>
          </p:cNvPr>
          <p:cNvSpPr txBox="1"/>
          <p:nvPr/>
        </p:nvSpPr>
        <p:spPr>
          <a:xfrm>
            <a:off x="9364612" y="2916767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E459F2-26E5-460A-995F-13E5573EEF63}"/>
              </a:ext>
            </a:extLst>
          </p:cNvPr>
          <p:cNvSpPr txBox="1"/>
          <p:nvPr/>
        </p:nvSpPr>
        <p:spPr>
          <a:xfrm>
            <a:off x="10385503" y="2926800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5949F00-CB2E-44F5-BBD0-F919B890ED8A}"/>
              </a:ext>
            </a:extLst>
          </p:cNvPr>
          <p:cNvSpPr txBox="1"/>
          <p:nvPr/>
        </p:nvSpPr>
        <p:spPr>
          <a:xfrm>
            <a:off x="10889861" y="2916767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2F6AF50A-8ABD-4888-B9EA-F922A1682025}"/>
              </a:ext>
            </a:extLst>
          </p:cNvPr>
          <p:cNvSpPr/>
          <p:nvPr/>
        </p:nvSpPr>
        <p:spPr>
          <a:xfrm>
            <a:off x="9220363" y="3296293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125A0D8-D349-43C1-ABE7-6CB53432AA11}"/>
              </a:ext>
            </a:extLst>
          </p:cNvPr>
          <p:cNvSpPr/>
          <p:nvPr/>
        </p:nvSpPr>
        <p:spPr>
          <a:xfrm>
            <a:off x="10743994" y="3296293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9265D841-6197-4CAA-AD25-894C8FC51CB0}"/>
              </a:ext>
            </a:extLst>
          </p:cNvPr>
          <p:cNvSpPr/>
          <p:nvPr/>
        </p:nvSpPr>
        <p:spPr>
          <a:xfrm>
            <a:off x="9723548" y="3296293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D9EE9B1D-1065-410F-A307-0FD3897AA761}"/>
              </a:ext>
            </a:extLst>
          </p:cNvPr>
          <p:cNvSpPr/>
          <p:nvPr/>
        </p:nvSpPr>
        <p:spPr>
          <a:xfrm>
            <a:off x="10233771" y="3296293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1C1C117-58B8-4AA6-B8EA-4A9F2E54B9C2}"/>
              </a:ext>
            </a:extLst>
          </p:cNvPr>
          <p:cNvSpPr txBox="1"/>
          <p:nvPr/>
        </p:nvSpPr>
        <p:spPr>
          <a:xfrm>
            <a:off x="9882973" y="3430961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30CC5F0-5ACF-493B-B039-A6E266D209B0}"/>
              </a:ext>
            </a:extLst>
          </p:cNvPr>
          <p:cNvSpPr txBox="1"/>
          <p:nvPr/>
        </p:nvSpPr>
        <p:spPr>
          <a:xfrm>
            <a:off x="9365268" y="3430961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28D27DE-023E-41A5-B1C0-2A30D21A2C29}"/>
              </a:ext>
            </a:extLst>
          </p:cNvPr>
          <p:cNvSpPr txBox="1"/>
          <p:nvPr/>
        </p:nvSpPr>
        <p:spPr>
          <a:xfrm>
            <a:off x="10386159" y="3440994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F570098B-4872-4E71-9146-161BC02ED0A0}"/>
              </a:ext>
            </a:extLst>
          </p:cNvPr>
          <p:cNvSpPr txBox="1"/>
          <p:nvPr/>
        </p:nvSpPr>
        <p:spPr>
          <a:xfrm>
            <a:off x="10890517" y="3430961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BF6FC5C-F81F-49EE-8116-D2E84007921F}"/>
              </a:ext>
            </a:extLst>
          </p:cNvPr>
          <p:cNvSpPr/>
          <p:nvPr/>
        </p:nvSpPr>
        <p:spPr>
          <a:xfrm>
            <a:off x="9219810" y="3813922"/>
            <a:ext cx="504358" cy="518419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6BFEFA1-53FA-4A95-9CEE-C85149C11715}"/>
              </a:ext>
            </a:extLst>
          </p:cNvPr>
          <p:cNvSpPr/>
          <p:nvPr/>
        </p:nvSpPr>
        <p:spPr>
          <a:xfrm>
            <a:off x="10743440" y="3813922"/>
            <a:ext cx="504358" cy="51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5A28307-EEEF-44EA-ADB0-590AB280E88F}"/>
              </a:ext>
            </a:extLst>
          </p:cNvPr>
          <p:cNvSpPr/>
          <p:nvPr/>
        </p:nvSpPr>
        <p:spPr>
          <a:xfrm>
            <a:off x="9722995" y="3813922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3D9AA6FB-9608-4A99-969D-1127C321623E}"/>
              </a:ext>
            </a:extLst>
          </p:cNvPr>
          <p:cNvSpPr/>
          <p:nvPr/>
        </p:nvSpPr>
        <p:spPr>
          <a:xfrm>
            <a:off x="10233218" y="3813922"/>
            <a:ext cx="504358" cy="51841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6CAA0B7-3B18-41A1-953A-7A72DFEF900E}"/>
              </a:ext>
            </a:extLst>
          </p:cNvPr>
          <p:cNvSpPr txBox="1"/>
          <p:nvPr/>
        </p:nvSpPr>
        <p:spPr>
          <a:xfrm>
            <a:off x="9882420" y="3948590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60D84EF8-480F-4A72-811C-FFCFE47221C0}"/>
              </a:ext>
            </a:extLst>
          </p:cNvPr>
          <p:cNvSpPr txBox="1"/>
          <p:nvPr/>
        </p:nvSpPr>
        <p:spPr>
          <a:xfrm>
            <a:off x="9364715" y="3948590"/>
            <a:ext cx="291585" cy="23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ea typeface="Gulim" panose="020B0503020000020004" pitchFamily="34" charset="-127"/>
              </a:rPr>
              <a:t>0</a:t>
            </a:r>
            <a:r>
              <a:rPr lang="en-US" sz="1600"/>
              <a:t>      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CAB105B-9ADB-4C0E-855F-027F12E4D216}"/>
              </a:ext>
            </a:extLst>
          </p:cNvPr>
          <p:cNvSpPr txBox="1"/>
          <p:nvPr/>
        </p:nvSpPr>
        <p:spPr>
          <a:xfrm>
            <a:off x="10385605" y="3958623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2785556-494B-4DC0-B6D4-85443A3D3198}"/>
              </a:ext>
            </a:extLst>
          </p:cNvPr>
          <p:cNvSpPr txBox="1"/>
          <p:nvPr/>
        </p:nvSpPr>
        <p:spPr>
          <a:xfrm>
            <a:off x="10889964" y="3948590"/>
            <a:ext cx="291585" cy="230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0      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AF11D3E-22D6-4CD0-B511-44EB9337122C}"/>
              </a:ext>
            </a:extLst>
          </p:cNvPr>
          <p:cNvSpPr txBox="1"/>
          <p:nvPr/>
        </p:nvSpPr>
        <p:spPr>
          <a:xfrm>
            <a:off x="9694841" y="1408849"/>
            <a:ext cx="19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Passo 4</a:t>
            </a: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41E9A9D-5AF2-4FA3-9C38-A573D90F1B3D}"/>
              </a:ext>
            </a:extLst>
          </p:cNvPr>
          <p:cNvGrpSpPr/>
          <p:nvPr/>
        </p:nvGrpSpPr>
        <p:grpSpPr>
          <a:xfrm>
            <a:off x="10395730" y="2425051"/>
            <a:ext cx="590345" cy="571500"/>
            <a:chOff x="6222318" y="5620869"/>
            <a:chExt cx="873398" cy="840831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3E895A4-D25D-4D07-BECB-C929E2B88F4A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97A1ACE-FBDB-462F-991A-E525BE1EE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F0B01B81-0163-406B-B80E-623D01C39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C472A4A-628B-46E8-A3E4-E0CC10292507}"/>
              </a:ext>
            </a:extLst>
          </p:cNvPr>
          <p:cNvGrpSpPr/>
          <p:nvPr/>
        </p:nvGrpSpPr>
        <p:grpSpPr>
          <a:xfrm>
            <a:off x="7669010" y="2432350"/>
            <a:ext cx="590345" cy="571500"/>
            <a:chOff x="6222318" y="5620869"/>
            <a:chExt cx="873398" cy="840831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F2715430-B2CD-466B-8C16-9F5D1A2FE435}"/>
                </a:ext>
              </a:extLst>
            </p:cNvPr>
            <p:cNvSpPr/>
            <p:nvPr/>
          </p:nvSpPr>
          <p:spPr>
            <a:xfrm>
              <a:off x="6222318" y="5620869"/>
              <a:ext cx="438150" cy="4222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35DB83F5-CEB7-48A0-86E4-3DCBBCB24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475" y="5818231"/>
              <a:ext cx="447241" cy="154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E4DE817B-16FB-49DA-965E-5AB7550E6B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288" y="6049880"/>
              <a:ext cx="1" cy="41182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151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582</Words>
  <Application>Microsoft Office PowerPoint</Application>
  <PresentationFormat>Widescreen</PresentationFormat>
  <Paragraphs>540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</dc:creator>
  <cp:lastModifiedBy>Paolo</cp:lastModifiedBy>
  <cp:revision>12</cp:revision>
  <dcterms:created xsi:type="dcterms:W3CDTF">2021-01-29T14:41:26Z</dcterms:created>
  <dcterms:modified xsi:type="dcterms:W3CDTF">2021-01-30T15:31:39Z</dcterms:modified>
</cp:coreProperties>
</file>