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o" initials="P" lastIdx="1" clrIdx="0">
    <p:extLst>
      <p:ext uri="{19B8F6BF-5375-455C-9EA6-DF929625EA0E}">
        <p15:presenceInfo xmlns:p15="http://schemas.microsoft.com/office/powerpoint/2012/main" userId="Pao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8F3C-0E95-434B-B2C6-4A2A4747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79BB-77A8-4DA9-B4E2-453201D95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0490-83EE-4BB7-B457-CAD6FCE9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EEED-9F64-411F-AF98-89B2DE4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BAB7-95C1-4C5D-ADA9-26BC3DE8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854C-90E6-4306-8D86-A080CD3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DAED7-92B3-4D7C-8E4E-7E67E449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AD1-1170-460A-A513-03EADCD7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1CED-6CBF-49B3-9558-AAF7E1BE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FA75-E1E9-4800-A392-683678D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1A7AE-B3C5-4426-9E70-896AB5A1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1EB5F-874C-4466-A128-B6050507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15E1-3A7A-4FBA-AE27-7D6C459C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A21C-DB22-44AD-B817-068E463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E9CE-97E6-4428-BE94-C2BB5D96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3412-C815-43C6-A571-3BEAEDF4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0DDF-A39B-49A9-8AFE-6F136396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8F40-8BBD-4664-B885-AACEF633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01C6-050A-4DD3-B234-D48C36F4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9A3D-EF9C-4940-94DE-DCFD5B4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C62-85B8-4057-B627-2E978F38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292F5-41BD-4B28-8376-F384DA1F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58C2-4F00-41AB-AA8E-FDD6241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64C-84DD-425F-905E-42D048A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3BBD-0BC5-4AF3-A9DE-7A5DD542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92E4-2EA6-4247-B278-4183A2AB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C8E3-AFC9-4E9E-B663-3E7B321E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C06EE-A5BF-47B4-A69F-8D893629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45B8D-EC5D-44E6-8AB4-2992FD2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1967-4A9A-4D3F-B2FC-AC8DECF5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249E6-EE62-4A63-8416-2E0500D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D07F-4226-44C8-A02A-9F7872C0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CC90-45A1-4471-92C7-5EFEB184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6F97-943B-419C-8CC3-512906A3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64F9-059E-44AB-B3A6-1E8AB42E6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F5E06-C551-446F-9CAB-7CBEF6E15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6734A-CFF5-4F95-84F4-5E7077FD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15254-9690-478D-B51E-F970192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42153-23DE-4BD0-B7B5-A5A9A5C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3FA7-A697-4BC4-89F9-33FD1BCA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42ED2-1C66-482D-842E-33F114AD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EC12-00E7-44C9-B714-6592E86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D1E61-7C0F-48AB-86E6-0BE8F3AA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834E6-27C1-4607-A55F-42F6A23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4C26C-6FF2-4796-91D4-B6F7011F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72E2-2608-42A1-851A-9582CC8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2F4-07DE-41DD-909D-06EAA9A1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809A-E57B-4999-BEA3-0D408A6A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69AD-B7DD-494E-992B-6AF14F2B0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5E67-A1A6-49CA-B7E6-EF0DE8E1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413C-DA29-48C4-B473-6DA39813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32F5-14BC-4A1B-9D21-DEA9FCE9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9542-2481-44BB-8AF0-3B34E45A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8203F-7579-46BD-8164-5EA0C1B6E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63D97-3651-44E4-ABD0-3723D850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752B-6138-4212-A6EC-541C2991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8F41-8EF6-4C6F-A647-219B0AE5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3BB6-4D06-44DD-8051-C997E456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F5A34-DE7A-4C85-A5F6-F9ACB117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7966-5C65-42CE-A5FF-3AE4DE81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6671-482E-4743-857F-BC214AE79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18B5-E660-47C6-AEC4-EFBF601011D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3511-07D8-4B8A-B181-98C3AD209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5C6A-D193-4BDE-9365-FE49795A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D46841-E490-47A9-A363-AB85B192339E}"/>
              </a:ext>
            </a:extLst>
          </p:cNvPr>
          <p:cNvSpPr/>
          <p:nvPr/>
        </p:nvSpPr>
        <p:spPr>
          <a:xfrm>
            <a:off x="3311525" y="603251"/>
            <a:ext cx="2028825" cy="647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Tensore input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FC34BC-18E9-45CC-92B1-D02ABA71396C}"/>
              </a:ext>
            </a:extLst>
          </p:cNvPr>
          <p:cNvSpPr/>
          <p:nvPr/>
        </p:nvSpPr>
        <p:spPr>
          <a:xfrm>
            <a:off x="5467188" y="603251"/>
            <a:ext cx="2149637" cy="6477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Tensore hidden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665D5C-D1B6-42BE-9E9F-D173D6041162}"/>
              </a:ext>
            </a:extLst>
          </p:cNvPr>
          <p:cNvSpPr/>
          <p:nvPr/>
        </p:nvSpPr>
        <p:spPr>
          <a:xfrm>
            <a:off x="4692650" y="1698626"/>
            <a:ext cx="1571625" cy="6477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concatenare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AB3C39-D052-4FD3-80F9-1B49055D517D}"/>
              </a:ext>
            </a:extLst>
          </p:cNvPr>
          <p:cNvSpPr/>
          <p:nvPr/>
        </p:nvSpPr>
        <p:spPr>
          <a:xfrm>
            <a:off x="6245225" y="1250950"/>
            <a:ext cx="464106" cy="777431"/>
          </a:xfrm>
          <a:custGeom>
            <a:avLst/>
            <a:gdLst>
              <a:gd name="connsiteX0" fmla="*/ 409575 w 464106"/>
              <a:gd name="connsiteY0" fmla="*/ 0 h 777431"/>
              <a:gd name="connsiteX1" fmla="*/ 428625 w 464106"/>
              <a:gd name="connsiteY1" fmla="*/ 676275 h 777431"/>
              <a:gd name="connsiteX2" fmla="*/ 0 w 464106"/>
              <a:gd name="connsiteY2" fmla="*/ 762000 h 77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06" h="777431">
                <a:moveTo>
                  <a:pt x="409575" y="0"/>
                </a:moveTo>
                <a:cubicBezTo>
                  <a:pt x="453231" y="274637"/>
                  <a:pt x="496888" y="549275"/>
                  <a:pt x="428625" y="676275"/>
                </a:cubicBezTo>
                <a:cubicBezTo>
                  <a:pt x="360362" y="803275"/>
                  <a:pt x="180181" y="782637"/>
                  <a:pt x="0" y="76200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3CD42E-C312-44F7-B6CF-BB34382659BE}"/>
              </a:ext>
            </a:extLst>
          </p:cNvPr>
          <p:cNvSpPr/>
          <p:nvPr/>
        </p:nvSpPr>
        <p:spPr>
          <a:xfrm>
            <a:off x="4290121" y="1241425"/>
            <a:ext cx="412054" cy="842379"/>
          </a:xfrm>
          <a:custGeom>
            <a:avLst/>
            <a:gdLst>
              <a:gd name="connsiteX0" fmla="*/ 12004 w 412054"/>
              <a:gd name="connsiteY0" fmla="*/ 0 h 842379"/>
              <a:gd name="connsiteX1" fmla="*/ 50104 w 412054"/>
              <a:gd name="connsiteY1" fmla="*/ 752475 h 842379"/>
              <a:gd name="connsiteX2" fmla="*/ 412054 w 412054"/>
              <a:gd name="connsiteY2" fmla="*/ 800100 h 84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54" h="842379">
                <a:moveTo>
                  <a:pt x="12004" y="0"/>
                </a:moveTo>
                <a:cubicBezTo>
                  <a:pt x="-2284" y="309562"/>
                  <a:pt x="-16571" y="619125"/>
                  <a:pt x="50104" y="752475"/>
                </a:cubicBezTo>
                <a:cubicBezTo>
                  <a:pt x="116779" y="885825"/>
                  <a:pt x="264416" y="842962"/>
                  <a:pt x="412054" y="8001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77175A-8F6D-40A7-AB1D-46CC441DB395}"/>
              </a:ext>
            </a:extLst>
          </p:cNvPr>
          <p:cNvSpPr/>
          <p:nvPr/>
        </p:nvSpPr>
        <p:spPr>
          <a:xfrm>
            <a:off x="1952973" y="2913063"/>
            <a:ext cx="2863502" cy="111442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concatenato         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FE723C-299C-4DA1-A8A6-EB7B094FA522}"/>
              </a:ext>
            </a:extLst>
          </p:cNvPr>
          <p:cNvCxnSpPr>
            <a:cxnSpLocks/>
          </p:cNvCxnSpPr>
          <p:nvPr/>
        </p:nvCxnSpPr>
        <p:spPr>
          <a:xfrm>
            <a:off x="3444875" y="3222625"/>
            <a:ext cx="404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84AD55-6C59-4E0B-9BF1-D217C2A60EC1}"/>
              </a:ext>
            </a:extLst>
          </p:cNvPr>
          <p:cNvSpPr txBox="1"/>
          <p:nvPr/>
        </p:nvSpPr>
        <p:spPr>
          <a:xfrm>
            <a:off x="3440906" y="3688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995E68F-059B-4C8D-8D38-2F82F164D8A6}"/>
              </a:ext>
            </a:extLst>
          </p:cNvPr>
          <p:cNvSpPr/>
          <p:nvPr/>
        </p:nvSpPr>
        <p:spPr>
          <a:xfrm>
            <a:off x="6308377" y="2913063"/>
            <a:ext cx="2863502" cy="111442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concatenato          hidden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7D2959-BA2F-4543-BC01-BBF22DE821E6}"/>
              </a:ext>
            </a:extLst>
          </p:cNvPr>
          <p:cNvCxnSpPr>
            <a:cxnSpLocks/>
          </p:cNvCxnSpPr>
          <p:nvPr/>
        </p:nvCxnSpPr>
        <p:spPr>
          <a:xfrm>
            <a:off x="7800279" y="3222625"/>
            <a:ext cx="4048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3C7BAB-5FD7-4C9F-9D23-7CBE94715953}"/>
              </a:ext>
            </a:extLst>
          </p:cNvPr>
          <p:cNvSpPr txBox="1"/>
          <p:nvPr/>
        </p:nvSpPr>
        <p:spPr>
          <a:xfrm>
            <a:off x="7758210" y="3688963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1B6B95D-72E0-4C12-BF18-06A5FE97B3AE}"/>
              </a:ext>
            </a:extLst>
          </p:cNvPr>
          <p:cNvSpPr/>
          <p:nvPr/>
        </p:nvSpPr>
        <p:spPr>
          <a:xfrm>
            <a:off x="3398756" y="2346327"/>
            <a:ext cx="1941593" cy="552448"/>
          </a:xfrm>
          <a:custGeom>
            <a:avLst/>
            <a:gdLst>
              <a:gd name="connsiteX0" fmla="*/ 1693943 w 1790720"/>
              <a:gd name="connsiteY0" fmla="*/ 0 h 571500"/>
              <a:gd name="connsiteX1" fmla="*/ 1636793 w 1790720"/>
              <a:gd name="connsiteY1" fmla="*/ 171450 h 571500"/>
              <a:gd name="connsiteX2" fmla="*/ 246143 w 1790720"/>
              <a:gd name="connsiteY2" fmla="*/ 285750 h 571500"/>
              <a:gd name="connsiteX3" fmla="*/ 8018 w 179072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20" h="571500">
                <a:moveTo>
                  <a:pt x="1693943" y="0"/>
                </a:moveTo>
                <a:cubicBezTo>
                  <a:pt x="1786018" y="61912"/>
                  <a:pt x="1878093" y="123825"/>
                  <a:pt x="1636793" y="171450"/>
                </a:cubicBezTo>
                <a:cubicBezTo>
                  <a:pt x="1395493" y="219075"/>
                  <a:pt x="517605" y="219075"/>
                  <a:pt x="246143" y="285750"/>
                </a:cubicBezTo>
                <a:cubicBezTo>
                  <a:pt x="-25319" y="352425"/>
                  <a:pt x="-8651" y="461962"/>
                  <a:pt x="8018" y="5715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1493446-BC3C-426C-BC78-59422851B346}"/>
              </a:ext>
            </a:extLst>
          </p:cNvPr>
          <p:cNvSpPr/>
          <p:nvPr/>
        </p:nvSpPr>
        <p:spPr>
          <a:xfrm flipH="1">
            <a:off x="5826123" y="2360615"/>
            <a:ext cx="1628778" cy="552448"/>
          </a:xfrm>
          <a:custGeom>
            <a:avLst/>
            <a:gdLst>
              <a:gd name="connsiteX0" fmla="*/ 1693943 w 1790720"/>
              <a:gd name="connsiteY0" fmla="*/ 0 h 571500"/>
              <a:gd name="connsiteX1" fmla="*/ 1636793 w 1790720"/>
              <a:gd name="connsiteY1" fmla="*/ 171450 h 571500"/>
              <a:gd name="connsiteX2" fmla="*/ 246143 w 1790720"/>
              <a:gd name="connsiteY2" fmla="*/ 285750 h 571500"/>
              <a:gd name="connsiteX3" fmla="*/ 8018 w 179072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20" h="571500">
                <a:moveTo>
                  <a:pt x="1693943" y="0"/>
                </a:moveTo>
                <a:cubicBezTo>
                  <a:pt x="1786018" y="61912"/>
                  <a:pt x="1878093" y="123825"/>
                  <a:pt x="1636793" y="171450"/>
                </a:cubicBezTo>
                <a:cubicBezTo>
                  <a:pt x="1395493" y="219075"/>
                  <a:pt x="517605" y="219075"/>
                  <a:pt x="246143" y="285750"/>
                </a:cubicBezTo>
                <a:cubicBezTo>
                  <a:pt x="-25319" y="352425"/>
                  <a:pt x="-8651" y="461962"/>
                  <a:pt x="8018" y="57150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56FE5A-8870-4F05-9322-3DAA0E87922E}"/>
              </a:ext>
            </a:extLst>
          </p:cNvPr>
          <p:cNvSpPr/>
          <p:nvPr/>
        </p:nvSpPr>
        <p:spPr>
          <a:xfrm>
            <a:off x="2612943" y="4578914"/>
            <a:ext cx="1571625" cy="7042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7E6AE7-8E79-4545-A64B-EB289FF76E9C}"/>
              </a:ext>
            </a:extLst>
          </p:cNvPr>
          <p:cNvCxnSpPr/>
          <p:nvPr/>
        </p:nvCxnSpPr>
        <p:spPr>
          <a:xfrm>
            <a:off x="3433300" y="4027487"/>
            <a:ext cx="0" cy="551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4F926C-936B-4C57-968F-413356DC5D78}"/>
              </a:ext>
            </a:extLst>
          </p:cNvPr>
          <p:cNvCxnSpPr/>
          <p:nvPr/>
        </p:nvCxnSpPr>
        <p:spPr>
          <a:xfrm>
            <a:off x="3444875" y="5283160"/>
            <a:ext cx="0" cy="551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D5411D6-77DC-4106-A328-79D4955D8063}"/>
              </a:ext>
            </a:extLst>
          </p:cNvPr>
          <p:cNvSpPr/>
          <p:nvPr/>
        </p:nvSpPr>
        <p:spPr>
          <a:xfrm>
            <a:off x="2430462" y="5829344"/>
            <a:ext cx="2262185" cy="647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Tensore output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5CDF18B-0238-4981-8720-9992C9179E0E}"/>
              </a:ext>
            </a:extLst>
          </p:cNvPr>
          <p:cNvSpPr/>
          <p:nvPr/>
        </p:nvSpPr>
        <p:spPr>
          <a:xfrm>
            <a:off x="7581739" y="865368"/>
            <a:ext cx="2637229" cy="3912243"/>
          </a:xfrm>
          <a:custGeom>
            <a:avLst/>
            <a:gdLst>
              <a:gd name="connsiteX0" fmla="*/ 138896 w 2637229"/>
              <a:gd name="connsiteY0" fmla="*/ 3332362 h 4115059"/>
              <a:gd name="connsiteX1" fmla="*/ 1412112 w 2637229"/>
              <a:gd name="connsiteY1" fmla="*/ 4096291 h 4115059"/>
              <a:gd name="connsiteX2" fmla="*/ 2627453 w 2637229"/>
              <a:gd name="connsiteY2" fmla="*/ 2637881 h 4115059"/>
              <a:gd name="connsiteX3" fmla="*/ 1875099 w 2637229"/>
              <a:gd name="connsiteY3" fmla="*/ 380817 h 4115059"/>
              <a:gd name="connsiteX4" fmla="*/ 0 w 2637229"/>
              <a:gd name="connsiteY4" fmla="*/ 22002 h 411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229" h="4115059">
                <a:moveTo>
                  <a:pt x="138896" y="3332362"/>
                </a:moveTo>
                <a:cubicBezTo>
                  <a:pt x="568124" y="3772200"/>
                  <a:pt x="997353" y="4212038"/>
                  <a:pt x="1412112" y="4096291"/>
                </a:cubicBezTo>
                <a:cubicBezTo>
                  <a:pt x="1826872" y="3980544"/>
                  <a:pt x="2550288" y="3257127"/>
                  <a:pt x="2627453" y="2637881"/>
                </a:cubicBezTo>
                <a:cubicBezTo>
                  <a:pt x="2704618" y="2018635"/>
                  <a:pt x="2313008" y="816797"/>
                  <a:pt x="1875099" y="380817"/>
                </a:cubicBezTo>
                <a:cubicBezTo>
                  <a:pt x="1437190" y="-55163"/>
                  <a:pt x="718595" y="-16581"/>
                  <a:pt x="0" y="22002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7E2DBC-0EC9-4917-BAE9-588BD54B20A8}"/>
              </a:ext>
            </a:extLst>
          </p:cNvPr>
          <p:cNvGrpSpPr/>
          <p:nvPr/>
        </p:nvGrpSpPr>
        <p:grpSpPr>
          <a:xfrm>
            <a:off x="3188078" y="3570341"/>
            <a:ext cx="1546295" cy="458724"/>
            <a:chOff x="10218968" y="826642"/>
            <a:chExt cx="1470216" cy="45872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8C0B6F-96D3-4944-82CB-209E77681B2A}"/>
                </a:ext>
              </a:extLst>
            </p:cNvPr>
            <p:cNvSpPr/>
            <p:nvPr/>
          </p:nvSpPr>
          <p:spPr>
            <a:xfrm>
              <a:off x="10218968" y="826642"/>
              <a:ext cx="449032" cy="424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5FC1ED-F05A-4478-BF91-FCA8F980E12F}"/>
                </a:ext>
              </a:extLst>
            </p:cNvPr>
            <p:cNvSpPr txBox="1"/>
            <p:nvPr/>
          </p:nvSpPr>
          <p:spPr>
            <a:xfrm>
              <a:off x="10429917" y="1008367"/>
              <a:ext cx="1259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808C08-6A84-471D-A53C-C6999DC9FA1A}"/>
              </a:ext>
            </a:extLst>
          </p:cNvPr>
          <p:cNvGrpSpPr/>
          <p:nvPr/>
        </p:nvGrpSpPr>
        <p:grpSpPr>
          <a:xfrm>
            <a:off x="7499637" y="3568763"/>
            <a:ext cx="1546295" cy="458724"/>
            <a:chOff x="10218968" y="826642"/>
            <a:chExt cx="1470216" cy="458724"/>
          </a:xfrm>
          <a:solidFill>
            <a:schemeClr val="accent2">
              <a:lumMod val="75000"/>
            </a:schemeClr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6C5E424-27B4-48DA-96E9-912135EB04DD}"/>
                </a:ext>
              </a:extLst>
            </p:cNvPr>
            <p:cNvSpPr/>
            <p:nvPr/>
          </p:nvSpPr>
          <p:spPr>
            <a:xfrm>
              <a:off x="10218968" y="826642"/>
              <a:ext cx="449032" cy="424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352F0C-7377-424F-B177-A630FF60BE42}"/>
                </a:ext>
              </a:extLst>
            </p:cNvPr>
            <p:cNvSpPr txBox="1"/>
            <p:nvPr/>
          </p:nvSpPr>
          <p:spPr>
            <a:xfrm>
              <a:off x="10429917" y="1008367"/>
              <a:ext cx="12592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01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</dc:creator>
  <cp:lastModifiedBy>Paolo</cp:lastModifiedBy>
  <cp:revision>16</cp:revision>
  <dcterms:created xsi:type="dcterms:W3CDTF">2021-01-29T14:41:26Z</dcterms:created>
  <dcterms:modified xsi:type="dcterms:W3CDTF">2021-02-23T11:27:39Z</dcterms:modified>
</cp:coreProperties>
</file>