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1"/>
  </p:notesMasterIdLst>
  <p:handoutMasterIdLst>
    <p:handoutMasterId r:id="rId12"/>
  </p:handoutMasterIdLst>
  <p:sldIdLst>
    <p:sldId id="312" r:id="rId5"/>
    <p:sldId id="304" r:id="rId6"/>
    <p:sldId id="316" r:id="rId7"/>
    <p:sldId id="281" r:id="rId8"/>
    <p:sldId id="315" r:id="rId9"/>
    <p:sldId id="297" r:id="rId10"/>
  </p:sldIdLst>
  <p:sldSz cx="12192000" cy="6858000"/>
  <p:notesSz cx="13716000" cy="24384000"/>
  <p:defaultTextStyle>
    <a:defPPr rtl="0">
      <a:defRPr lang="ru-RU"/>
    </a:defPPr>
    <a:lvl1pPr marL="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517" autoAdjust="0"/>
  </p:normalViewPr>
  <p:slideViewPr>
    <p:cSldViewPr snapToGrid="0" snapToObjects="1">
      <p:cViewPr varScale="1">
        <p:scale>
          <a:sx n="75" d="100"/>
          <a:sy n="75" d="100"/>
        </p:scale>
        <p:origin x="642" y="60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7" d="100"/>
          <a:sy n="37" d="100"/>
        </p:scale>
        <p:origin x="33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F16EF179-AC8C-44A3-9ED6-6152B0CF8E1F}" type="datetimeyyyy">
              <a:rPr lang="ru-RU" smtClean="0"/>
              <a:t>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420BD0AB-C59E-4A46-83D3-F07787446BA0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ru-RU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Изображение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0" name="Полилиния: фигура 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: фигура 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/>
          </a:p>
        </p:txBody>
      </p:sp>
      <p:sp>
        <p:nvSpPr>
          <p:cNvPr id="10" name="Полилиния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Изображение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" name="Текст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ru-RU" sz="1800"/>
            </a:lvl1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ru-RU" sz="1800"/>
            </a:lvl1pPr>
            <a:lvl2pPr>
              <a:defRPr lang="ru-RU" sz="1800"/>
            </a:lvl2pPr>
            <a:lvl3pPr>
              <a:defRPr lang="ru-RU" sz="1800"/>
            </a:lvl3pPr>
            <a:lvl4pPr>
              <a:defRPr lang="ru-RU" sz="1800"/>
            </a:lvl4pPr>
            <a:lvl5pPr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0" name="Номер слайда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Графический объект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9" name="Полилиния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6" name="Объект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Объект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27" name="Номер слайда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43" name="Графический объект 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Графический объект 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Изображение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4" name="Объект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6" name="Номер слайда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Полилиния: фигура 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9" name="Изображение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ru-RU" sz="2400"/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: Фигура 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ru-RU"/>
            </a:def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лилиния: Фигура 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ru-RU" sz="3200"/>
            </a:lvl1pPr>
            <a:lvl2pPr>
              <a:defRPr lang="ru-RU" sz="2800"/>
            </a:lvl2pPr>
            <a:lvl3pPr>
              <a:defRPr lang="ru-RU" sz="2400"/>
            </a:lvl3pPr>
            <a:lvl4pPr>
              <a:defRPr lang="ru-RU" sz="2000"/>
            </a:lvl4pPr>
            <a:lvl5pPr>
              <a:defRPr lang="ru-RU" sz="2000"/>
            </a:lvl5pPr>
            <a:lvl6pPr>
              <a:defRPr lang="ru-RU" sz="2000"/>
            </a:lvl6pPr>
            <a:lvl7pPr>
              <a:defRPr lang="ru-RU" sz="2000"/>
            </a:lvl7pPr>
            <a:lvl8pPr>
              <a:defRPr lang="ru-RU" sz="2000"/>
            </a:lvl8pPr>
            <a:lvl9pPr>
              <a:defRPr lang="ru-RU" sz="2000"/>
            </a:lvl9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олилиния: фигура 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ru-RU" sz="32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latin typeface="+mn-lt"/>
                <a:cs typeface="+mn-cs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ru-RU" sz="1600"/>
            </a:lvl1pPr>
            <a:lvl2pPr marL="457200" indent="0">
              <a:buNone/>
              <a:defRPr lang="ru-RU" sz="1400"/>
            </a:lvl2pPr>
            <a:lvl3pPr marL="914400" indent="0">
              <a:buNone/>
              <a:defRPr lang="ru-RU" sz="1200"/>
            </a:lvl3pPr>
            <a:lvl4pPr marL="1371600" indent="0">
              <a:buNone/>
              <a:defRPr lang="ru-RU" sz="1000"/>
            </a:lvl4pPr>
            <a:lvl5pPr marL="1828800" indent="0">
              <a:buNone/>
              <a:defRPr lang="ru-RU" sz="1000"/>
            </a:lvl5pPr>
            <a:lvl6pPr marL="2286000" indent="0">
              <a:buNone/>
              <a:defRPr lang="ru-RU" sz="1000"/>
            </a:lvl6pPr>
            <a:lvl7pPr marL="2743200" indent="0">
              <a:buNone/>
              <a:defRPr lang="ru-RU" sz="1000"/>
            </a:lvl7pPr>
            <a:lvl8pPr marL="3200400" indent="0">
              <a:buNone/>
              <a:defRPr lang="ru-RU" sz="1000"/>
            </a:lvl8pPr>
            <a:lvl9pPr marL="3657600" indent="0">
              <a:buNone/>
              <a:defRPr lang="ru-RU" sz="1000"/>
            </a:lvl9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ru-RU" sz="2800"/>
            </a:lvl1pPr>
            <a:lvl2pPr marL="457200" indent="0">
              <a:buNone/>
              <a:defRPr lang="ru-RU" sz="2800"/>
            </a:lvl2pPr>
            <a:lvl3pPr marL="914400" indent="0">
              <a:buNone/>
              <a:defRPr lang="ru-RU" sz="2400"/>
            </a:lvl3pPr>
            <a:lvl4pPr marL="1371600" indent="0">
              <a:buNone/>
              <a:defRPr lang="ru-RU" sz="2000"/>
            </a:lvl4pPr>
            <a:lvl5pPr marL="1828800" indent="0">
              <a:buNone/>
              <a:defRPr lang="ru-RU" sz="2000"/>
            </a:lvl5pPr>
            <a:lvl6pPr marL="2286000" indent="0">
              <a:buNone/>
              <a:defRPr lang="ru-RU" sz="2000"/>
            </a:lvl6pPr>
            <a:lvl7pPr marL="2743200" indent="0">
              <a:buNone/>
              <a:defRPr lang="ru-RU" sz="2000"/>
            </a:lvl7pPr>
            <a:lvl8pPr marL="3200400" indent="0">
              <a:buNone/>
              <a:defRPr lang="ru-RU" sz="2000"/>
            </a:lvl8pPr>
            <a:lvl9pPr marL="3657600" indent="0">
              <a:buNone/>
              <a:defRPr lang="ru-RU" sz="2000"/>
            </a:lvl9pPr>
          </a:lstStyle>
          <a:p>
            <a:pPr rtl="0"/>
            <a:r>
              <a:rPr lang="ru-RU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Полилиния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8" name="Полилиния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Полилиния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Полилиния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14" name="Изображение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ru-RU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ru-RU" sz="18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Полилиния: Фигура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/>
            </a:p>
          </p:txBody>
        </p:sp>
        <p:sp>
          <p:nvSpPr>
            <p:cNvPr id="15" name="Полилиния: фигура 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Изображение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2" name="Заголовок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8" name="Рисунок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 dirty="0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36" name="Полилиния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Полилиния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lvl="0" algn="ctr" rtl="0"/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Текст слайда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</p:txBody>
      </p:sp>
      <p:sp>
        <p:nvSpPr>
          <p:cNvPr id="52" name="Рисунок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Изображение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3" name="Полилиния: фигура 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9" name="Полилиния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1" name="Полилиния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3" name="Изображение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ru-RU" sz="3600" b="1"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ru-RU" sz="1800"/>
            </a:lvl1pPr>
            <a:lvl2pPr>
              <a:spcBef>
                <a:spcPts val="1000"/>
              </a:spcBef>
              <a:defRPr lang="ru-RU" sz="1800"/>
            </a:lvl2pPr>
            <a:lvl3pPr>
              <a:spcBef>
                <a:spcPts val="1000"/>
              </a:spcBef>
              <a:defRPr lang="ru-RU" sz="1800"/>
            </a:lvl3pPr>
            <a:lvl4pPr>
              <a:spcBef>
                <a:spcPts val="1000"/>
              </a:spcBef>
              <a:defRPr lang="ru-RU" sz="1800"/>
            </a:lvl4pPr>
            <a:lvl5pPr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8" name="Номер слайда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Изображение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3" name="Изображение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Полилиния: фигура 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Изображение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19" name="Изображение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Номер слайда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олилиния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</a:lstStyle>
          <a:p>
            <a:pPr lvl="0" rtl="0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0" name="Заголовок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19" name="Номер слайда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3" name="Объект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283464" indent="-283464">
              <a:spcBef>
                <a:spcPts val="1000"/>
              </a:spcBef>
              <a:defRPr lang="ru-RU" sz="1800"/>
            </a:lvl3pPr>
            <a:lvl4pPr marL="283464" indent="-283464">
              <a:spcBef>
                <a:spcPts val="1000"/>
              </a:spcBef>
              <a:defRPr lang="ru-RU" sz="1800"/>
            </a:lvl4pPr>
            <a:lvl5pPr marL="283464"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25" name="Объект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283464" indent="-283464">
              <a:spcBef>
                <a:spcPts val="1000"/>
              </a:spcBef>
              <a:defRPr lang="ru-RU" sz="1800"/>
            </a:lvl3pPr>
            <a:lvl4pPr marL="283464" indent="-283464">
              <a:spcBef>
                <a:spcPts val="1000"/>
              </a:spcBef>
              <a:defRPr lang="ru-RU" sz="1800"/>
            </a:lvl4pPr>
            <a:lvl5pPr marL="283464"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450" dirty="0"/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sz="160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ru-RU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ru-RU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ru-RU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ru-RU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ru-RU" sz="1800"/>
            </a:lvl4pPr>
            <a:lvl5pPr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indent="-283464">
              <a:spcBef>
                <a:spcPts val="1000"/>
              </a:spcBef>
              <a:defRPr lang="ru-RU" sz="1800"/>
            </a:lvl2pPr>
            <a:lvl3pPr indent="-283464">
              <a:spcBef>
                <a:spcPts val="1000"/>
              </a:spcBef>
              <a:defRPr lang="ru-RU" sz="1800"/>
            </a:lvl3pPr>
            <a:lvl4pPr indent="-283464">
              <a:spcBef>
                <a:spcPts val="1000"/>
              </a:spcBef>
              <a:defRPr lang="ru-RU" sz="1800"/>
            </a:lvl4pPr>
            <a:lvl5pPr indent="-283464">
              <a:spcBef>
                <a:spcPts val="1000"/>
              </a:spcBef>
              <a:defRPr lang="ru-RU" sz="1800"/>
            </a:lvl5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ru-RU" sz="1800"/>
            </a:lvl1pPr>
          </a:lstStyle>
          <a:p>
            <a:pPr lvl="0" rtl="0"/>
            <a:r>
              <a:rPr lang="ru-RU"/>
              <a:t>Щелкните, чтобы добавить рисунок</a:t>
            </a:r>
          </a:p>
        </p:txBody>
      </p: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Полилиния: Фигура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/>
            </a:p>
          </p:txBody>
        </p:sp>
        <p:sp>
          <p:nvSpPr>
            <p:cNvPr id="21" name="Полилиния: Фигура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2" name="Полилиния: фигура 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ru-RU"/>
              </a:defPPr>
            </a:lstStyle>
            <a:p>
              <a:pPr lvl="0" rtl="0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3" name="Изображение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44" name="Номер слайда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6" name="Изображение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pic>
        <p:nvPicPr>
          <p:cNvPr id="21" name="Изображение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ru-RU" sz="3600" b="1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0" name="Объект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ru-RU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ru-RU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ru-RU" sz="2400"/>
            </a:lvl3pPr>
          </a:lstStyle>
          <a:p>
            <a:pPr lvl="0" rtl="0"/>
            <a:r>
              <a:rPr lang="ru-RU"/>
              <a:t>Текст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Номер слайда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ru-RU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ru-RU" sz="1200">
                <a:solidFill>
                  <a:schemeClr val="accent6"/>
                </a:solidFill>
                <a:latin typeface="+mn-lt"/>
                <a:cs typeface="+mn-cs" panose="020B0604020202020204" pitchFamily="34" charset="0"/>
              </a:defRPr>
            </a:lvl1pPr>
          </a:lstStyle>
          <a:p>
            <a:fld id="{48F63A3B-78C7-47BE-AE5E-E10140E04643}" type="slidenum">
              <a:rPr lang="ru-RU" smtClean="0"/>
              <a:pPr/>
              <a:t>‹#›</a:t>
            </a:fld>
            <a:endParaRPr lang="ru-RU" dirty="0">
              <a:latin typeface="+mn-lt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ru-RU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ru-RU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cs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2931" y="810227"/>
            <a:ext cx="5746140" cy="3831221"/>
          </a:xfrm>
        </p:spPr>
        <p:txBody>
          <a:bodyPr rtlCol="0" anchor="ctr"/>
          <a:lstStyle>
            <a:defPPr>
              <a:defRPr lang="ru-RU"/>
            </a:defPPr>
          </a:lstStyle>
          <a:p>
            <a:pPr rtl="0"/>
            <a:r>
              <a:rPr lang="en-US" dirty="0"/>
              <a:t>Ping – Pong </a:t>
            </a:r>
            <a:br>
              <a:rPr lang="ru-RU" dirty="0"/>
            </a:br>
            <a:r>
              <a:rPr lang="ru-RU" dirty="0"/>
              <a:t>на двоих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О программе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Данная игра – это аналог </a:t>
            </a:r>
            <a:r>
              <a:rPr lang="ru-RU" dirty="0" err="1"/>
              <a:t>пинг</a:t>
            </a:r>
            <a:r>
              <a:rPr lang="ru-RU" dirty="0"/>
              <a:t> </a:t>
            </a:r>
            <a:r>
              <a:rPr lang="ru-RU" dirty="0" err="1"/>
              <a:t>понга</a:t>
            </a:r>
            <a:r>
              <a:rPr lang="ru-RU" dirty="0"/>
              <a:t> на телефоне.</a:t>
            </a:r>
          </a:p>
          <a:p>
            <a:pPr rtl="0"/>
            <a:r>
              <a:rPr lang="ru-RU" dirty="0"/>
              <a:t>В нее можно играть вдвоем на одном телефоне, соревнуясь до пяти побед.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0A481E-4207-4B91-9310-D2CE93E92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3"/>
            <a:ext cx="5715000" cy="658176"/>
          </a:xfrm>
        </p:spPr>
        <p:txBody>
          <a:bodyPr/>
          <a:lstStyle/>
          <a:p>
            <a:r>
              <a:rPr lang="ru-RU" dirty="0"/>
              <a:t>Скриншоты из приложения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676015-41AE-42B7-93BE-F265BE8E06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DDD752-39C7-4480-96CC-A61CF8F8D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572" y="2478506"/>
            <a:ext cx="2150646" cy="399695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75A36B1-5347-4AA3-94EF-87A3A196D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155" y="2475584"/>
            <a:ext cx="2109491" cy="399695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E27FA21-2429-4A49-9D72-58F78D449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77" y="2478506"/>
            <a:ext cx="2150646" cy="399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Преимущества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 rtlCol="0"/>
          <a:lstStyle>
            <a:defPPr>
              <a:defRPr lang="ru-RU"/>
            </a:defPPr>
          </a:lstStyle>
          <a:p>
            <a:pPr marL="457200" indent="-457200" rtl="0">
              <a:buAutoNum type="arabicPeriod"/>
            </a:pPr>
            <a:r>
              <a:rPr lang="ru-RU" dirty="0"/>
              <a:t>Система побед</a:t>
            </a:r>
          </a:p>
          <a:p>
            <a:pPr marL="457200" indent="-457200" rtl="0">
              <a:buAutoNum type="arabicPeriod"/>
            </a:pPr>
            <a:r>
              <a:rPr lang="ru-RU" dirty="0"/>
              <a:t>Звуковое сопровождение</a:t>
            </a:r>
          </a:p>
          <a:p>
            <a:pPr marL="457200" indent="-457200" rtl="0">
              <a:buAutoNum type="arabicPeriod"/>
            </a:pPr>
            <a:r>
              <a:rPr lang="ru-RU" dirty="0"/>
              <a:t>Привлекательный дизайн</a:t>
            </a:r>
          </a:p>
          <a:p>
            <a:pPr marL="457200" indent="-457200" rtl="0">
              <a:buAutoNum type="arabicPeriod"/>
            </a:pPr>
            <a:r>
              <a:rPr lang="ru-RU" dirty="0"/>
              <a:t>Сделан для игра на одном телефоне</a:t>
            </a:r>
          </a:p>
        </p:txBody>
      </p:sp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6D6B23DE-4EE0-43AE-BCCF-D2513CEFF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017" y="496399"/>
            <a:ext cx="5279681" cy="475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Проблемы и перспективы: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48F63A3B-78C7-47BE-AE5E-E10140E04643}" type="slidenum">
              <a:rPr lang="ru-RU" smtClean="0"/>
              <a:pPr rtl="0"/>
              <a:t>5</a:t>
            </a:fld>
            <a:endParaRPr lang="ru-RU" dirty="0"/>
          </a:p>
        </p:txBody>
      </p:sp>
      <p:sp>
        <p:nvSpPr>
          <p:cNvPr id="16" name="Объект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727269" cy="3720337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Что можно улучшить:</a:t>
            </a:r>
          </a:p>
          <a:p>
            <a:pPr lvl="1" rtl="0"/>
            <a:r>
              <a:rPr lang="ru-RU" dirty="0"/>
              <a:t>Добавить несколько режимов игры</a:t>
            </a:r>
          </a:p>
          <a:p>
            <a:pPr lvl="1" rtl="0"/>
            <a:r>
              <a:rPr lang="ru-RU" dirty="0"/>
              <a:t>Сделать игру более привлекательной</a:t>
            </a:r>
          </a:p>
          <a:p>
            <a:pPr lvl="1" rtl="0"/>
            <a:r>
              <a:rPr lang="ru-RU" dirty="0"/>
              <a:t>Рекламировать проект</a:t>
            </a:r>
          </a:p>
          <a:p>
            <a:pPr lvl="1" rtl="0"/>
            <a:r>
              <a:rPr lang="ru-RU" dirty="0"/>
              <a:t>Выслушать предложения посторонних личностей</a:t>
            </a:r>
          </a:p>
          <a:p>
            <a:pPr lvl="1" rtl="0"/>
            <a:endParaRPr lang="ru-RU" dirty="0"/>
          </a:p>
        </p:txBody>
      </p:sp>
      <p:sp>
        <p:nvSpPr>
          <p:cNvPr id="17" name="Объект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303028"/>
            <a:ext cx="3665155" cy="3720337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marL="0" lvl="1" indent="0" rtl="0">
              <a:buNone/>
            </a:pPr>
            <a:r>
              <a:rPr lang="ru-RU" dirty="0"/>
              <a:t>Проблемы:</a:t>
            </a:r>
          </a:p>
          <a:p>
            <a:pPr lvl="1" rtl="0"/>
            <a:r>
              <a:rPr lang="ru-RU" dirty="0"/>
              <a:t>Отсутствует опыт в создании подобных проектов</a:t>
            </a:r>
          </a:p>
          <a:p>
            <a:pPr lvl="1" rtl="0"/>
            <a:r>
              <a:rPr lang="ru-RU" dirty="0"/>
              <a:t>Не актуально</a:t>
            </a:r>
          </a:p>
          <a:p>
            <a:pPr lvl="1" rtl="0"/>
            <a:r>
              <a:rPr lang="ru-RU" dirty="0"/>
              <a:t>Дизайн приложения не соответствует современному и популярному</a:t>
            </a:r>
          </a:p>
          <a:p>
            <a:pPr lvl="1" rtl="0"/>
            <a:r>
              <a:rPr lang="ru-RU" dirty="0"/>
              <a:t>Инди – проект 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4106778" cy="75442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Заключение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2478505"/>
            <a:ext cx="5715000" cy="356974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Можно выслушать одноклассников и знакомых, чтобы редактировать проект и заняться им серьезнее. Попросить помощи от учителей или друзей для продолжения разработки. </a:t>
            </a:r>
          </a:p>
          <a:p>
            <a:pPr rtl="0"/>
            <a:r>
              <a:rPr lang="ru-RU" dirty="0"/>
              <a:t>Я хочу развивать данное приложение и отсылать его на конкурсы или олимпиады.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Times new Roman"/>
        <a:ea typeface=""/>
        <a:cs typeface="Times new Roma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89_TF78438558_Win32" id="{20174D6F-D900-4129-ACAC-D46CF5FD4DB7}" vid="{268851D2-D7B5-4873-88EC-188753A90A6F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{8BBB8BDF-39A5-4077-B3F9-6062801D378F}tf78438558_win32</Template>
  <TotalTime>15</TotalTime>
  <Words>130</Words>
  <Application>Microsoft Office PowerPoint</Application>
  <PresentationFormat>Широкоэкранный</PresentationFormat>
  <Paragraphs>26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Times new Roman</vt:lpstr>
      <vt:lpstr>Пользовательская</vt:lpstr>
      <vt:lpstr>Ping – Pong  на двоих</vt:lpstr>
      <vt:lpstr>О программе</vt:lpstr>
      <vt:lpstr>Скриншоты из приложения</vt:lpstr>
      <vt:lpstr>Преимущества</vt:lpstr>
      <vt:lpstr>Проблемы и перспективы: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Ping – Pong  на двоих</dc:title>
  <dc:subject/>
  <dc:creator>portaligrovoj458@gmail.com</dc:creator>
  <cp:lastModifiedBy>portaligrovoj458@gmail.com</cp:lastModifiedBy>
  <cp:revision>5</cp:revision>
  <dcterms:created xsi:type="dcterms:W3CDTF">2025-05-20T14:28:37Z</dcterms:created>
  <dcterms:modified xsi:type="dcterms:W3CDTF">2025-05-20T14:50:22Z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