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2" r:id="rId5"/>
  </p:sldMasterIdLst>
  <p:notesMasterIdLst>
    <p:notesMasterId r:id="rId14"/>
  </p:notesMasterIdLst>
  <p:handoutMasterIdLst>
    <p:handoutMasterId r:id="rId15"/>
  </p:handoutMasterIdLst>
  <p:sldIdLst>
    <p:sldId id="416" r:id="rId6"/>
    <p:sldId id="417" r:id="rId7"/>
    <p:sldId id="419" r:id="rId8"/>
    <p:sldId id="422" r:id="rId9"/>
    <p:sldId id="423" r:id="rId10"/>
    <p:sldId id="420" r:id="rId11"/>
    <p:sldId id="424" r:id="rId12"/>
    <p:sldId id="425" r:id="rId13"/>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E2193-3D82-40E8-A387-2E67A7905301}">
          <p14:sldIdLst/>
        </p14:section>
        <p14:section name="Untitled Section" id="{D76767C7-D8FF-49F9-BE07-4DE0BC3954A8}">
          <p14:sldIdLst>
            <p14:sldId id="416"/>
            <p14:sldId id="417"/>
            <p14:sldId id="419"/>
            <p14:sldId id="422"/>
            <p14:sldId id="423"/>
            <p14:sldId id="420"/>
            <p14:sldId id="424"/>
            <p14:sldId id="425"/>
          </p14:sldIdLst>
        </p14:section>
      </p14:sectionLst>
    </p:ext>
    <p:ext uri="{EFAFB233-063F-42B5-8137-9DF3F51BA10A}">
      <p15:sldGuideLst xmlns:p15="http://schemas.microsoft.com/office/powerpoint/2012/main">
        <p15:guide id="1" orient="horz" pos="4319" userDrawn="1">
          <p15:clr>
            <a:srgbClr val="A4A3A4"/>
          </p15:clr>
        </p15:guide>
        <p15:guide id="2" pos="7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0A9"/>
    <a:srgbClr val="B2B2B2"/>
    <a:srgbClr val="000099"/>
    <a:srgbClr val="33CC33"/>
    <a:srgbClr val="CCCCFF"/>
    <a:srgbClr val="FFFF00"/>
    <a:srgbClr val="CCFFFF"/>
    <a:srgbClr val="CCFFCC"/>
    <a:srgbClr val="CCE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60" autoAdjust="0"/>
    <p:restoredTop sz="99625" autoAdjust="0"/>
  </p:normalViewPr>
  <p:slideViewPr>
    <p:cSldViewPr snapToGrid="0">
      <p:cViewPr varScale="1">
        <p:scale>
          <a:sx n="84" d="100"/>
          <a:sy n="84" d="100"/>
        </p:scale>
        <p:origin x="312" y="90"/>
      </p:cViewPr>
      <p:guideLst>
        <p:guide orient="horz" pos="4319"/>
        <p:guide pos="7679"/>
      </p:guideLst>
    </p:cSldViewPr>
  </p:slideViewPr>
  <p:outlineViewPr>
    <p:cViewPr>
      <p:scale>
        <a:sx n="33" d="100"/>
        <a:sy n="33" d="100"/>
      </p:scale>
      <p:origin x="0" y="91"/>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image" Target="../media/image6.jpg"/><Relationship Id="rId4" Type="http://schemas.openxmlformats.org/officeDocument/2006/relationships/image" Target="../media/image8.jp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image" Target="../media/image6.jpg"/><Relationship Id="rId4" Type="http://schemas.openxmlformats.org/officeDocument/2006/relationships/image" Target="../media/image8.jp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4B991-74A0-4E82-983A-11C83830D460}" type="doc">
      <dgm:prSet loTypeId="urn:microsoft.com/office/officeart/2008/layout/BendingPictureBlocks" loCatId="picture" qsTypeId="urn:microsoft.com/office/officeart/2005/8/quickstyle/simple1" qsCatId="simple" csTypeId="urn:microsoft.com/office/officeart/2005/8/colors/accent1_2" csCatId="accent1" phldr="1"/>
      <dgm:spPr/>
      <dgm:t>
        <a:bodyPr/>
        <a:lstStyle/>
        <a:p>
          <a:endParaRPr lang="en-US"/>
        </a:p>
      </dgm:t>
    </dgm:pt>
    <dgm:pt modelId="{2FF7C07F-91A3-4C4B-AAAE-69C2898FD0BC}">
      <dgm:prSet phldrT="[Text]"/>
      <dgm:spPr/>
      <dgm:t>
        <a:bodyPr/>
        <a:lstStyle/>
        <a:p>
          <a:r>
            <a:rPr lang="en-US" dirty="0"/>
            <a:t>Potholes Due to wear and tear</a:t>
          </a:r>
        </a:p>
      </dgm:t>
    </dgm:pt>
    <dgm:pt modelId="{A0FAE14F-51CD-4548-AAD4-AD3A1F92A058}" type="sibTrans" cxnId="{D7B0626B-BE6B-4266-B1BA-72BB3F553673}">
      <dgm:prSet/>
      <dgm:spPr/>
      <dgm:t>
        <a:bodyPr/>
        <a:lstStyle/>
        <a:p>
          <a:endParaRPr lang="en-US"/>
        </a:p>
      </dgm:t>
    </dgm:pt>
    <dgm:pt modelId="{CC971444-8706-4C9B-8F6A-DCDF23915E33}" type="parTrans" cxnId="{D7B0626B-BE6B-4266-B1BA-72BB3F553673}">
      <dgm:prSet/>
      <dgm:spPr/>
      <dgm:t>
        <a:bodyPr/>
        <a:lstStyle/>
        <a:p>
          <a:endParaRPr lang="en-US"/>
        </a:p>
      </dgm:t>
    </dgm:pt>
    <dgm:pt modelId="{F9BB8B48-323F-4FA8-B652-43E93F50EBBB}">
      <dgm:prSet phldrT="[Text]"/>
      <dgm:spPr/>
      <dgm:t>
        <a:bodyPr/>
        <a:lstStyle/>
        <a:p>
          <a:r>
            <a:rPr lang="en-US" dirty="0"/>
            <a:t>Block due to tree fell down</a:t>
          </a:r>
        </a:p>
      </dgm:t>
    </dgm:pt>
    <dgm:pt modelId="{52E91E12-CE11-4BB3-AD50-98259E20451F}" type="sibTrans" cxnId="{800ACF09-1B45-4D38-B4D6-829F00B3280D}">
      <dgm:prSet/>
      <dgm:spPr/>
      <dgm:t>
        <a:bodyPr/>
        <a:lstStyle/>
        <a:p>
          <a:endParaRPr lang="en-US"/>
        </a:p>
      </dgm:t>
    </dgm:pt>
    <dgm:pt modelId="{C983F5C1-BAAE-41A1-8ED0-8E1EBE07350B}" type="parTrans" cxnId="{800ACF09-1B45-4D38-B4D6-829F00B3280D}">
      <dgm:prSet/>
      <dgm:spPr/>
      <dgm:t>
        <a:bodyPr/>
        <a:lstStyle/>
        <a:p>
          <a:endParaRPr lang="en-US"/>
        </a:p>
      </dgm:t>
    </dgm:pt>
    <dgm:pt modelId="{F61D31A1-4A3E-4035-8EEE-E982D66BB8D5}">
      <dgm:prSet phldrT="[Text]"/>
      <dgm:spPr/>
      <dgm:t>
        <a:bodyPr/>
        <a:lstStyle/>
        <a:p>
          <a:r>
            <a:rPr lang="en-US" dirty="0"/>
            <a:t>Splits due to Earthquake</a:t>
          </a:r>
        </a:p>
      </dgm:t>
    </dgm:pt>
    <dgm:pt modelId="{375BD348-5803-40DA-BD56-1450A8ACEA8D}" type="sibTrans" cxnId="{A487512D-9ADC-4550-9D81-4040025014C9}">
      <dgm:prSet/>
      <dgm:spPr/>
      <dgm:t>
        <a:bodyPr/>
        <a:lstStyle/>
        <a:p>
          <a:endParaRPr lang="en-US"/>
        </a:p>
      </dgm:t>
    </dgm:pt>
    <dgm:pt modelId="{BD428FCF-E1CE-4416-86C5-432DF8A8BB8F}" type="parTrans" cxnId="{A487512D-9ADC-4550-9D81-4040025014C9}">
      <dgm:prSet/>
      <dgm:spPr/>
      <dgm:t>
        <a:bodyPr/>
        <a:lstStyle/>
        <a:p>
          <a:endParaRPr lang="en-US"/>
        </a:p>
      </dgm:t>
    </dgm:pt>
    <dgm:pt modelId="{EE601F95-D883-4BD1-843F-978AC9188AE9}">
      <dgm:prSet/>
      <dgm:spPr/>
      <dgm:t>
        <a:bodyPr/>
        <a:lstStyle/>
        <a:p>
          <a:r>
            <a:rPr lang="en-US" dirty="0"/>
            <a:t>Ice patches due to rain and snow fall.</a:t>
          </a:r>
        </a:p>
      </dgm:t>
    </dgm:pt>
    <dgm:pt modelId="{7BBDF203-A725-40E6-923B-C3554C9D1130}" type="parTrans" cxnId="{6406D605-8EE0-4292-AD6F-730E60491DD4}">
      <dgm:prSet/>
      <dgm:spPr/>
      <dgm:t>
        <a:bodyPr/>
        <a:lstStyle/>
        <a:p>
          <a:endParaRPr lang="en-US"/>
        </a:p>
      </dgm:t>
    </dgm:pt>
    <dgm:pt modelId="{595AC348-9F81-46C5-B539-CA355A1D725C}" type="sibTrans" cxnId="{6406D605-8EE0-4292-AD6F-730E60491DD4}">
      <dgm:prSet/>
      <dgm:spPr/>
      <dgm:t>
        <a:bodyPr/>
        <a:lstStyle/>
        <a:p>
          <a:endParaRPr lang="en-US"/>
        </a:p>
      </dgm:t>
    </dgm:pt>
    <dgm:pt modelId="{64F139C1-032F-486B-B272-4E166F23A77D}" type="pres">
      <dgm:prSet presAssocID="{D5E4B991-74A0-4E82-983A-11C83830D460}" presName="Name0" presStyleCnt="0">
        <dgm:presLayoutVars>
          <dgm:dir/>
          <dgm:resizeHandles/>
        </dgm:presLayoutVars>
      </dgm:prSet>
      <dgm:spPr/>
    </dgm:pt>
    <dgm:pt modelId="{6CF589A3-3CD4-4248-9921-B48D10174C57}" type="pres">
      <dgm:prSet presAssocID="{2FF7C07F-91A3-4C4B-AAAE-69C2898FD0BC}" presName="composite" presStyleCnt="0"/>
      <dgm:spPr/>
    </dgm:pt>
    <dgm:pt modelId="{E472CE4D-266E-4202-A963-B6E07AA3781C}" type="pres">
      <dgm:prSet presAssocID="{2FF7C07F-91A3-4C4B-AAAE-69C2898FD0BC}" presName="rect1" presStyleLbl="bgImgPlace1" presStyleIdx="0" presStyleCnt="4" custLinFactNeighborX="4667" custLinFactNeighborY="-360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9C62B727-0828-4205-9091-DDC611BE886F}" type="pres">
      <dgm:prSet presAssocID="{2FF7C07F-91A3-4C4B-AAAE-69C2898FD0BC}" presName="rect2" presStyleLbl="node1" presStyleIdx="0" presStyleCnt="4" custLinFactNeighborX="-5958" custLinFactNeighborY="21360">
        <dgm:presLayoutVars>
          <dgm:bulletEnabled val="1"/>
        </dgm:presLayoutVars>
      </dgm:prSet>
      <dgm:spPr/>
    </dgm:pt>
    <dgm:pt modelId="{908D4E43-F698-4C87-B7D6-424315DF736D}" type="pres">
      <dgm:prSet presAssocID="{A0FAE14F-51CD-4548-AAD4-AD3A1F92A058}" presName="sibTrans" presStyleCnt="0"/>
      <dgm:spPr/>
    </dgm:pt>
    <dgm:pt modelId="{D2463FA3-0C93-4DE9-A049-EE0E17FA331A}" type="pres">
      <dgm:prSet presAssocID="{F61D31A1-4A3E-4035-8EEE-E982D66BB8D5}" presName="composite" presStyleCnt="0"/>
      <dgm:spPr/>
    </dgm:pt>
    <dgm:pt modelId="{A51762F5-B520-475F-BEFD-75564922C843}" type="pres">
      <dgm:prSet presAssocID="{F61D31A1-4A3E-4035-8EEE-E982D66BB8D5}" presName="rect1" presStyleLbl="bgImgPlace1" presStyleIdx="1" presStyleCnt="4" custLinFactNeighborX="6821" custLinFactNeighborY="-3179"/>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CEBFDF1E-8663-40D0-9BDE-4F65B24FCA78}" type="pres">
      <dgm:prSet presAssocID="{F61D31A1-4A3E-4035-8EEE-E982D66BB8D5}" presName="rect2" presStyleLbl="node1" presStyleIdx="1" presStyleCnt="4" custScaleY="100000" custLinFactNeighborY="20698">
        <dgm:presLayoutVars>
          <dgm:bulletEnabled val="1"/>
        </dgm:presLayoutVars>
      </dgm:prSet>
      <dgm:spPr/>
    </dgm:pt>
    <dgm:pt modelId="{C55CF815-E0C9-4FEC-876C-96B836A047C2}" type="pres">
      <dgm:prSet presAssocID="{375BD348-5803-40DA-BD56-1450A8ACEA8D}" presName="sibTrans" presStyleCnt="0"/>
      <dgm:spPr/>
    </dgm:pt>
    <dgm:pt modelId="{3B15991D-D227-4413-825F-14A233A7EAFB}" type="pres">
      <dgm:prSet presAssocID="{F9BB8B48-323F-4FA8-B652-43E93F50EBBB}" presName="composite" presStyleCnt="0"/>
      <dgm:spPr/>
    </dgm:pt>
    <dgm:pt modelId="{DFCFC22E-ACDF-44AB-ABB8-BB9FE8EA978C}" type="pres">
      <dgm:prSet presAssocID="{F9BB8B48-323F-4FA8-B652-43E93F50EBBB}" presName="rect1" presStyleLbl="bgImgPlace1" presStyleIdx="2" presStyleCnt="4" custLinFactNeighborX="5026" custLinFactNeighborY="8653"/>
      <dgm:spPr>
        <a:blipFill>
          <a:blip xmlns:r="http://schemas.openxmlformats.org/officeDocument/2006/relationships" r:embed="rId3"/>
          <a:srcRect/>
          <a:stretch>
            <a:fillRect l="-13000" r="-13000"/>
          </a:stretch>
        </a:blipFill>
      </dgm:spPr>
    </dgm:pt>
    <dgm:pt modelId="{7EF0B7F9-560C-4928-8901-AEFEDE7447B6}" type="pres">
      <dgm:prSet presAssocID="{F9BB8B48-323F-4FA8-B652-43E93F50EBBB}" presName="rect2" presStyleLbl="node1" presStyleIdx="2" presStyleCnt="4" custLinFactNeighborX="-3972" custLinFactNeighborY="12754">
        <dgm:presLayoutVars>
          <dgm:bulletEnabled val="1"/>
        </dgm:presLayoutVars>
      </dgm:prSet>
      <dgm:spPr/>
    </dgm:pt>
    <dgm:pt modelId="{F6BCE33D-F387-47CE-9916-011036EF09C7}" type="pres">
      <dgm:prSet presAssocID="{52E91E12-CE11-4BB3-AD50-98259E20451F}" presName="sibTrans" presStyleCnt="0"/>
      <dgm:spPr/>
    </dgm:pt>
    <dgm:pt modelId="{4B7CD107-4BC8-4A8A-96B4-4BA6A645BED7}" type="pres">
      <dgm:prSet presAssocID="{EE601F95-D883-4BD1-843F-978AC9188AE9}" presName="composite" presStyleCnt="0"/>
      <dgm:spPr/>
    </dgm:pt>
    <dgm:pt modelId="{CCF2403B-6FFC-48E0-85C3-DC4797932CB4}" type="pres">
      <dgm:prSet presAssocID="{EE601F95-D883-4BD1-843F-978AC9188AE9}" presName="rect1" presStyleLbl="bgImgPlace1" presStyleIdx="3" presStyleCnt="4" custLinFactNeighborX="7539" custLinFactNeighborY="9506"/>
      <dgm:spPr>
        <a:blipFill>
          <a:blip xmlns:r="http://schemas.openxmlformats.org/officeDocument/2006/relationships" r:embed="rId4">
            <a:extLst>
              <a:ext uri="{28A0092B-C50C-407E-A947-70E740481C1C}">
                <a14:useLocalDpi xmlns:a14="http://schemas.microsoft.com/office/drawing/2010/main" val="0"/>
              </a:ext>
            </a:extLst>
          </a:blip>
          <a:srcRect/>
          <a:stretch>
            <a:fillRect l="-24000" r="-24000"/>
          </a:stretch>
        </a:blipFill>
      </dgm:spPr>
    </dgm:pt>
    <dgm:pt modelId="{886E88FA-AC81-4317-BF4B-6D501F7F5AFF}" type="pres">
      <dgm:prSet presAssocID="{EE601F95-D883-4BD1-843F-978AC9188AE9}" presName="rect2" presStyleLbl="node1" presStyleIdx="3" presStyleCnt="4" custLinFactNeighborY="12754">
        <dgm:presLayoutVars>
          <dgm:bulletEnabled val="1"/>
        </dgm:presLayoutVars>
      </dgm:prSet>
      <dgm:spPr/>
    </dgm:pt>
  </dgm:ptLst>
  <dgm:cxnLst>
    <dgm:cxn modelId="{6406D605-8EE0-4292-AD6F-730E60491DD4}" srcId="{D5E4B991-74A0-4E82-983A-11C83830D460}" destId="{EE601F95-D883-4BD1-843F-978AC9188AE9}" srcOrd="3" destOrd="0" parTransId="{7BBDF203-A725-40E6-923B-C3554C9D1130}" sibTransId="{595AC348-9F81-46C5-B539-CA355A1D725C}"/>
    <dgm:cxn modelId="{11965B08-161B-4CFB-9A78-157CD15E2619}" type="presOf" srcId="{F9BB8B48-323F-4FA8-B652-43E93F50EBBB}" destId="{7EF0B7F9-560C-4928-8901-AEFEDE7447B6}" srcOrd="0" destOrd="0" presId="urn:microsoft.com/office/officeart/2008/layout/BendingPictureBlocks"/>
    <dgm:cxn modelId="{800ACF09-1B45-4D38-B4D6-829F00B3280D}" srcId="{D5E4B991-74A0-4E82-983A-11C83830D460}" destId="{F9BB8B48-323F-4FA8-B652-43E93F50EBBB}" srcOrd="2" destOrd="0" parTransId="{C983F5C1-BAAE-41A1-8ED0-8E1EBE07350B}" sibTransId="{52E91E12-CE11-4BB3-AD50-98259E20451F}"/>
    <dgm:cxn modelId="{A487512D-9ADC-4550-9D81-4040025014C9}" srcId="{D5E4B991-74A0-4E82-983A-11C83830D460}" destId="{F61D31A1-4A3E-4035-8EEE-E982D66BB8D5}" srcOrd="1" destOrd="0" parTransId="{BD428FCF-E1CE-4416-86C5-432DF8A8BB8F}" sibTransId="{375BD348-5803-40DA-BD56-1450A8ACEA8D}"/>
    <dgm:cxn modelId="{D7B0626B-BE6B-4266-B1BA-72BB3F553673}" srcId="{D5E4B991-74A0-4E82-983A-11C83830D460}" destId="{2FF7C07F-91A3-4C4B-AAAE-69C2898FD0BC}" srcOrd="0" destOrd="0" parTransId="{CC971444-8706-4C9B-8F6A-DCDF23915E33}" sibTransId="{A0FAE14F-51CD-4548-AAD4-AD3A1F92A058}"/>
    <dgm:cxn modelId="{63A14980-F907-4DB8-94F7-D5F296BE783C}" type="presOf" srcId="{D5E4B991-74A0-4E82-983A-11C83830D460}" destId="{64F139C1-032F-486B-B272-4E166F23A77D}" srcOrd="0" destOrd="0" presId="urn:microsoft.com/office/officeart/2008/layout/BendingPictureBlocks"/>
    <dgm:cxn modelId="{174735A7-1E3F-4F2C-942D-AF92AD60BCB2}" type="presOf" srcId="{F61D31A1-4A3E-4035-8EEE-E982D66BB8D5}" destId="{CEBFDF1E-8663-40D0-9BDE-4F65B24FCA78}" srcOrd="0" destOrd="0" presId="urn:microsoft.com/office/officeart/2008/layout/BendingPictureBlocks"/>
    <dgm:cxn modelId="{52352FEA-6491-4C07-91E1-2A9555C36023}" type="presOf" srcId="{EE601F95-D883-4BD1-843F-978AC9188AE9}" destId="{886E88FA-AC81-4317-BF4B-6D501F7F5AFF}" srcOrd="0" destOrd="0" presId="urn:microsoft.com/office/officeart/2008/layout/BendingPictureBlocks"/>
    <dgm:cxn modelId="{4CAB44F0-CB68-40A1-A272-C2200B255273}" type="presOf" srcId="{2FF7C07F-91A3-4C4B-AAAE-69C2898FD0BC}" destId="{9C62B727-0828-4205-9091-DDC611BE886F}" srcOrd="0" destOrd="0" presId="urn:microsoft.com/office/officeart/2008/layout/BendingPictureBlocks"/>
    <dgm:cxn modelId="{9AEB3F44-60A5-47F2-A23B-DD5F6824C8F6}" type="presParOf" srcId="{64F139C1-032F-486B-B272-4E166F23A77D}" destId="{6CF589A3-3CD4-4248-9921-B48D10174C57}" srcOrd="0" destOrd="0" presId="urn:microsoft.com/office/officeart/2008/layout/BendingPictureBlocks"/>
    <dgm:cxn modelId="{F7303647-ED8B-4E2D-9D6C-4909A5F916B8}" type="presParOf" srcId="{6CF589A3-3CD4-4248-9921-B48D10174C57}" destId="{E472CE4D-266E-4202-A963-B6E07AA3781C}" srcOrd="0" destOrd="0" presId="urn:microsoft.com/office/officeart/2008/layout/BendingPictureBlocks"/>
    <dgm:cxn modelId="{D154765F-9660-4164-8B96-C252E25DF25C}" type="presParOf" srcId="{6CF589A3-3CD4-4248-9921-B48D10174C57}" destId="{9C62B727-0828-4205-9091-DDC611BE886F}" srcOrd="1" destOrd="0" presId="urn:microsoft.com/office/officeart/2008/layout/BendingPictureBlocks"/>
    <dgm:cxn modelId="{4AE71C33-6C04-4478-B0B2-65D70C9B657E}" type="presParOf" srcId="{64F139C1-032F-486B-B272-4E166F23A77D}" destId="{908D4E43-F698-4C87-B7D6-424315DF736D}" srcOrd="1" destOrd="0" presId="urn:microsoft.com/office/officeart/2008/layout/BendingPictureBlocks"/>
    <dgm:cxn modelId="{58100D10-70F4-4665-ABC3-E1869DB7D955}" type="presParOf" srcId="{64F139C1-032F-486B-B272-4E166F23A77D}" destId="{D2463FA3-0C93-4DE9-A049-EE0E17FA331A}" srcOrd="2" destOrd="0" presId="urn:microsoft.com/office/officeart/2008/layout/BendingPictureBlocks"/>
    <dgm:cxn modelId="{EB9C2A1D-5E42-442C-8B0F-A03C8A98C821}" type="presParOf" srcId="{D2463FA3-0C93-4DE9-A049-EE0E17FA331A}" destId="{A51762F5-B520-475F-BEFD-75564922C843}" srcOrd="0" destOrd="0" presId="urn:microsoft.com/office/officeart/2008/layout/BendingPictureBlocks"/>
    <dgm:cxn modelId="{E2B9FAE0-723D-4304-8A22-7307BD6AA97F}" type="presParOf" srcId="{D2463FA3-0C93-4DE9-A049-EE0E17FA331A}" destId="{CEBFDF1E-8663-40D0-9BDE-4F65B24FCA78}" srcOrd="1" destOrd="0" presId="urn:microsoft.com/office/officeart/2008/layout/BendingPictureBlocks"/>
    <dgm:cxn modelId="{5A798161-1C49-4CBC-BEBE-2642638759B6}" type="presParOf" srcId="{64F139C1-032F-486B-B272-4E166F23A77D}" destId="{C55CF815-E0C9-4FEC-876C-96B836A047C2}" srcOrd="3" destOrd="0" presId="urn:microsoft.com/office/officeart/2008/layout/BendingPictureBlocks"/>
    <dgm:cxn modelId="{5168239A-B8C4-4A73-ACF9-EF919ADEDCE6}" type="presParOf" srcId="{64F139C1-032F-486B-B272-4E166F23A77D}" destId="{3B15991D-D227-4413-825F-14A233A7EAFB}" srcOrd="4" destOrd="0" presId="urn:microsoft.com/office/officeart/2008/layout/BendingPictureBlocks"/>
    <dgm:cxn modelId="{63D645F3-C88D-496A-AA23-02B4A6FD3796}" type="presParOf" srcId="{3B15991D-D227-4413-825F-14A233A7EAFB}" destId="{DFCFC22E-ACDF-44AB-ABB8-BB9FE8EA978C}" srcOrd="0" destOrd="0" presId="urn:microsoft.com/office/officeart/2008/layout/BendingPictureBlocks"/>
    <dgm:cxn modelId="{45B20575-B876-4EDF-93F2-A812C763CAA8}" type="presParOf" srcId="{3B15991D-D227-4413-825F-14A233A7EAFB}" destId="{7EF0B7F9-560C-4928-8901-AEFEDE7447B6}" srcOrd="1" destOrd="0" presId="urn:microsoft.com/office/officeart/2008/layout/BendingPictureBlocks"/>
    <dgm:cxn modelId="{8AF95C24-058D-438E-8D60-66D19B2BFA57}" type="presParOf" srcId="{64F139C1-032F-486B-B272-4E166F23A77D}" destId="{F6BCE33D-F387-47CE-9916-011036EF09C7}" srcOrd="5" destOrd="0" presId="urn:microsoft.com/office/officeart/2008/layout/BendingPictureBlocks"/>
    <dgm:cxn modelId="{44B3E55B-9DFA-4CBB-91FD-855BF3C5106F}" type="presParOf" srcId="{64F139C1-032F-486B-B272-4E166F23A77D}" destId="{4B7CD107-4BC8-4A8A-96B4-4BA6A645BED7}" srcOrd="6" destOrd="0" presId="urn:microsoft.com/office/officeart/2008/layout/BendingPictureBlocks"/>
    <dgm:cxn modelId="{2F80C40D-2E8E-41C6-ADC8-9BA6C00A2A0E}" type="presParOf" srcId="{4B7CD107-4BC8-4A8A-96B4-4BA6A645BED7}" destId="{CCF2403B-6FFC-48E0-85C3-DC4797932CB4}" srcOrd="0" destOrd="0" presId="urn:microsoft.com/office/officeart/2008/layout/BendingPictureBlocks"/>
    <dgm:cxn modelId="{44F8F16F-A29E-4328-95D8-A76203B02771}" type="presParOf" srcId="{4B7CD107-4BC8-4A8A-96B4-4BA6A645BED7}" destId="{886E88FA-AC81-4317-BF4B-6D501F7F5AFF}" srcOrd="1"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4E941-E991-4C41-B44A-55F38A8FC0AC}" type="doc">
      <dgm:prSet loTypeId="urn:microsoft.com/office/officeart/2005/8/layout/vList3" loCatId="list" qsTypeId="urn:microsoft.com/office/officeart/2005/8/quickstyle/simple1" qsCatId="simple" csTypeId="urn:microsoft.com/office/officeart/2005/8/colors/accent1_2" csCatId="accent1" phldr="1"/>
      <dgm:spPr/>
    </dgm:pt>
    <dgm:pt modelId="{DB1302F6-E4A6-4BCD-ABC4-92EEFA777E3F}">
      <dgm:prSet phldrT="[Text]"/>
      <dgm:spPr/>
      <dgm:t>
        <a:bodyPr/>
        <a:lstStyle/>
        <a:p>
          <a:r>
            <a:rPr lang="en-US" dirty="0"/>
            <a:t>Natural calamities are not under our control.</a:t>
          </a:r>
        </a:p>
      </dgm:t>
    </dgm:pt>
    <dgm:pt modelId="{D2B9F965-F90D-447C-8D52-C16A371FC20A}" type="parTrans" cxnId="{90FD905F-0CC7-4A49-805E-2B80918F34B3}">
      <dgm:prSet/>
      <dgm:spPr/>
      <dgm:t>
        <a:bodyPr/>
        <a:lstStyle/>
        <a:p>
          <a:endParaRPr lang="en-US"/>
        </a:p>
      </dgm:t>
    </dgm:pt>
    <dgm:pt modelId="{FD11F0FE-8E18-44A2-9359-911397B1CE09}" type="sibTrans" cxnId="{90FD905F-0CC7-4A49-805E-2B80918F34B3}">
      <dgm:prSet/>
      <dgm:spPr/>
      <dgm:t>
        <a:bodyPr/>
        <a:lstStyle/>
        <a:p>
          <a:endParaRPr lang="en-US"/>
        </a:p>
      </dgm:t>
    </dgm:pt>
    <dgm:pt modelId="{2A418595-49B6-45A1-83D7-289CE6E19442}">
      <dgm:prSet phldrT="[Text]"/>
      <dgm:spPr/>
      <dgm:t>
        <a:bodyPr/>
        <a:lstStyle/>
        <a:p>
          <a:r>
            <a:rPr lang="en-US" dirty="0"/>
            <a:t>Our solution is to get notified the road damages as real time as possible.</a:t>
          </a:r>
        </a:p>
      </dgm:t>
    </dgm:pt>
    <dgm:pt modelId="{A39FECFF-6785-4A15-8F89-94E652C08341}" type="parTrans" cxnId="{B4E7ABA5-F012-4AAF-8DC4-417E90E701E5}">
      <dgm:prSet/>
      <dgm:spPr/>
      <dgm:t>
        <a:bodyPr/>
        <a:lstStyle/>
        <a:p>
          <a:endParaRPr lang="en-US"/>
        </a:p>
      </dgm:t>
    </dgm:pt>
    <dgm:pt modelId="{43ED7E1E-796F-4C4B-9218-17E4BC822ED3}" type="sibTrans" cxnId="{B4E7ABA5-F012-4AAF-8DC4-417E90E701E5}">
      <dgm:prSet/>
      <dgm:spPr/>
      <dgm:t>
        <a:bodyPr/>
        <a:lstStyle/>
        <a:p>
          <a:endParaRPr lang="en-US"/>
        </a:p>
      </dgm:t>
    </dgm:pt>
    <dgm:pt modelId="{B5594046-2CAB-4DAD-8A2B-16F437550704}">
      <dgm:prSet phldrT="[Text]"/>
      <dgm:spPr/>
      <dgm:t>
        <a:bodyPr/>
        <a:lstStyle/>
        <a:p>
          <a:r>
            <a:rPr lang="en-US" dirty="0"/>
            <a:t>Getting the road images from CCTV camera or GPS.</a:t>
          </a:r>
        </a:p>
      </dgm:t>
    </dgm:pt>
    <dgm:pt modelId="{7C6CE9F8-8224-4890-A0BC-7F260A0AD04B}" type="parTrans" cxnId="{3F61F3E3-A25F-4FE0-A008-5E2B9DF5B9F9}">
      <dgm:prSet/>
      <dgm:spPr/>
      <dgm:t>
        <a:bodyPr/>
        <a:lstStyle/>
        <a:p>
          <a:endParaRPr lang="en-US"/>
        </a:p>
      </dgm:t>
    </dgm:pt>
    <dgm:pt modelId="{B14DD744-5867-43E8-93D1-9F724E847799}" type="sibTrans" cxnId="{3F61F3E3-A25F-4FE0-A008-5E2B9DF5B9F9}">
      <dgm:prSet/>
      <dgm:spPr/>
      <dgm:t>
        <a:bodyPr/>
        <a:lstStyle/>
        <a:p>
          <a:endParaRPr lang="en-US"/>
        </a:p>
      </dgm:t>
    </dgm:pt>
    <dgm:pt modelId="{771F4115-F820-4171-9DAA-5ED768A43C4E}">
      <dgm:prSet/>
      <dgm:spPr/>
      <dgm:t>
        <a:bodyPr/>
        <a:lstStyle/>
        <a:p>
          <a:r>
            <a:rPr lang="en-US" dirty="0"/>
            <a:t>Analyzing the road images using AWS </a:t>
          </a:r>
          <a:r>
            <a:rPr lang="en-US" dirty="0" err="1"/>
            <a:t>Rekognition</a:t>
          </a:r>
          <a:r>
            <a:rPr lang="en-US" dirty="0"/>
            <a:t> service.</a:t>
          </a:r>
        </a:p>
      </dgm:t>
    </dgm:pt>
    <dgm:pt modelId="{89C82B40-CB88-444D-8F8F-99E3A4851B91}" type="parTrans" cxnId="{4B4633DB-E571-4EDA-978A-463C69D59B80}">
      <dgm:prSet/>
      <dgm:spPr/>
      <dgm:t>
        <a:bodyPr/>
        <a:lstStyle/>
        <a:p>
          <a:endParaRPr lang="en-US"/>
        </a:p>
      </dgm:t>
    </dgm:pt>
    <dgm:pt modelId="{22541C94-64E9-4073-8DC5-EC601C978474}" type="sibTrans" cxnId="{4B4633DB-E571-4EDA-978A-463C69D59B80}">
      <dgm:prSet/>
      <dgm:spPr/>
      <dgm:t>
        <a:bodyPr/>
        <a:lstStyle/>
        <a:p>
          <a:endParaRPr lang="en-US"/>
        </a:p>
      </dgm:t>
    </dgm:pt>
    <dgm:pt modelId="{D1DF4222-FD50-404B-AE67-B0094CE304F8}">
      <dgm:prSet/>
      <dgm:spPr/>
      <dgm:t>
        <a:bodyPr/>
        <a:lstStyle/>
        <a:p>
          <a:r>
            <a:rPr lang="en-US" dirty="0"/>
            <a:t>Apply the Machine learning algorithm on the data to detect/predict damage on road.  </a:t>
          </a:r>
        </a:p>
      </dgm:t>
    </dgm:pt>
    <dgm:pt modelId="{24ADB59E-6483-49AE-A58F-953F9C8C77FF}" type="parTrans" cxnId="{79EF6E66-3082-487C-A3C6-720B332A4500}">
      <dgm:prSet/>
      <dgm:spPr/>
      <dgm:t>
        <a:bodyPr/>
        <a:lstStyle/>
        <a:p>
          <a:endParaRPr lang="en-US"/>
        </a:p>
      </dgm:t>
    </dgm:pt>
    <dgm:pt modelId="{7E5CD1CC-3985-4169-ADA3-C6E7A69519CA}" type="sibTrans" cxnId="{79EF6E66-3082-487C-A3C6-720B332A4500}">
      <dgm:prSet/>
      <dgm:spPr/>
      <dgm:t>
        <a:bodyPr/>
        <a:lstStyle/>
        <a:p>
          <a:endParaRPr lang="en-US"/>
        </a:p>
      </dgm:t>
    </dgm:pt>
    <dgm:pt modelId="{0743223E-5C98-49B5-9820-E1DF034DCCE5}">
      <dgm:prSet/>
      <dgm:spPr/>
      <dgm:t>
        <a:bodyPr/>
        <a:lstStyle/>
        <a:p>
          <a:r>
            <a:rPr lang="en-US" dirty="0"/>
            <a:t>Broadcast the message so that people traveling towards that area are cautious. </a:t>
          </a:r>
        </a:p>
      </dgm:t>
    </dgm:pt>
    <dgm:pt modelId="{E199854B-361C-484D-967C-64A88C4C5A0B}" type="parTrans" cxnId="{734DC221-0E59-4E4C-8442-5E10F9799300}">
      <dgm:prSet/>
      <dgm:spPr/>
      <dgm:t>
        <a:bodyPr/>
        <a:lstStyle/>
        <a:p>
          <a:endParaRPr lang="en-US"/>
        </a:p>
      </dgm:t>
    </dgm:pt>
    <dgm:pt modelId="{E2BD9E75-A1AF-4835-94A7-874AD7CFDEDF}" type="sibTrans" cxnId="{734DC221-0E59-4E4C-8442-5E10F9799300}">
      <dgm:prSet/>
      <dgm:spPr/>
      <dgm:t>
        <a:bodyPr/>
        <a:lstStyle/>
        <a:p>
          <a:endParaRPr lang="en-US"/>
        </a:p>
      </dgm:t>
    </dgm:pt>
    <dgm:pt modelId="{6FCB1C0C-8C8D-46E7-960F-87FC75FA7539}" type="pres">
      <dgm:prSet presAssocID="{4004E941-E991-4C41-B44A-55F38A8FC0AC}" presName="linearFlow" presStyleCnt="0">
        <dgm:presLayoutVars>
          <dgm:dir/>
          <dgm:resizeHandles val="exact"/>
        </dgm:presLayoutVars>
      </dgm:prSet>
      <dgm:spPr/>
    </dgm:pt>
    <dgm:pt modelId="{CF45B803-77AB-4DCC-A319-35085898A5B9}" type="pres">
      <dgm:prSet presAssocID="{DB1302F6-E4A6-4BCD-ABC4-92EEFA777E3F}" presName="composite" presStyleCnt="0"/>
      <dgm:spPr/>
    </dgm:pt>
    <dgm:pt modelId="{B31FDD54-1945-45C6-9A90-B6AAF5C9583D}" type="pres">
      <dgm:prSet presAssocID="{DB1302F6-E4A6-4BCD-ABC4-92EEFA777E3F}"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lumMod val="60000"/>
              <a:lumOff val="40000"/>
            </a:schemeClr>
          </a:solidFill>
        </a:ln>
      </dgm:spPr>
      <dgm:extLst>
        <a:ext uri="{E40237B7-FDA0-4F09-8148-C483321AD2D9}">
          <dgm14:cNvPr xmlns:dgm14="http://schemas.microsoft.com/office/drawing/2010/diagram" id="0" name="" descr="Lightning"/>
        </a:ext>
      </dgm:extLst>
    </dgm:pt>
    <dgm:pt modelId="{86D15A7E-E519-466A-A435-3850F2645C1C}" type="pres">
      <dgm:prSet presAssocID="{DB1302F6-E4A6-4BCD-ABC4-92EEFA777E3F}" presName="txShp" presStyleLbl="node1" presStyleIdx="0" presStyleCnt="6">
        <dgm:presLayoutVars>
          <dgm:bulletEnabled val="1"/>
        </dgm:presLayoutVars>
      </dgm:prSet>
      <dgm:spPr/>
    </dgm:pt>
    <dgm:pt modelId="{C582F0D8-F2CC-4198-8CB6-D9E553A659C8}" type="pres">
      <dgm:prSet presAssocID="{FD11F0FE-8E18-44A2-9359-911397B1CE09}" presName="spacing" presStyleCnt="0"/>
      <dgm:spPr/>
    </dgm:pt>
    <dgm:pt modelId="{210A2263-038C-41A2-8D65-C26428861BE0}" type="pres">
      <dgm:prSet presAssocID="{2A418595-49B6-45A1-83D7-289CE6E19442}" presName="composite" presStyleCnt="0"/>
      <dgm:spPr/>
    </dgm:pt>
    <dgm:pt modelId="{9850DABC-12DF-4224-AABD-C8283DD84860}" type="pres">
      <dgm:prSet presAssocID="{2A418595-49B6-45A1-83D7-289CE6E19442}" presName="imgShp" presStyleLbl="fgImgPlac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4">
              <a:lumMod val="60000"/>
              <a:lumOff val="40000"/>
            </a:schemeClr>
          </a:solidFill>
        </a:ln>
      </dgm:spPr>
      <dgm:extLst>
        <a:ext uri="{E40237B7-FDA0-4F09-8148-C483321AD2D9}">
          <dgm14:cNvPr xmlns:dgm14="http://schemas.microsoft.com/office/drawing/2010/diagram" id="0" name="" descr="Key"/>
        </a:ext>
      </dgm:extLst>
    </dgm:pt>
    <dgm:pt modelId="{A4E5103D-88AB-4740-809C-8848F084D605}" type="pres">
      <dgm:prSet presAssocID="{2A418595-49B6-45A1-83D7-289CE6E19442}" presName="txShp" presStyleLbl="node1" presStyleIdx="1" presStyleCnt="6">
        <dgm:presLayoutVars>
          <dgm:bulletEnabled val="1"/>
        </dgm:presLayoutVars>
      </dgm:prSet>
      <dgm:spPr/>
    </dgm:pt>
    <dgm:pt modelId="{69E00D17-C231-4CE9-AC5E-0B4F184F6FCC}" type="pres">
      <dgm:prSet presAssocID="{43ED7E1E-796F-4C4B-9218-17E4BC822ED3}" presName="spacing" presStyleCnt="0"/>
      <dgm:spPr/>
    </dgm:pt>
    <dgm:pt modelId="{BFE5AF5E-77E5-4404-8DB2-7314B2930B2B}" type="pres">
      <dgm:prSet presAssocID="{B5594046-2CAB-4DAD-8A2B-16F437550704}" presName="composite" presStyleCnt="0"/>
      <dgm:spPr/>
    </dgm:pt>
    <dgm:pt modelId="{1A8CA875-07D3-4C02-B86B-07F828867C7F}" type="pres">
      <dgm:prSet presAssocID="{B5594046-2CAB-4DAD-8A2B-16F437550704}" presName="imgShp" presStyleLbl="fgImgPlac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2">
              <a:lumMod val="60000"/>
              <a:lumOff val="40000"/>
            </a:schemeClr>
          </a:solidFill>
        </a:ln>
      </dgm:spPr>
      <dgm:extLst>
        <a:ext uri="{E40237B7-FDA0-4F09-8148-C483321AD2D9}">
          <dgm14:cNvPr xmlns:dgm14="http://schemas.microsoft.com/office/drawing/2010/diagram" id="0" name="" descr="Security Camera"/>
        </a:ext>
      </dgm:extLst>
    </dgm:pt>
    <dgm:pt modelId="{97781B7B-0BA9-48DF-9BBC-60EF03AD2A35}" type="pres">
      <dgm:prSet presAssocID="{B5594046-2CAB-4DAD-8A2B-16F437550704}" presName="txShp" presStyleLbl="node1" presStyleIdx="2" presStyleCnt="6">
        <dgm:presLayoutVars>
          <dgm:bulletEnabled val="1"/>
        </dgm:presLayoutVars>
      </dgm:prSet>
      <dgm:spPr/>
    </dgm:pt>
    <dgm:pt modelId="{72B94445-3B51-4C6E-8363-3F8C8A8FA111}" type="pres">
      <dgm:prSet presAssocID="{B14DD744-5867-43E8-93D1-9F724E847799}" presName="spacing" presStyleCnt="0"/>
      <dgm:spPr/>
    </dgm:pt>
    <dgm:pt modelId="{1F7EF673-691D-421A-8687-733A557678C5}" type="pres">
      <dgm:prSet presAssocID="{771F4115-F820-4171-9DAA-5ED768A43C4E}" presName="composite" presStyleCnt="0"/>
      <dgm:spPr/>
    </dgm:pt>
    <dgm:pt modelId="{F4E78FE0-5B32-4C4C-BA6D-E36F4007A870}" type="pres">
      <dgm:prSet presAssocID="{771F4115-F820-4171-9DAA-5ED768A43C4E}" presName="imgShp" presStyleLbl="fgImgPlac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rgbClr val="00B050"/>
          </a:solidFill>
        </a:ln>
      </dgm:spPr>
      <dgm:extLst>
        <a:ext uri="{E40237B7-FDA0-4F09-8148-C483321AD2D9}">
          <dgm14:cNvPr xmlns:dgm14="http://schemas.microsoft.com/office/drawing/2010/diagram" id="0" name="" descr="Bar chart"/>
        </a:ext>
      </dgm:extLst>
    </dgm:pt>
    <dgm:pt modelId="{1E90FEF3-BA83-4F1F-933C-BBD8D765720D}" type="pres">
      <dgm:prSet presAssocID="{771F4115-F820-4171-9DAA-5ED768A43C4E}" presName="txShp" presStyleLbl="node1" presStyleIdx="3" presStyleCnt="6">
        <dgm:presLayoutVars>
          <dgm:bulletEnabled val="1"/>
        </dgm:presLayoutVars>
      </dgm:prSet>
      <dgm:spPr/>
    </dgm:pt>
    <dgm:pt modelId="{EB596516-EA00-4209-AC34-2E581ACD57CD}" type="pres">
      <dgm:prSet presAssocID="{22541C94-64E9-4073-8DC5-EC601C978474}" presName="spacing" presStyleCnt="0"/>
      <dgm:spPr/>
    </dgm:pt>
    <dgm:pt modelId="{BB70E3C2-6C90-4369-94C0-C95BC7621B55}" type="pres">
      <dgm:prSet presAssocID="{D1DF4222-FD50-404B-AE67-B0094CE304F8}" presName="composite" presStyleCnt="0"/>
      <dgm:spPr/>
    </dgm:pt>
    <dgm:pt modelId="{936017E0-A603-4248-8B9B-CC021FC41116}" type="pres">
      <dgm:prSet presAssocID="{D1DF4222-FD50-404B-AE67-B0094CE304F8}" presName="imgShp" presStyleLbl="fgImgPlac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solidFill>
            <a:srgbClr val="00B0F0"/>
          </a:solidFill>
        </a:ln>
      </dgm:spPr>
      <dgm:extLst>
        <a:ext uri="{E40237B7-FDA0-4F09-8148-C483321AD2D9}">
          <dgm14:cNvPr xmlns:dgm14="http://schemas.microsoft.com/office/drawing/2010/diagram" id="0" name="" descr="Head with Gears"/>
        </a:ext>
      </dgm:extLst>
    </dgm:pt>
    <dgm:pt modelId="{E1A1AB16-FCEC-4CBB-90FD-3641DC7F00CC}" type="pres">
      <dgm:prSet presAssocID="{D1DF4222-FD50-404B-AE67-B0094CE304F8}" presName="txShp" presStyleLbl="node1" presStyleIdx="4" presStyleCnt="6">
        <dgm:presLayoutVars>
          <dgm:bulletEnabled val="1"/>
        </dgm:presLayoutVars>
      </dgm:prSet>
      <dgm:spPr/>
    </dgm:pt>
    <dgm:pt modelId="{2EB73379-9A5E-49D3-9903-601BB948C2C6}" type="pres">
      <dgm:prSet presAssocID="{7E5CD1CC-3985-4169-ADA3-C6E7A69519CA}" presName="spacing" presStyleCnt="0"/>
      <dgm:spPr/>
    </dgm:pt>
    <dgm:pt modelId="{488604CD-EB6F-4738-9AF7-0E35577D86A2}" type="pres">
      <dgm:prSet presAssocID="{0743223E-5C98-49B5-9820-E1DF034DCCE5}" presName="composite" presStyleCnt="0"/>
      <dgm:spPr/>
    </dgm:pt>
    <dgm:pt modelId="{5F29ACA8-E6AA-49BB-BFB8-68A0C68241A6}" type="pres">
      <dgm:prSet presAssocID="{0743223E-5C98-49B5-9820-E1DF034DCCE5}" presName="imgShp" presStyleLbl="fgImgPlac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solidFill>
            <a:srgbClr val="FFFF00"/>
          </a:solidFill>
        </a:ln>
      </dgm:spPr>
      <dgm:extLst>
        <a:ext uri="{E40237B7-FDA0-4F09-8148-C483321AD2D9}">
          <dgm14:cNvPr xmlns:dgm14="http://schemas.microsoft.com/office/drawing/2010/diagram" id="0" name="" descr="Satellite dish"/>
        </a:ext>
      </dgm:extLst>
    </dgm:pt>
    <dgm:pt modelId="{DD232C08-BF16-4617-8BB0-DBA72212EBA8}" type="pres">
      <dgm:prSet presAssocID="{0743223E-5C98-49B5-9820-E1DF034DCCE5}" presName="txShp" presStyleLbl="node1" presStyleIdx="5" presStyleCnt="6">
        <dgm:presLayoutVars>
          <dgm:bulletEnabled val="1"/>
        </dgm:presLayoutVars>
      </dgm:prSet>
      <dgm:spPr/>
    </dgm:pt>
  </dgm:ptLst>
  <dgm:cxnLst>
    <dgm:cxn modelId="{28151E15-F44A-41C4-80E4-D23E7FEB5F1F}" type="presOf" srcId="{0743223E-5C98-49B5-9820-E1DF034DCCE5}" destId="{DD232C08-BF16-4617-8BB0-DBA72212EBA8}" srcOrd="0" destOrd="0" presId="urn:microsoft.com/office/officeart/2005/8/layout/vList3"/>
    <dgm:cxn modelId="{734DC221-0E59-4E4C-8442-5E10F9799300}" srcId="{4004E941-E991-4C41-B44A-55F38A8FC0AC}" destId="{0743223E-5C98-49B5-9820-E1DF034DCCE5}" srcOrd="5" destOrd="0" parTransId="{E199854B-361C-484D-967C-64A88C4C5A0B}" sibTransId="{E2BD9E75-A1AF-4835-94A7-874AD7CFDEDF}"/>
    <dgm:cxn modelId="{90FD905F-0CC7-4A49-805E-2B80918F34B3}" srcId="{4004E941-E991-4C41-B44A-55F38A8FC0AC}" destId="{DB1302F6-E4A6-4BCD-ABC4-92EEFA777E3F}" srcOrd="0" destOrd="0" parTransId="{D2B9F965-F90D-447C-8D52-C16A371FC20A}" sibTransId="{FD11F0FE-8E18-44A2-9359-911397B1CE09}"/>
    <dgm:cxn modelId="{79EF6E66-3082-487C-A3C6-720B332A4500}" srcId="{4004E941-E991-4C41-B44A-55F38A8FC0AC}" destId="{D1DF4222-FD50-404B-AE67-B0094CE304F8}" srcOrd="4" destOrd="0" parTransId="{24ADB59E-6483-49AE-A58F-953F9C8C77FF}" sibTransId="{7E5CD1CC-3985-4169-ADA3-C6E7A69519CA}"/>
    <dgm:cxn modelId="{0E041A74-B3E4-4520-B9B8-BE4E93B0E9A3}" type="presOf" srcId="{D1DF4222-FD50-404B-AE67-B0094CE304F8}" destId="{E1A1AB16-FCEC-4CBB-90FD-3641DC7F00CC}" srcOrd="0" destOrd="0" presId="urn:microsoft.com/office/officeart/2005/8/layout/vList3"/>
    <dgm:cxn modelId="{9137057C-86B3-4F85-82BE-57EBBBF13CCC}" type="presOf" srcId="{771F4115-F820-4171-9DAA-5ED768A43C4E}" destId="{1E90FEF3-BA83-4F1F-933C-BBD8D765720D}" srcOrd="0" destOrd="0" presId="urn:microsoft.com/office/officeart/2005/8/layout/vList3"/>
    <dgm:cxn modelId="{F48D609B-7EBA-46C1-8CE7-A1B44B08E516}" type="presOf" srcId="{DB1302F6-E4A6-4BCD-ABC4-92EEFA777E3F}" destId="{86D15A7E-E519-466A-A435-3850F2645C1C}" srcOrd="0" destOrd="0" presId="urn:microsoft.com/office/officeart/2005/8/layout/vList3"/>
    <dgm:cxn modelId="{B4E7ABA5-F012-4AAF-8DC4-417E90E701E5}" srcId="{4004E941-E991-4C41-B44A-55F38A8FC0AC}" destId="{2A418595-49B6-45A1-83D7-289CE6E19442}" srcOrd="1" destOrd="0" parTransId="{A39FECFF-6785-4A15-8F89-94E652C08341}" sibTransId="{43ED7E1E-796F-4C4B-9218-17E4BC822ED3}"/>
    <dgm:cxn modelId="{8CE2FDB1-6D07-4C67-8EA5-21AE163DD7F6}" type="presOf" srcId="{4004E941-E991-4C41-B44A-55F38A8FC0AC}" destId="{6FCB1C0C-8C8D-46E7-960F-87FC75FA7539}" srcOrd="0" destOrd="0" presId="urn:microsoft.com/office/officeart/2005/8/layout/vList3"/>
    <dgm:cxn modelId="{7FB63CC0-ABFF-48FE-99B5-7A8120346D8A}" type="presOf" srcId="{B5594046-2CAB-4DAD-8A2B-16F437550704}" destId="{97781B7B-0BA9-48DF-9BBC-60EF03AD2A35}" srcOrd="0" destOrd="0" presId="urn:microsoft.com/office/officeart/2005/8/layout/vList3"/>
    <dgm:cxn modelId="{2178F6CB-874B-4FAF-9A02-F24F0B834298}" type="presOf" srcId="{2A418595-49B6-45A1-83D7-289CE6E19442}" destId="{A4E5103D-88AB-4740-809C-8848F084D605}" srcOrd="0" destOrd="0" presId="urn:microsoft.com/office/officeart/2005/8/layout/vList3"/>
    <dgm:cxn modelId="{4B4633DB-E571-4EDA-978A-463C69D59B80}" srcId="{4004E941-E991-4C41-B44A-55F38A8FC0AC}" destId="{771F4115-F820-4171-9DAA-5ED768A43C4E}" srcOrd="3" destOrd="0" parTransId="{89C82B40-CB88-444D-8F8F-99E3A4851B91}" sibTransId="{22541C94-64E9-4073-8DC5-EC601C978474}"/>
    <dgm:cxn modelId="{3F61F3E3-A25F-4FE0-A008-5E2B9DF5B9F9}" srcId="{4004E941-E991-4C41-B44A-55F38A8FC0AC}" destId="{B5594046-2CAB-4DAD-8A2B-16F437550704}" srcOrd="2" destOrd="0" parTransId="{7C6CE9F8-8224-4890-A0BC-7F260A0AD04B}" sibTransId="{B14DD744-5867-43E8-93D1-9F724E847799}"/>
    <dgm:cxn modelId="{B65FA1B2-3243-424F-9786-BB12B1710C4B}" type="presParOf" srcId="{6FCB1C0C-8C8D-46E7-960F-87FC75FA7539}" destId="{CF45B803-77AB-4DCC-A319-35085898A5B9}" srcOrd="0" destOrd="0" presId="urn:microsoft.com/office/officeart/2005/8/layout/vList3"/>
    <dgm:cxn modelId="{AA373640-8C8E-4A31-84A4-3AE6C92BB1D0}" type="presParOf" srcId="{CF45B803-77AB-4DCC-A319-35085898A5B9}" destId="{B31FDD54-1945-45C6-9A90-B6AAF5C9583D}" srcOrd="0" destOrd="0" presId="urn:microsoft.com/office/officeart/2005/8/layout/vList3"/>
    <dgm:cxn modelId="{EECC7243-6AB5-4558-8269-8484281B735B}" type="presParOf" srcId="{CF45B803-77AB-4DCC-A319-35085898A5B9}" destId="{86D15A7E-E519-466A-A435-3850F2645C1C}" srcOrd="1" destOrd="0" presId="urn:microsoft.com/office/officeart/2005/8/layout/vList3"/>
    <dgm:cxn modelId="{3932F0C4-D841-479C-8618-B7826D08EE15}" type="presParOf" srcId="{6FCB1C0C-8C8D-46E7-960F-87FC75FA7539}" destId="{C582F0D8-F2CC-4198-8CB6-D9E553A659C8}" srcOrd="1" destOrd="0" presId="urn:microsoft.com/office/officeart/2005/8/layout/vList3"/>
    <dgm:cxn modelId="{A15233C9-7E45-402E-A3DA-D779001D9C44}" type="presParOf" srcId="{6FCB1C0C-8C8D-46E7-960F-87FC75FA7539}" destId="{210A2263-038C-41A2-8D65-C26428861BE0}" srcOrd="2" destOrd="0" presId="urn:microsoft.com/office/officeart/2005/8/layout/vList3"/>
    <dgm:cxn modelId="{DD792BE3-525A-4104-929B-DDCC046FFE4A}" type="presParOf" srcId="{210A2263-038C-41A2-8D65-C26428861BE0}" destId="{9850DABC-12DF-4224-AABD-C8283DD84860}" srcOrd="0" destOrd="0" presId="urn:microsoft.com/office/officeart/2005/8/layout/vList3"/>
    <dgm:cxn modelId="{C7FAB164-5458-4AEA-98E5-A1B515497577}" type="presParOf" srcId="{210A2263-038C-41A2-8D65-C26428861BE0}" destId="{A4E5103D-88AB-4740-809C-8848F084D605}" srcOrd="1" destOrd="0" presId="urn:microsoft.com/office/officeart/2005/8/layout/vList3"/>
    <dgm:cxn modelId="{973C0885-9B6A-4CCE-8B9A-432FE4C78208}" type="presParOf" srcId="{6FCB1C0C-8C8D-46E7-960F-87FC75FA7539}" destId="{69E00D17-C231-4CE9-AC5E-0B4F184F6FCC}" srcOrd="3" destOrd="0" presId="urn:microsoft.com/office/officeart/2005/8/layout/vList3"/>
    <dgm:cxn modelId="{F6F293C2-BCD8-4209-8D15-7312E5DFD8FF}" type="presParOf" srcId="{6FCB1C0C-8C8D-46E7-960F-87FC75FA7539}" destId="{BFE5AF5E-77E5-4404-8DB2-7314B2930B2B}" srcOrd="4" destOrd="0" presId="urn:microsoft.com/office/officeart/2005/8/layout/vList3"/>
    <dgm:cxn modelId="{34A0E265-C483-449D-BEA4-28E4F2F02F27}" type="presParOf" srcId="{BFE5AF5E-77E5-4404-8DB2-7314B2930B2B}" destId="{1A8CA875-07D3-4C02-B86B-07F828867C7F}" srcOrd="0" destOrd="0" presId="urn:microsoft.com/office/officeart/2005/8/layout/vList3"/>
    <dgm:cxn modelId="{23A50A68-3996-45BD-A3B1-783C45A9C0CB}" type="presParOf" srcId="{BFE5AF5E-77E5-4404-8DB2-7314B2930B2B}" destId="{97781B7B-0BA9-48DF-9BBC-60EF03AD2A35}" srcOrd="1" destOrd="0" presId="urn:microsoft.com/office/officeart/2005/8/layout/vList3"/>
    <dgm:cxn modelId="{2DBC86F3-A6E7-4E6C-B65A-CB275D2D56C1}" type="presParOf" srcId="{6FCB1C0C-8C8D-46E7-960F-87FC75FA7539}" destId="{72B94445-3B51-4C6E-8363-3F8C8A8FA111}" srcOrd="5" destOrd="0" presId="urn:microsoft.com/office/officeart/2005/8/layout/vList3"/>
    <dgm:cxn modelId="{182CA30B-54DA-49D3-B8BB-AEDDDA7D5BBA}" type="presParOf" srcId="{6FCB1C0C-8C8D-46E7-960F-87FC75FA7539}" destId="{1F7EF673-691D-421A-8687-733A557678C5}" srcOrd="6" destOrd="0" presId="urn:microsoft.com/office/officeart/2005/8/layout/vList3"/>
    <dgm:cxn modelId="{9FE83FB1-9E0A-4997-A11A-632E2FFD5C2D}" type="presParOf" srcId="{1F7EF673-691D-421A-8687-733A557678C5}" destId="{F4E78FE0-5B32-4C4C-BA6D-E36F4007A870}" srcOrd="0" destOrd="0" presId="urn:microsoft.com/office/officeart/2005/8/layout/vList3"/>
    <dgm:cxn modelId="{8F999438-0DC6-4957-9502-8253599971A3}" type="presParOf" srcId="{1F7EF673-691D-421A-8687-733A557678C5}" destId="{1E90FEF3-BA83-4F1F-933C-BBD8D765720D}" srcOrd="1" destOrd="0" presId="urn:microsoft.com/office/officeart/2005/8/layout/vList3"/>
    <dgm:cxn modelId="{FB331412-4151-499B-B2E8-980A6DFD8524}" type="presParOf" srcId="{6FCB1C0C-8C8D-46E7-960F-87FC75FA7539}" destId="{EB596516-EA00-4209-AC34-2E581ACD57CD}" srcOrd="7" destOrd="0" presId="urn:microsoft.com/office/officeart/2005/8/layout/vList3"/>
    <dgm:cxn modelId="{ABD68EC8-7DB0-4345-9652-137FF7AACA98}" type="presParOf" srcId="{6FCB1C0C-8C8D-46E7-960F-87FC75FA7539}" destId="{BB70E3C2-6C90-4369-94C0-C95BC7621B55}" srcOrd="8" destOrd="0" presId="urn:microsoft.com/office/officeart/2005/8/layout/vList3"/>
    <dgm:cxn modelId="{D8000B81-770F-4132-BA7F-525A7660DDE9}" type="presParOf" srcId="{BB70E3C2-6C90-4369-94C0-C95BC7621B55}" destId="{936017E0-A603-4248-8B9B-CC021FC41116}" srcOrd="0" destOrd="0" presId="urn:microsoft.com/office/officeart/2005/8/layout/vList3"/>
    <dgm:cxn modelId="{75E510AE-822C-4366-AF78-DA2B82FF1DCE}" type="presParOf" srcId="{BB70E3C2-6C90-4369-94C0-C95BC7621B55}" destId="{E1A1AB16-FCEC-4CBB-90FD-3641DC7F00CC}" srcOrd="1" destOrd="0" presId="urn:microsoft.com/office/officeart/2005/8/layout/vList3"/>
    <dgm:cxn modelId="{28E377BC-E788-4FFF-985D-D026CC2F33DB}" type="presParOf" srcId="{6FCB1C0C-8C8D-46E7-960F-87FC75FA7539}" destId="{2EB73379-9A5E-49D3-9903-601BB948C2C6}" srcOrd="9" destOrd="0" presId="urn:microsoft.com/office/officeart/2005/8/layout/vList3"/>
    <dgm:cxn modelId="{1E637C57-9106-47EF-AF85-23A13129248D}" type="presParOf" srcId="{6FCB1C0C-8C8D-46E7-960F-87FC75FA7539}" destId="{488604CD-EB6F-4738-9AF7-0E35577D86A2}" srcOrd="10" destOrd="0" presId="urn:microsoft.com/office/officeart/2005/8/layout/vList3"/>
    <dgm:cxn modelId="{991CBB11-B156-4A53-A99B-F1A67BD2876A}" type="presParOf" srcId="{488604CD-EB6F-4738-9AF7-0E35577D86A2}" destId="{5F29ACA8-E6AA-49BB-BFB8-68A0C68241A6}" srcOrd="0" destOrd="0" presId="urn:microsoft.com/office/officeart/2005/8/layout/vList3"/>
    <dgm:cxn modelId="{A7C766CC-57DD-4C9D-B96D-F471E966D8EF}" type="presParOf" srcId="{488604CD-EB6F-4738-9AF7-0E35577D86A2}" destId="{DD232C08-BF16-4617-8BB0-DBA72212EBA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2CE4D-266E-4202-A963-B6E07AA3781C}">
      <dsp:nvSpPr>
        <dsp:cNvPr id="0" name=""/>
        <dsp:cNvSpPr/>
      </dsp:nvSpPr>
      <dsp:spPr>
        <a:xfrm>
          <a:off x="1221018" y="651492"/>
          <a:ext cx="2168279" cy="182367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62B727-0828-4205-9091-DDC611BE886F}">
      <dsp:nvSpPr>
        <dsp:cNvPr id="0" name=""/>
        <dsp:cNvSpPr/>
      </dsp:nvSpPr>
      <dsp:spPr>
        <a:xfrm>
          <a:off x="242049" y="1734849"/>
          <a:ext cx="1175129" cy="117512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Potholes Due to wear and tear</a:t>
          </a:r>
        </a:p>
      </dsp:txBody>
      <dsp:txXfrm>
        <a:off x="242049" y="1734849"/>
        <a:ext cx="1175129" cy="1175129"/>
      </dsp:txXfrm>
    </dsp:sp>
    <dsp:sp modelId="{A51762F5-B520-475F-BEFD-75564922C843}">
      <dsp:nvSpPr>
        <dsp:cNvPr id="0" name=""/>
        <dsp:cNvSpPr/>
      </dsp:nvSpPr>
      <dsp:spPr>
        <a:xfrm>
          <a:off x="4624615" y="659225"/>
          <a:ext cx="2168279" cy="182367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BFDF1E-8663-40D0-9BDE-4F65B24FCA78}">
      <dsp:nvSpPr>
        <dsp:cNvPr id="0" name=""/>
        <dsp:cNvSpPr/>
      </dsp:nvSpPr>
      <dsp:spPr>
        <a:xfrm>
          <a:off x="3668956" y="1727069"/>
          <a:ext cx="1175129" cy="117512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Splits due to Earthquake</a:t>
          </a:r>
        </a:p>
      </dsp:txBody>
      <dsp:txXfrm>
        <a:off x="3668956" y="1727069"/>
        <a:ext cx="1175129" cy="1175129"/>
      </dsp:txXfrm>
    </dsp:sp>
    <dsp:sp modelId="{DFCFC22E-ACDF-44AB-ABB8-BB9FE8EA978C}">
      <dsp:nvSpPr>
        <dsp:cNvPr id="0" name=""/>
        <dsp:cNvSpPr/>
      </dsp:nvSpPr>
      <dsp:spPr>
        <a:xfrm>
          <a:off x="1228802" y="3145251"/>
          <a:ext cx="2168279" cy="1823677"/>
        </a:xfrm>
        <a:prstGeom prst="rect">
          <a:avLst/>
        </a:prstGeom>
        <a:blipFill>
          <a:blip xmlns:r="http://schemas.openxmlformats.org/officeDocument/2006/relationships" r:embed="rId3"/>
          <a:srcRect/>
          <a:stretch>
            <a:fillRect l="-13000" r="-13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F0B7F9-560C-4928-8901-AEFEDE7447B6}">
      <dsp:nvSpPr>
        <dsp:cNvPr id="0" name=""/>
        <dsp:cNvSpPr/>
      </dsp:nvSpPr>
      <dsp:spPr>
        <a:xfrm>
          <a:off x="265387" y="3903966"/>
          <a:ext cx="1175129" cy="117512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Block due to tree fell down</a:t>
          </a:r>
        </a:p>
      </dsp:txBody>
      <dsp:txXfrm>
        <a:off x="265387" y="3903966"/>
        <a:ext cx="1175129" cy="1175129"/>
      </dsp:txXfrm>
    </dsp:sp>
    <dsp:sp modelId="{CCF2403B-6FFC-48E0-85C3-DC4797932CB4}">
      <dsp:nvSpPr>
        <dsp:cNvPr id="0" name=""/>
        <dsp:cNvSpPr/>
      </dsp:nvSpPr>
      <dsp:spPr>
        <a:xfrm>
          <a:off x="4640184" y="3160807"/>
          <a:ext cx="2168279" cy="182367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4000" r="-24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6E88FA-AC81-4317-BF4B-6D501F7F5AFF}">
      <dsp:nvSpPr>
        <dsp:cNvPr id="0" name=""/>
        <dsp:cNvSpPr/>
      </dsp:nvSpPr>
      <dsp:spPr>
        <a:xfrm>
          <a:off x="3668956" y="3903966"/>
          <a:ext cx="1175129" cy="117512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Ice patches due to rain and snow fall.</a:t>
          </a:r>
        </a:p>
      </dsp:txBody>
      <dsp:txXfrm>
        <a:off x="3668956" y="3903966"/>
        <a:ext cx="1175129" cy="1175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15A7E-E519-466A-A435-3850F2645C1C}">
      <dsp:nvSpPr>
        <dsp:cNvPr id="0" name=""/>
        <dsp:cNvSpPr/>
      </dsp:nvSpPr>
      <dsp:spPr>
        <a:xfrm rot="10800000">
          <a:off x="1109242" y="1580"/>
          <a:ext cx="3701662" cy="70747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97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Natural calamities are not under our control.</a:t>
          </a:r>
        </a:p>
      </dsp:txBody>
      <dsp:txXfrm rot="10800000">
        <a:off x="1286110" y="1580"/>
        <a:ext cx="3524794" cy="707474"/>
      </dsp:txXfrm>
    </dsp:sp>
    <dsp:sp modelId="{B31FDD54-1945-45C6-9A90-B6AAF5C9583D}">
      <dsp:nvSpPr>
        <dsp:cNvPr id="0" name=""/>
        <dsp:cNvSpPr/>
      </dsp:nvSpPr>
      <dsp:spPr>
        <a:xfrm>
          <a:off x="755504" y="1580"/>
          <a:ext cx="707474" cy="70747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A4E5103D-88AB-4740-809C-8848F084D605}">
      <dsp:nvSpPr>
        <dsp:cNvPr id="0" name=""/>
        <dsp:cNvSpPr/>
      </dsp:nvSpPr>
      <dsp:spPr>
        <a:xfrm rot="10800000">
          <a:off x="1109242" y="920241"/>
          <a:ext cx="3701662" cy="70747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97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Our solution is to get notified the road damages as real time as possible.</a:t>
          </a:r>
        </a:p>
      </dsp:txBody>
      <dsp:txXfrm rot="10800000">
        <a:off x="1286110" y="920241"/>
        <a:ext cx="3524794" cy="707474"/>
      </dsp:txXfrm>
    </dsp:sp>
    <dsp:sp modelId="{9850DABC-12DF-4224-AABD-C8283DD84860}">
      <dsp:nvSpPr>
        <dsp:cNvPr id="0" name=""/>
        <dsp:cNvSpPr/>
      </dsp:nvSpPr>
      <dsp:spPr>
        <a:xfrm>
          <a:off x="755504" y="920241"/>
          <a:ext cx="707474" cy="70747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97781B7B-0BA9-48DF-9BBC-60EF03AD2A35}">
      <dsp:nvSpPr>
        <dsp:cNvPr id="0" name=""/>
        <dsp:cNvSpPr/>
      </dsp:nvSpPr>
      <dsp:spPr>
        <a:xfrm rot="10800000">
          <a:off x="1109242" y="1838903"/>
          <a:ext cx="3701662" cy="70747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97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Getting the road images from CCTV camera or GPS.</a:t>
          </a:r>
        </a:p>
      </dsp:txBody>
      <dsp:txXfrm rot="10800000">
        <a:off x="1286110" y="1838903"/>
        <a:ext cx="3524794" cy="707474"/>
      </dsp:txXfrm>
    </dsp:sp>
    <dsp:sp modelId="{1A8CA875-07D3-4C02-B86B-07F828867C7F}">
      <dsp:nvSpPr>
        <dsp:cNvPr id="0" name=""/>
        <dsp:cNvSpPr/>
      </dsp:nvSpPr>
      <dsp:spPr>
        <a:xfrm>
          <a:off x="755504" y="1838903"/>
          <a:ext cx="707474" cy="707474"/>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1E90FEF3-BA83-4F1F-933C-BBD8D765720D}">
      <dsp:nvSpPr>
        <dsp:cNvPr id="0" name=""/>
        <dsp:cNvSpPr/>
      </dsp:nvSpPr>
      <dsp:spPr>
        <a:xfrm rot="10800000">
          <a:off x="1109242" y="2757564"/>
          <a:ext cx="3701662" cy="70747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97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Analyzing the road images using AWS </a:t>
          </a:r>
          <a:r>
            <a:rPr lang="en-US" sz="1400" kern="1200" dirty="0" err="1"/>
            <a:t>Rekognition</a:t>
          </a:r>
          <a:r>
            <a:rPr lang="en-US" sz="1400" kern="1200" dirty="0"/>
            <a:t> service.</a:t>
          </a:r>
        </a:p>
      </dsp:txBody>
      <dsp:txXfrm rot="10800000">
        <a:off x="1286110" y="2757564"/>
        <a:ext cx="3524794" cy="707474"/>
      </dsp:txXfrm>
    </dsp:sp>
    <dsp:sp modelId="{F4E78FE0-5B32-4C4C-BA6D-E36F4007A870}">
      <dsp:nvSpPr>
        <dsp:cNvPr id="0" name=""/>
        <dsp:cNvSpPr/>
      </dsp:nvSpPr>
      <dsp:spPr>
        <a:xfrm>
          <a:off x="755504" y="2757564"/>
          <a:ext cx="707474" cy="707474"/>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rgbClr val="00B050"/>
          </a:solidFill>
          <a:prstDash val="solid"/>
        </a:ln>
        <a:effectLst/>
      </dsp:spPr>
      <dsp:style>
        <a:lnRef idx="2">
          <a:scrgbClr r="0" g="0" b="0"/>
        </a:lnRef>
        <a:fillRef idx="1">
          <a:scrgbClr r="0" g="0" b="0"/>
        </a:fillRef>
        <a:effectRef idx="0">
          <a:scrgbClr r="0" g="0" b="0"/>
        </a:effectRef>
        <a:fontRef idx="minor"/>
      </dsp:style>
    </dsp:sp>
    <dsp:sp modelId="{E1A1AB16-FCEC-4CBB-90FD-3641DC7F00CC}">
      <dsp:nvSpPr>
        <dsp:cNvPr id="0" name=""/>
        <dsp:cNvSpPr/>
      </dsp:nvSpPr>
      <dsp:spPr>
        <a:xfrm rot="10800000">
          <a:off x="1109242" y="3676226"/>
          <a:ext cx="3701662" cy="70747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97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Apply the Machine learning algorithm on the data to detect/predict damage on road.  </a:t>
          </a:r>
        </a:p>
      </dsp:txBody>
      <dsp:txXfrm rot="10800000">
        <a:off x="1286110" y="3676226"/>
        <a:ext cx="3524794" cy="707474"/>
      </dsp:txXfrm>
    </dsp:sp>
    <dsp:sp modelId="{936017E0-A603-4248-8B9B-CC021FC41116}">
      <dsp:nvSpPr>
        <dsp:cNvPr id="0" name=""/>
        <dsp:cNvSpPr/>
      </dsp:nvSpPr>
      <dsp:spPr>
        <a:xfrm>
          <a:off x="755504" y="3676226"/>
          <a:ext cx="707474" cy="707474"/>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DD232C08-BF16-4617-8BB0-DBA72212EBA8}">
      <dsp:nvSpPr>
        <dsp:cNvPr id="0" name=""/>
        <dsp:cNvSpPr/>
      </dsp:nvSpPr>
      <dsp:spPr>
        <a:xfrm rot="10800000">
          <a:off x="1109242" y="4594887"/>
          <a:ext cx="3701662" cy="707474"/>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977"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Broadcast the message so that people traveling towards that area are cautious. </a:t>
          </a:r>
        </a:p>
      </dsp:txBody>
      <dsp:txXfrm rot="10800000">
        <a:off x="1286110" y="4594887"/>
        <a:ext cx="3524794" cy="707474"/>
      </dsp:txXfrm>
    </dsp:sp>
    <dsp:sp modelId="{5F29ACA8-E6AA-49BB-BFB8-68A0C68241A6}">
      <dsp:nvSpPr>
        <dsp:cNvPr id="0" name=""/>
        <dsp:cNvSpPr/>
      </dsp:nvSpPr>
      <dsp:spPr>
        <a:xfrm>
          <a:off x="755504" y="4594887"/>
          <a:ext cx="707474" cy="707474"/>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flat" cmpd="sng" algn="ctr">
          <a:solidFill>
            <a:srgbClr val="FFFF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endParaRPr lang="en-GB" altLang="en-US"/>
          </a:p>
        </p:txBody>
      </p:sp>
      <p:sp>
        <p:nvSpPr>
          <p:cNvPr id="28675"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endParaRPr lang="en-GB" altLang="en-US"/>
          </a:p>
        </p:txBody>
      </p:sp>
      <p:sp>
        <p:nvSpPr>
          <p:cNvPr id="28676" name="Rectangle 4"/>
          <p:cNvSpPr>
            <a:spLocks noGrp="1" noChangeArrowheads="1"/>
          </p:cNvSpPr>
          <p:nvPr>
            <p:ph type="ftr" sz="quarter" idx="2"/>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endParaRPr lang="en-GB" altLang="en-US"/>
          </a:p>
        </p:txBody>
      </p:sp>
      <p:sp>
        <p:nvSpPr>
          <p:cNvPr id="28677" name="Rectangle 5"/>
          <p:cNvSpPr>
            <a:spLocks noGrp="1" noChangeArrowheads="1"/>
          </p:cNvSpPr>
          <p:nvPr>
            <p:ph type="sldNum" sz="quarter" idx="3"/>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defRPr>
            </a:lvl1pPr>
          </a:lstStyle>
          <a:p>
            <a:fld id="{EB713811-8A16-4617-A173-4AE807C1B182}" type="slidenum">
              <a:rPr lang="en-GB" altLang="en-US"/>
              <a:pPr/>
              <a:t>‹#›</a:t>
            </a:fld>
            <a:endParaRPr lang="en-GB" altLang="en-US"/>
          </a:p>
        </p:txBody>
      </p:sp>
    </p:spTree>
    <p:extLst>
      <p:ext uri="{BB962C8B-B14F-4D97-AF65-F5344CB8AC3E}">
        <p14:creationId xmlns:p14="http://schemas.microsoft.com/office/powerpoint/2010/main" val="528521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endParaRPr lang="en-GB" altLang="en-US"/>
          </a:p>
        </p:txBody>
      </p:sp>
      <p:sp>
        <p:nvSpPr>
          <p:cNvPr id="30723"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endParaRPr lang="en-GB" altLang="en-US"/>
          </a:p>
        </p:txBody>
      </p:sp>
      <p:sp>
        <p:nvSpPr>
          <p:cNvPr id="28676"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26"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endParaRPr lang="en-GB" altLang="en-US"/>
          </a:p>
        </p:txBody>
      </p:sp>
      <p:sp>
        <p:nvSpPr>
          <p:cNvPr id="30727"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itchFamily="18" charset="0"/>
              </a:defRPr>
            </a:lvl1pPr>
          </a:lstStyle>
          <a:p>
            <a:fld id="{8C65FD1E-ED97-498B-9AD9-8419382738E2}" type="slidenum">
              <a:rPr lang="en-GB" altLang="en-US"/>
              <a:pPr/>
              <a:t>‹#›</a:t>
            </a:fld>
            <a:endParaRPr lang="en-GB" altLang="en-US"/>
          </a:p>
        </p:txBody>
      </p:sp>
    </p:spTree>
    <p:extLst>
      <p:ext uri="{BB962C8B-B14F-4D97-AF65-F5344CB8AC3E}">
        <p14:creationId xmlns:p14="http://schemas.microsoft.com/office/powerpoint/2010/main" val="13014074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 Box 67">
            <a:extLst>
              <a:ext uri="{FF2B5EF4-FFF2-40B4-BE49-F238E27FC236}">
                <a16:creationId xmlns:a16="http://schemas.microsoft.com/office/drawing/2014/main" id="{692694A7-0F9B-44AD-AEA3-4FDBD94B16FC}"/>
              </a:ext>
            </a:extLst>
          </p:cNvPr>
          <p:cNvSpPr txBox="1">
            <a:spLocks noChangeArrowheads="1"/>
          </p:cNvSpPr>
          <p:nvPr userDrawn="1"/>
        </p:nvSpPr>
        <p:spPr bwMode="auto">
          <a:xfrm>
            <a:off x="668867" y="6270625"/>
            <a:ext cx="8940800" cy="336550"/>
          </a:xfrm>
          <a:prstGeom prst="rect">
            <a:avLst/>
          </a:prstGeom>
          <a:noFill/>
          <a:ln>
            <a:noFill/>
          </a:ln>
          <a:extLst/>
        </p:spPr>
        <p:txBody>
          <a:bodyPr>
            <a:spAutoFit/>
          </a:bodyPr>
          <a:lstStyle/>
          <a:p>
            <a:pPr eaLnBrk="0" hangingPunct="0"/>
            <a:r>
              <a:rPr lang="en-US" altLang="en-US" sz="800" b="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a:p>
        </p:txBody>
      </p:sp>
      <p:pic>
        <p:nvPicPr>
          <p:cNvPr id="8" name="Picture 68">
            <a:extLst>
              <a:ext uri="{FF2B5EF4-FFF2-40B4-BE49-F238E27FC236}">
                <a16:creationId xmlns:a16="http://schemas.microsoft.com/office/drawing/2014/main" id="{549DE5DC-1B37-46C5-8426-61E366FEFFBA}"/>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69012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28644742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37839248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9D28-8210-4DB4-8D2F-2CD7FCA98CD1}" type="slidenum">
              <a:rPr lang="en-US" altLang="en-US" smtClean="0"/>
              <a:pPr/>
              <a:t>‹#›</a:t>
            </a:fld>
            <a:endParaRPr lang="en-US"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91621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42306283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182251545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9929256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B357D-7AC4-4016-AD4F-2A1FEE5B61F5}" type="slidenum">
              <a:rPr lang="en-US" altLang="en-US" smtClean="0"/>
              <a:pPr/>
              <a:t>‹#›</a:t>
            </a:fld>
            <a:endParaRPr lang="en-US" altLang="en-US"/>
          </a:p>
        </p:txBody>
      </p:sp>
      <p:sp>
        <p:nvSpPr>
          <p:cNvPr id="7" name="Line 46">
            <a:extLst>
              <a:ext uri="{FF2B5EF4-FFF2-40B4-BE49-F238E27FC236}">
                <a16:creationId xmlns:a16="http://schemas.microsoft.com/office/drawing/2014/main" id="{38D3198E-F611-460D-92E6-2FDB7B86B9BB}"/>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8" name="Picture 47">
            <a:extLst>
              <a:ext uri="{FF2B5EF4-FFF2-40B4-BE49-F238E27FC236}">
                <a16:creationId xmlns:a16="http://schemas.microsoft.com/office/drawing/2014/main" id="{902F74A2-F1F6-4C95-9669-DC06FFDB6E47}"/>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3811460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7E2AA1-9768-460E-9E90-8308637C7A16}" type="slidenum">
              <a:rPr lang="en-US" altLang="en-US" smtClean="0"/>
              <a:pPr/>
              <a:t>‹#›</a:t>
            </a:fld>
            <a:endParaRPr lang="en-US" altLang="en-US"/>
          </a:p>
        </p:txBody>
      </p:sp>
      <p:sp>
        <p:nvSpPr>
          <p:cNvPr id="7" name="Line 46">
            <a:extLst>
              <a:ext uri="{FF2B5EF4-FFF2-40B4-BE49-F238E27FC236}">
                <a16:creationId xmlns:a16="http://schemas.microsoft.com/office/drawing/2014/main" id="{60851736-65FE-4959-A65E-D67B7ABFB164}"/>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8" name="Picture 47">
            <a:extLst>
              <a:ext uri="{FF2B5EF4-FFF2-40B4-BE49-F238E27FC236}">
                <a16:creationId xmlns:a16="http://schemas.microsoft.com/office/drawing/2014/main" id="{6C3DEB8F-EBC4-4EA7-BBB8-120684E4C82F}"/>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1431730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341119914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Line 46"/>
          <p:cNvSpPr>
            <a:spLocks noChangeShapeType="1"/>
          </p:cNvSpPr>
          <p:nvPr userDrawn="1"/>
        </p:nvSpPr>
        <p:spPr bwMode="auto">
          <a:xfrm>
            <a:off x="14818" y="5708650"/>
            <a:ext cx="12177183" cy="0"/>
          </a:xfrm>
          <a:prstGeom prst="line">
            <a:avLst/>
          </a:prstGeom>
          <a:noFill/>
          <a:ln w="19050">
            <a:solidFill>
              <a:schemeClr val="accent1"/>
            </a:solidFill>
            <a:round/>
            <a:headEnd/>
            <a:tailEnd/>
          </a:ln>
        </p:spPr>
        <p:txBody>
          <a:bodyPr wrap="none" anchor="ctr"/>
          <a:lstStyle/>
          <a:p>
            <a:endParaRPr lang="en-US"/>
          </a:p>
        </p:txBody>
      </p:sp>
      <p:pic>
        <p:nvPicPr>
          <p:cNvPr id="3" name="Picture 47"/>
          <p:cNvPicPr>
            <a:picLocks noChangeAspect="1" noChangeArrowheads="1"/>
          </p:cNvPicPr>
          <p:nvPr userDrawn="1"/>
        </p:nvPicPr>
        <p:blipFill>
          <a:blip r:embed="rId2" cstate="print"/>
          <a:srcRect/>
          <a:stretch>
            <a:fillRect/>
          </a:stretch>
        </p:blipFill>
        <p:spPr bwMode="auto">
          <a:xfrm>
            <a:off x="10693401" y="6445250"/>
            <a:ext cx="1452033" cy="317500"/>
          </a:xfrm>
          <a:prstGeom prst="rect">
            <a:avLst/>
          </a:prstGeom>
          <a:noFill/>
          <a:ln w="9525">
            <a:noFill/>
            <a:miter lim="800000"/>
            <a:headEnd/>
            <a:tailEnd/>
          </a:ln>
        </p:spPr>
      </p:pic>
      <p:sp>
        <p:nvSpPr>
          <p:cNvPr id="4" name="Line 46"/>
          <p:cNvSpPr>
            <a:spLocks noChangeShapeType="1"/>
          </p:cNvSpPr>
          <p:nvPr userDrawn="1"/>
        </p:nvSpPr>
        <p:spPr bwMode="auto">
          <a:xfrm>
            <a:off x="14818" y="6359525"/>
            <a:ext cx="12177183" cy="0"/>
          </a:xfrm>
          <a:prstGeom prst="line">
            <a:avLst/>
          </a:prstGeom>
          <a:noFill/>
          <a:ln w="19050">
            <a:solidFill>
              <a:schemeClr val="accent1"/>
            </a:solidFill>
            <a:round/>
            <a:headEnd/>
            <a:tailEnd/>
          </a:ln>
        </p:spPr>
        <p:txBody>
          <a:bodyPr wrap="none" anchor="ctr"/>
          <a:lstStyle/>
          <a:p>
            <a:endParaRPr lang="en-US"/>
          </a:p>
        </p:txBody>
      </p:sp>
      <p:sp>
        <p:nvSpPr>
          <p:cNvPr id="5" name="Rectangle 9"/>
          <p:cNvSpPr>
            <a:spLocks noChangeArrowheads="1"/>
          </p:cNvSpPr>
          <p:nvPr userDrawn="1"/>
        </p:nvSpPr>
        <p:spPr bwMode="auto">
          <a:xfrm>
            <a:off x="78318" y="5815014"/>
            <a:ext cx="182033" cy="136525"/>
          </a:xfrm>
          <a:prstGeom prst="rect">
            <a:avLst/>
          </a:prstGeom>
          <a:solidFill>
            <a:srgbClr val="CCFFFF"/>
          </a:solidFill>
          <a:ln w="9525" algn="ctr">
            <a:solidFill>
              <a:schemeClr val="tx1"/>
            </a:solidFill>
            <a:round/>
            <a:headEnd/>
            <a:tailEnd/>
          </a:ln>
        </p:spPr>
        <p:txBody>
          <a:bodyPr anchor="ctr"/>
          <a:lstStyle/>
          <a:p>
            <a:pPr algn="ctr" eaLnBrk="0" hangingPunct="0"/>
            <a:endParaRPr lang="en-US" sz="900"/>
          </a:p>
        </p:txBody>
      </p:sp>
      <p:sp>
        <p:nvSpPr>
          <p:cNvPr id="6" name="TextBox 5"/>
          <p:cNvSpPr txBox="1">
            <a:spLocks noChangeArrowheads="1"/>
          </p:cNvSpPr>
          <p:nvPr userDrawn="1"/>
        </p:nvSpPr>
        <p:spPr bwMode="auto">
          <a:xfrm>
            <a:off x="203201" y="5756275"/>
            <a:ext cx="1062567" cy="311150"/>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This system</a:t>
            </a:r>
          </a:p>
        </p:txBody>
      </p:sp>
      <p:sp>
        <p:nvSpPr>
          <p:cNvPr id="7" name="Rectangle 11"/>
          <p:cNvSpPr>
            <a:spLocks noChangeArrowheads="1"/>
          </p:cNvSpPr>
          <p:nvPr userDrawn="1"/>
        </p:nvSpPr>
        <p:spPr bwMode="auto">
          <a:xfrm>
            <a:off x="78318" y="6064251"/>
            <a:ext cx="182033" cy="138113"/>
          </a:xfrm>
          <a:prstGeom prst="rect">
            <a:avLst/>
          </a:prstGeom>
          <a:solidFill>
            <a:srgbClr val="C0C0C0"/>
          </a:solidFill>
          <a:ln w="9525" algn="ctr">
            <a:solidFill>
              <a:schemeClr val="tx1"/>
            </a:solidFill>
            <a:round/>
            <a:headEnd/>
            <a:tailEnd/>
          </a:ln>
        </p:spPr>
        <p:txBody>
          <a:bodyPr anchor="ctr"/>
          <a:lstStyle/>
          <a:p>
            <a:pPr algn="ctr" eaLnBrk="0" hangingPunct="0"/>
            <a:endParaRPr lang="en-US" sz="900"/>
          </a:p>
        </p:txBody>
      </p:sp>
      <p:sp>
        <p:nvSpPr>
          <p:cNvPr id="8" name="TextBox 7"/>
          <p:cNvSpPr txBox="1">
            <a:spLocks noChangeArrowheads="1"/>
          </p:cNvSpPr>
          <p:nvPr userDrawn="1"/>
        </p:nvSpPr>
        <p:spPr bwMode="auto">
          <a:xfrm>
            <a:off x="203201" y="6018213"/>
            <a:ext cx="1062567" cy="323850"/>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Other systems</a:t>
            </a:r>
          </a:p>
        </p:txBody>
      </p:sp>
      <p:sp>
        <p:nvSpPr>
          <p:cNvPr id="9" name="Rectangle 13"/>
          <p:cNvSpPr>
            <a:spLocks noChangeArrowheads="1"/>
          </p:cNvSpPr>
          <p:nvPr userDrawn="1"/>
        </p:nvSpPr>
        <p:spPr bwMode="auto">
          <a:xfrm>
            <a:off x="1299634" y="5815014"/>
            <a:ext cx="182033" cy="136525"/>
          </a:xfrm>
          <a:prstGeom prst="rect">
            <a:avLst/>
          </a:prstGeom>
          <a:noFill/>
          <a:ln w="28575" algn="ctr">
            <a:solidFill>
              <a:srgbClr val="0070C0"/>
            </a:solidFill>
            <a:round/>
            <a:headEnd/>
            <a:tailEnd/>
          </a:ln>
        </p:spPr>
        <p:txBody>
          <a:bodyPr anchor="ctr"/>
          <a:lstStyle/>
          <a:p>
            <a:pPr algn="ctr" eaLnBrk="0" hangingPunct="0"/>
            <a:endParaRPr lang="en-US" sz="900"/>
          </a:p>
        </p:txBody>
      </p:sp>
      <p:sp>
        <p:nvSpPr>
          <p:cNvPr id="10" name="TextBox 9"/>
          <p:cNvSpPr txBox="1">
            <a:spLocks noChangeArrowheads="1"/>
          </p:cNvSpPr>
          <p:nvPr userDrawn="1"/>
        </p:nvSpPr>
        <p:spPr bwMode="auto">
          <a:xfrm>
            <a:off x="1481667" y="5756276"/>
            <a:ext cx="1845733" cy="277813"/>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New</a:t>
            </a:r>
          </a:p>
        </p:txBody>
      </p:sp>
      <p:sp>
        <p:nvSpPr>
          <p:cNvPr id="11" name="Rectangle 15"/>
          <p:cNvSpPr>
            <a:spLocks noChangeArrowheads="1"/>
          </p:cNvSpPr>
          <p:nvPr userDrawn="1"/>
        </p:nvSpPr>
        <p:spPr bwMode="auto">
          <a:xfrm>
            <a:off x="1299634" y="6067426"/>
            <a:ext cx="182033" cy="138113"/>
          </a:xfrm>
          <a:prstGeom prst="rect">
            <a:avLst/>
          </a:prstGeom>
          <a:noFill/>
          <a:ln w="6350" algn="ctr">
            <a:solidFill>
              <a:schemeClr val="tx1"/>
            </a:solidFill>
            <a:prstDash val="dash"/>
            <a:round/>
            <a:headEnd/>
            <a:tailEnd/>
          </a:ln>
        </p:spPr>
        <p:txBody>
          <a:bodyPr anchor="ctr"/>
          <a:lstStyle/>
          <a:p>
            <a:pPr algn="ctr" eaLnBrk="0" hangingPunct="0"/>
            <a:endParaRPr lang="en-US" sz="900"/>
          </a:p>
        </p:txBody>
      </p:sp>
      <p:sp>
        <p:nvSpPr>
          <p:cNvPr id="12" name="TextBox 11"/>
          <p:cNvSpPr txBox="1">
            <a:spLocks noChangeArrowheads="1"/>
          </p:cNvSpPr>
          <p:nvPr userDrawn="1"/>
        </p:nvSpPr>
        <p:spPr bwMode="auto">
          <a:xfrm>
            <a:off x="1439333" y="6010275"/>
            <a:ext cx="1405467" cy="349250"/>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1000" b="0"/>
              <a:t>Sub systems or components</a:t>
            </a:r>
          </a:p>
        </p:txBody>
      </p:sp>
      <p:cxnSp>
        <p:nvCxnSpPr>
          <p:cNvPr id="13" name="Straight Connector 17"/>
          <p:cNvCxnSpPr>
            <a:cxnSpLocks noChangeShapeType="1"/>
          </p:cNvCxnSpPr>
          <p:nvPr userDrawn="1"/>
        </p:nvCxnSpPr>
        <p:spPr bwMode="auto">
          <a:xfrm>
            <a:off x="2643718" y="5849938"/>
            <a:ext cx="452967" cy="0"/>
          </a:xfrm>
          <a:prstGeom prst="line">
            <a:avLst/>
          </a:prstGeom>
          <a:noFill/>
          <a:ln w="19050" algn="ctr">
            <a:solidFill>
              <a:schemeClr val="tx1"/>
            </a:solidFill>
            <a:round/>
            <a:headEnd/>
            <a:tailEnd/>
          </a:ln>
        </p:spPr>
      </p:cxnSp>
      <p:cxnSp>
        <p:nvCxnSpPr>
          <p:cNvPr id="14" name="Straight Connector 18"/>
          <p:cNvCxnSpPr>
            <a:cxnSpLocks noChangeShapeType="1"/>
          </p:cNvCxnSpPr>
          <p:nvPr userDrawn="1"/>
        </p:nvCxnSpPr>
        <p:spPr bwMode="auto">
          <a:xfrm>
            <a:off x="2643718" y="6110288"/>
            <a:ext cx="452967" cy="0"/>
          </a:xfrm>
          <a:prstGeom prst="line">
            <a:avLst/>
          </a:prstGeom>
          <a:noFill/>
          <a:ln w="19050" algn="ctr">
            <a:solidFill>
              <a:schemeClr val="tx1"/>
            </a:solidFill>
            <a:prstDash val="dash"/>
            <a:round/>
            <a:headEnd/>
            <a:tailEnd/>
          </a:ln>
        </p:spPr>
      </p:cxnSp>
      <p:sp>
        <p:nvSpPr>
          <p:cNvPr id="15" name="TextBox 14"/>
          <p:cNvSpPr txBox="1">
            <a:spLocks noChangeArrowheads="1"/>
          </p:cNvSpPr>
          <p:nvPr userDrawn="1"/>
        </p:nvSpPr>
        <p:spPr bwMode="auto">
          <a:xfrm>
            <a:off x="3050118" y="5686425"/>
            <a:ext cx="1248833" cy="306388"/>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Bi-direction online</a:t>
            </a:r>
          </a:p>
        </p:txBody>
      </p:sp>
      <p:sp>
        <p:nvSpPr>
          <p:cNvPr id="16" name="TextBox 19"/>
          <p:cNvSpPr txBox="1">
            <a:spLocks noChangeArrowheads="1"/>
          </p:cNvSpPr>
          <p:nvPr userDrawn="1"/>
        </p:nvSpPr>
        <p:spPr bwMode="auto">
          <a:xfrm>
            <a:off x="3050118" y="6018214"/>
            <a:ext cx="1248833" cy="306387"/>
          </a:xfrm>
          <a:prstGeom prst="rect">
            <a:avLst/>
          </a:prstGeom>
          <a:noFill/>
          <a:ln w="9525">
            <a:noFill/>
            <a:miter lim="800000"/>
            <a:headEnd/>
            <a:tailEnd/>
          </a:ln>
        </p:spPr>
        <p:txBody>
          <a:bodyPr/>
          <a:lstStyle/>
          <a:p>
            <a:pPr eaLnBrk="0" hangingPunct="0"/>
            <a:r>
              <a:rPr lang="en-US" sz="900" b="0"/>
              <a:t>Batch</a:t>
            </a:r>
          </a:p>
          <a:p>
            <a:pPr eaLnBrk="0" hangingPunct="0"/>
            <a:r>
              <a:rPr lang="en-US" sz="900" b="0"/>
              <a:t>(dash line)</a:t>
            </a:r>
          </a:p>
        </p:txBody>
      </p:sp>
      <p:cxnSp>
        <p:nvCxnSpPr>
          <p:cNvPr id="17" name="Straight Connector 21"/>
          <p:cNvCxnSpPr>
            <a:cxnSpLocks noChangeShapeType="1"/>
          </p:cNvCxnSpPr>
          <p:nvPr userDrawn="1"/>
        </p:nvCxnSpPr>
        <p:spPr bwMode="auto">
          <a:xfrm>
            <a:off x="4298951" y="5849938"/>
            <a:ext cx="452967" cy="0"/>
          </a:xfrm>
          <a:prstGeom prst="line">
            <a:avLst/>
          </a:prstGeom>
          <a:noFill/>
          <a:ln w="19050" algn="ctr">
            <a:solidFill>
              <a:schemeClr val="tx1"/>
            </a:solidFill>
            <a:round/>
            <a:headEnd/>
            <a:tailEnd type="triangle" w="lg" len="lg"/>
          </a:ln>
        </p:spPr>
      </p:cxnSp>
      <p:cxnSp>
        <p:nvCxnSpPr>
          <p:cNvPr id="18" name="Straight Connector 22"/>
          <p:cNvCxnSpPr>
            <a:cxnSpLocks noChangeShapeType="1"/>
          </p:cNvCxnSpPr>
          <p:nvPr userDrawn="1"/>
        </p:nvCxnSpPr>
        <p:spPr bwMode="auto">
          <a:xfrm>
            <a:off x="4298951" y="6110288"/>
            <a:ext cx="452967" cy="0"/>
          </a:xfrm>
          <a:prstGeom prst="line">
            <a:avLst/>
          </a:prstGeom>
          <a:noFill/>
          <a:ln w="19050" algn="ctr">
            <a:solidFill>
              <a:srgbClr val="33CC33"/>
            </a:solidFill>
            <a:round/>
            <a:headEnd/>
            <a:tailEnd type="none" w="lg" len="lg"/>
          </a:ln>
        </p:spPr>
      </p:cxnSp>
      <p:sp>
        <p:nvSpPr>
          <p:cNvPr id="19" name="TextBox 18"/>
          <p:cNvSpPr txBox="1">
            <a:spLocks noChangeArrowheads="1"/>
          </p:cNvSpPr>
          <p:nvPr userDrawn="1"/>
        </p:nvSpPr>
        <p:spPr bwMode="auto">
          <a:xfrm>
            <a:off x="4737101" y="5686426"/>
            <a:ext cx="1155700" cy="341313"/>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Uni-direction online</a:t>
            </a:r>
          </a:p>
        </p:txBody>
      </p:sp>
      <p:sp>
        <p:nvSpPr>
          <p:cNvPr id="20" name="TextBox 23"/>
          <p:cNvSpPr txBox="1">
            <a:spLocks noChangeArrowheads="1"/>
          </p:cNvSpPr>
          <p:nvPr userDrawn="1"/>
        </p:nvSpPr>
        <p:spPr bwMode="auto">
          <a:xfrm>
            <a:off x="4737101" y="6007101"/>
            <a:ext cx="1231900" cy="341313"/>
          </a:xfrm>
          <a:prstGeom prst="rect">
            <a:avLst/>
          </a:prstGeom>
          <a:noFill/>
          <a:ln w="9525">
            <a:noFill/>
            <a:miter lim="800000"/>
            <a:headEnd/>
            <a:tailEnd/>
          </a:ln>
        </p:spPr>
        <p:txBody>
          <a:bodyPr/>
          <a:lstStyle/>
          <a:p>
            <a:pPr eaLnBrk="0" hangingPunct="0"/>
            <a:r>
              <a:rPr lang="en-US" sz="900" b="0"/>
              <a:t>New interface (Green)</a:t>
            </a:r>
          </a:p>
        </p:txBody>
      </p:sp>
      <p:sp>
        <p:nvSpPr>
          <p:cNvPr id="21" name="TextBox 20"/>
          <p:cNvSpPr txBox="1">
            <a:spLocks noChangeArrowheads="1"/>
          </p:cNvSpPr>
          <p:nvPr userDrawn="1"/>
        </p:nvSpPr>
        <p:spPr bwMode="auto">
          <a:xfrm>
            <a:off x="5877984" y="5734051"/>
            <a:ext cx="939800" cy="258763"/>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1000"/>
              <a:t>[</a:t>
            </a:r>
            <a:r>
              <a:rPr lang="en-US" sz="900"/>
              <a:t> </a:t>
            </a:r>
            <a:r>
              <a:rPr lang="en-US" sz="900" b="0"/>
              <a:t>Platform </a:t>
            </a:r>
            <a:r>
              <a:rPr lang="en-US" sz="1000"/>
              <a:t>]</a:t>
            </a:r>
          </a:p>
        </p:txBody>
      </p:sp>
      <p:sp>
        <p:nvSpPr>
          <p:cNvPr id="22" name="TextBox 21"/>
          <p:cNvSpPr txBox="1">
            <a:spLocks noChangeArrowheads="1"/>
          </p:cNvSpPr>
          <p:nvPr userDrawn="1"/>
        </p:nvSpPr>
        <p:spPr bwMode="auto">
          <a:xfrm>
            <a:off x="5985933" y="5948364"/>
            <a:ext cx="812800" cy="352425"/>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ctr" eaLnBrk="0" hangingPunct="0">
              <a:defRPr/>
            </a:pPr>
            <a:r>
              <a:rPr lang="en-US" sz="900" b="0"/>
              <a:t>System name</a:t>
            </a:r>
          </a:p>
        </p:txBody>
      </p:sp>
      <p:sp>
        <p:nvSpPr>
          <p:cNvPr id="23" name="TextBox 22"/>
          <p:cNvSpPr txBox="1">
            <a:spLocks noChangeArrowheads="1"/>
          </p:cNvSpPr>
          <p:nvPr userDrawn="1"/>
        </p:nvSpPr>
        <p:spPr bwMode="auto">
          <a:xfrm>
            <a:off x="7035800" y="5721351"/>
            <a:ext cx="1295400" cy="288925"/>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i="1"/>
              <a:t>Italic</a:t>
            </a:r>
            <a:r>
              <a:rPr lang="en-US" sz="900" b="0"/>
              <a:t>   Protocol</a:t>
            </a:r>
          </a:p>
        </p:txBody>
      </p:sp>
      <p:sp>
        <p:nvSpPr>
          <p:cNvPr id="24" name="TextBox 23"/>
          <p:cNvSpPr txBox="1">
            <a:spLocks noChangeArrowheads="1"/>
          </p:cNvSpPr>
          <p:nvPr userDrawn="1"/>
        </p:nvSpPr>
        <p:spPr bwMode="auto">
          <a:xfrm>
            <a:off x="7035800" y="5899151"/>
            <a:ext cx="1295400" cy="288925"/>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i="1">
                <a:solidFill>
                  <a:srgbClr val="FF0000"/>
                </a:solidFill>
              </a:rPr>
              <a:t>Red</a:t>
            </a:r>
            <a:r>
              <a:rPr lang="en-US" sz="900" b="0"/>
              <a:t>    Important</a:t>
            </a:r>
          </a:p>
        </p:txBody>
      </p:sp>
      <p:sp>
        <p:nvSpPr>
          <p:cNvPr id="25" name="TextBox 24"/>
          <p:cNvSpPr txBox="1">
            <a:spLocks noChangeArrowheads="1"/>
          </p:cNvSpPr>
          <p:nvPr userDrawn="1"/>
        </p:nvSpPr>
        <p:spPr bwMode="auto">
          <a:xfrm>
            <a:off x="8597901" y="5710239"/>
            <a:ext cx="842433" cy="287337"/>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H Host</a:t>
            </a:r>
          </a:p>
        </p:txBody>
      </p:sp>
      <p:sp>
        <p:nvSpPr>
          <p:cNvPr id="26" name="TextBox 25"/>
          <p:cNvSpPr txBox="1">
            <a:spLocks noChangeArrowheads="1"/>
          </p:cNvSpPr>
          <p:nvPr userDrawn="1"/>
        </p:nvSpPr>
        <p:spPr bwMode="auto">
          <a:xfrm>
            <a:off x="8597901" y="5883275"/>
            <a:ext cx="842433" cy="287338"/>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A AIX</a:t>
            </a:r>
          </a:p>
        </p:txBody>
      </p:sp>
      <p:sp>
        <p:nvSpPr>
          <p:cNvPr id="27" name="TextBox 26"/>
          <p:cNvSpPr txBox="1">
            <a:spLocks noChangeArrowheads="1"/>
          </p:cNvSpPr>
          <p:nvPr userDrawn="1"/>
        </p:nvSpPr>
        <p:spPr bwMode="auto">
          <a:xfrm>
            <a:off x="8583085" y="6084889"/>
            <a:ext cx="842433" cy="288925"/>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S Solaris</a:t>
            </a:r>
          </a:p>
        </p:txBody>
      </p:sp>
      <p:sp>
        <p:nvSpPr>
          <p:cNvPr id="28" name="TextBox 27"/>
          <p:cNvSpPr txBox="1">
            <a:spLocks noChangeArrowheads="1"/>
          </p:cNvSpPr>
          <p:nvPr userDrawn="1"/>
        </p:nvSpPr>
        <p:spPr bwMode="auto">
          <a:xfrm>
            <a:off x="9484785" y="5894389"/>
            <a:ext cx="960967" cy="288925"/>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W Windows</a:t>
            </a:r>
          </a:p>
        </p:txBody>
      </p:sp>
      <p:sp>
        <p:nvSpPr>
          <p:cNvPr id="29" name="TextBox 28"/>
          <p:cNvSpPr txBox="1">
            <a:spLocks noChangeArrowheads="1"/>
          </p:cNvSpPr>
          <p:nvPr userDrawn="1"/>
        </p:nvSpPr>
        <p:spPr bwMode="auto">
          <a:xfrm>
            <a:off x="9544052" y="5710239"/>
            <a:ext cx="842433" cy="287337"/>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L Linux</a:t>
            </a:r>
          </a:p>
        </p:txBody>
      </p:sp>
      <p:sp>
        <p:nvSpPr>
          <p:cNvPr id="30" name="TextBox 29"/>
          <p:cNvSpPr txBox="1">
            <a:spLocks noChangeArrowheads="1"/>
          </p:cNvSpPr>
          <p:nvPr userDrawn="1"/>
        </p:nvSpPr>
        <p:spPr bwMode="auto">
          <a:xfrm>
            <a:off x="5877984" y="6000751"/>
            <a:ext cx="939800" cy="258763"/>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1000"/>
              <a:t>{               }</a:t>
            </a:r>
          </a:p>
        </p:txBody>
      </p:sp>
      <p:sp>
        <p:nvSpPr>
          <p:cNvPr id="31" name="TextBox 30"/>
          <p:cNvSpPr txBox="1">
            <a:spLocks noChangeArrowheads="1"/>
          </p:cNvSpPr>
          <p:nvPr userDrawn="1"/>
        </p:nvSpPr>
        <p:spPr bwMode="auto">
          <a:xfrm>
            <a:off x="10803467" y="5734051"/>
            <a:ext cx="939800" cy="258763"/>
          </a:xfrm>
          <a:prstGeom prst="rect">
            <a:avLst/>
          </a:prstGeom>
          <a:noFill/>
          <a:ln>
            <a:noFill/>
          </a:ln>
          <a:extLst/>
        </p:spPr>
        <p:txBody>
          <a:bodyPr wrap="none"/>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1000"/>
              <a:t>(</a:t>
            </a:r>
            <a:r>
              <a:rPr lang="en-US" sz="900"/>
              <a:t> </a:t>
            </a:r>
            <a:r>
              <a:rPr lang="en-US" sz="900" b="0"/>
              <a:t>                      </a:t>
            </a:r>
            <a:r>
              <a:rPr lang="en-US" sz="1000"/>
              <a:t>)</a:t>
            </a:r>
          </a:p>
        </p:txBody>
      </p:sp>
      <p:sp>
        <p:nvSpPr>
          <p:cNvPr id="32" name="TextBox 31"/>
          <p:cNvSpPr txBox="1">
            <a:spLocks noChangeArrowheads="1"/>
          </p:cNvSpPr>
          <p:nvPr userDrawn="1"/>
        </p:nvSpPr>
        <p:spPr bwMode="auto">
          <a:xfrm>
            <a:off x="10943167" y="5691188"/>
            <a:ext cx="1035051" cy="354012"/>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ctr" eaLnBrk="0" hangingPunct="0">
              <a:defRPr/>
            </a:pPr>
            <a:r>
              <a:rPr lang="en-US" sz="900" b="0"/>
              <a:t>Resiliency Technology</a:t>
            </a:r>
          </a:p>
        </p:txBody>
      </p:sp>
      <p:sp>
        <p:nvSpPr>
          <p:cNvPr id="33" name="Oval 37"/>
          <p:cNvSpPr>
            <a:spLocks noChangeArrowheads="1"/>
          </p:cNvSpPr>
          <p:nvPr userDrawn="1"/>
        </p:nvSpPr>
        <p:spPr bwMode="auto">
          <a:xfrm>
            <a:off x="7135284" y="6096001"/>
            <a:ext cx="355600" cy="263525"/>
          </a:xfrm>
          <a:prstGeom prst="ellipse">
            <a:avLst/>
          </a:prstGeom>
          <a:solidFill>
            <a:schemeClr val="accent1"/>
          </a:solidFill>
          <a:ln w="9525" algn="ctr">
            <a:solidFill>
              <a:schemeClr val="tx1"/>
            </a:solidFill>
            <a:round/>
            <a:headEnd/>
            <a:tailEnd/>
          </a:ln>
        </p:spPr>
        <p:txBody>
          <a:bodyPr anchor="ctr"/>
          <a:lstStyle/>
          <a:p>
            <a:pPr algn="ctr" eaLnBrk="0" hangingPunct="0"/>
            <a:r>
              <a:rPr lang="en-US" sz="900">
                <a:solidFill>
                  <a:schemeClr val="bg1"/>
                </a:solidFill>
              </a:rPr>
              <a:t>N</a:t>
            </a:r>
          </a:p>
        </p:txBody>
      </p:sp>
      <p:sp>
        <p:nvSpPr>
          <p:cNvPr id="34" name="TextBox 33"/>
          <p:cNvSpPr txBox="1">
            <a:spLocks noChangeArrowheads="1"/>
          </p:cNvSpPr>
          <p:nvPr userDrawn="1"/>
        </p:nvSpPr>
        <p:spPr bwMode="auto">
          <a:xfrm>
            <a:off x="7503584" y="6038851"/>
            <a:ext cx="1030816" cy="409575"/>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b="0"/>
              <a:t>Number of servers</a:t>
            </a:r>
          </a:p>
        </p:txBody>
      </p:sp>
      <p:sp>
        <p:nvSpPr>
          <p:cNvPr id="35" name="TextBox 34"/>
          <p:cNvSpPr txBox="1">
            <a:spLocks noChangeArrowheads="1"/>
          </p:cNvSpPr>
          <p:nvPr userDrawn="1"/>
        </p:nvSpPr>
        <p:spPr bwMode="auto">
          <a:xfrm>
            <a:off x="9512300" y="6089650"/>
            <a:ext cx="2601384" cy="204788"/>
          </a:xfrm>
          <a:prstGeom prst="rect">
            <a:avLst/>
          </a:prstGeom>
          <a:noFill/>
          <a:ln>
            <a:noFill/>
          </a:ln>
          <a:extLst/>
        </p:spPr>
        <p:txBody>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eaLnBrk="0" hangingPunct="0">
              <a:defRPr/>
            </a:pPr>
            <a:r>
              <a:rPr lang="en-US" sz="900" dirty="0">
                <a:solidFill>
                  <a:srgbClr val="0070C0"/>
                </a:solidFill>
              </a:rPr>
              <a:t>ABCv1  </a:t>
            </a:r>
            <a:r>
              <a:rPr lang="en-US" sz="900" b="0" dirty="0"/>
              <a:t>SW or HW &amp; version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41737161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E321-B6DE-4348-A95C-DE093B1E1BFA}" type="slidenum">
              <a:rPr lang="en-US" altLang="en-US" smtClean="0"/>
              <a:pPr/>
              <a:t>‹#›</a:t>
            </a:fld>
            <a:endParaRPr lang="en-US" altLang="en-US"/>
          </a:p>
        </p:txBody>
      </p:sp>
      <p:sp>
        <p:nvSpPr>
          <p:cNvPr id="7" name="Line 46">
            <a:extLst>
              <a:ext uri="{FF2B5EF4-FFF2-40B4-BE49-F238E27FC236}">
                <a16:creationId xmlns:a16="http://schemas.microsoft.com/office/drawing/2014/main" id="{A849FF9F-8F0D-4DC1-8978-6E3972972716}"/>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8" name="Picture 47">
            <a:extLst>
              <a:ext uri="{FF2B5EF4-FFF2-40B4-BE49-F238E27FC236}">
                <a16:creationId xmlns:a16="http://schemas.microsoft.com/office/drawing/2014/main" id="{491A993E-4CC3-470E-8CC8-1528872FF196}"/>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40430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A39C-01D9-4FB9-9232-BFFF6F1A14C8}" type="slidenum">
              <a:rPr lang="en-US" altLang="en-US" smtClean="0"/>
              <a:pPr/>
              <a:t>‹#›</a:t>
            </a:fld>
            <a:endParaRPr lang="en-US" altLang="en-US"/>
          </a:p>
        </p:txBody>
      </p:sp>
      <p:sp>
        <p:nvSpPr>
          <p:cNvPr id="8" name="Line 46">
            <a:extLst>
              <a:ext uri="{FF2B5EF4-FFF2-40B4-BE49-F238E27FC236}">
                <a16:creationId xmlns:a16="http://schemas.microsoft.com/office/drawing/2014/main" id="{33EC1675-497C-4ED2-BD9B-38B6F2538545}"/>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9" name="Picture 47">
            <a:extLst>
              <a:ext uri="{FF2B5EF4-FFF2-40B4-BE49-F238E27FC236}">
                <a16:creationId xmlns:a16="http://schemas.microsoft.com/office/drawing/2014/main" id="{C2F6A175-4C98-4397-A9C8-8CBF8063C60C}"/>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212009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BDCB9-882D-4609-B536-2389932871B8}" type="slidenum">
              <a:rPr lang="en-US" altLang="en-US" smtClean="0"/>
              <a:pPr/>
              <a:t>‹#›</a:t>
            </a:fld>
            <a:endParaRPr lang="en-US" altLang="en-US"/>
          </a:p>
        </p:txBody>
      </p:sp>
      <p:sp>
        <p:nvSpPr>
          <p:cNvPr id="10" name="Line 46">
            <a:extLst>
              <a:ext uri="{FF2B5EF4-FFF2-40B4-BE49-F238E27FC236}">
                <a16:creationId xmlns:a16="http://schemas.microsoft.com/office/drawing/2014/main" id="{1AC64F6C-C6BB-4016-A5B0-6E3E13DC00DE}"/>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11" name="Picture 47">
            <a:extLst>
              <a:ext uri="{FF2B5EF4-FFF2-40B4-BE49-F238E27FC236}">
                <a16:creationId xmlns:a16="http://schemas.microsoft.com/office/drawing/2014/main" id="{9D57FD4B-E07D-4233-8D38-9450697B5E86}"/>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22310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07B4C-0FED-4C87-A708-1EF171234F58}" type="slidenum">
              <a:rPr lang="en-US" altLang="en-US" smtClean="0"/>
              <a:pPr/>
              <a:t>‹#›</a:t>
            </a:fld>
            <a:endParaRPr lang="en-US" altLang="en-US"/>
          </a:p>
        </p:txBody>
      </p:sp>
      <p:sp>
        <p:nvSpPr>
          <p:cNvPr id="6" name="Line 46">
            <a:extLst>
              <a:ext uri="{FF2B5EF4-FFF2-40B4-BE49-F238E27FC236}">
                <a16:creationId xmlns:a16="http://schemas.microsoft.com/office/drawing/2014/main" id="{09FD5BD8-7B22-44FE-8AD7-FA9D2DA1CDE0}"/>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7" name="Picture 47">
            <a:extLst>
              <a:ext uri="{FF2B5EF4-FFF2-40B4-BE49-F238E27FC236}">
                <a16:creationId xmlns:a16="http://schemas.microsoft.com/office/drawing/2014/main" id="{4060FF6D-B44F-4938-BDEB-14D21AA6D9E7}"/>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1727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7F0C1-A877-4C4B-A377-2476D4180C4D}" type="slidenum">
              <a:rPr lang="en-US" altLang="en-US" smtClean="0"/>
              <a:pPr/>
              <a:t>‹#›</a:t>
            </a:fld>
            <a:endParaRPr lang="en-US" altLang="en-US"/>
          </a:p>
        </p:txBody>
      </p:sp>
      <p:sp>
        <p:nvSpPr>
          <p:cNvPr id="5" name="Line 46">
            <a:extLst>
              <a:ext uri="{FF2B5EF4-FFF2-40B4-BE49-F238E27FC236}">
                <a16:creationId xmlns:a16="http://schemas.microsoft.com/office/drawing/2014/main" id="{880B5494-7B2A-43F5-A9B8-92F0BDD38412}"/>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6" name="Picture 47">
            <a:extLst>
              <a:ext uri="{FF2B5EF4-FFF2-40B4-BE49-F238E27FC236}">
                <a16:creationId xmlns:a16="http://schemas.microsoft.com/office/drawing/2014/main" id="{B21F98F8-DE91-4E99-9245-6EA2C0D20805}"/>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33530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FBB45-959C-469F-AEED-0D8763051FF8}" type="slidenum">
              <a:rPr lang="en-US" altLang="en-US" smtClean="0"/>
              <a:pPr/>
              <a:t>‹#›</a:t>
            </a:fld>
            <a:endParaRPr lang="en-US" altLang="en-US"/>
          </a:p>
        </p:txBody>
      </p:sp>
      <p:sp>
        <p:nvSpPr>
          <p:cNvPr id="8" name="Line 46">
            <a:extLst>
              <a:ext uri="{FF2B5EF4-FFF2-40B4-BE49-F238E27FC236}">
                <a16:creationId xmlns:a16="http://schemas.microsoft.com/office/drawing/2014/main" id="{6CB54FFB-B777-4375-AE77-5B2BF0618E78}"/>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9" name="Picture 47">
            <a:extLst>
              <a:ext uri="{FF2B5EF4-FFF2-40B4-BE49-F238E27FC236}">
                <a16:creationId xmlns:a16="http://schemas.microsoft.com/office/drawing/2014/main" id="{C48C1B0E-E624-4AE1-AFB3-B759A0773922}"/>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229655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6/27/2018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40BAB-CCA4-4181-A77D-E57953B99C09}" type="slidenum">
              <a:rPr lang="en-US" altLang="en-US" smtClean="0"/>
              <a:pPr/>
              <a:t>‹#›</a:t>
            </a:fld>
            <a:endParaRPr lang="en-US" altLang="en-US"/>
          </a:p>
        </p:txBody>
      </p:sp>
      <p:sp>
        <p:nvSpPr>
          <p:cNvPr id="8" name="Line 46">
            <a:extLst>
              <a:ext uri="{FF2B5EF4-FFF2-40B4-BE49-F238E27FC236}">
                <a16:creationId xmlns:a16="http://schemas.microsoft.com/office/drawing/2014/main" id="{CAE5A596-C492-4FBE-88A9-1BC4F58D895E}"/>
              </a:ext>
            </a:extLst>
          </p:cNvPr>
          <p:cNvSpPr>
            <a:spLocks noChangeShapeType="1"/>
          </p:cNvSpPr>
          <p:nvPr userDrawn="1"/>
        </p:nvSpPr>
        <p:spPr bwMode="auto">
          <a:xfrm>
            <a:off x="863600" y="6172200"/>
            <a:ext cx="10458451" cy="0"/>
          </a:xfrm>
          <a:prstGeom prst="line">
            <a:avLst/>
          </a:prstGeom>
          <a:noFill/>
          <a:ln w="19050">
            <a:solidFill>
              <a:schemeClr val="accent1"/>
            </a:solidFill>
            <a:round/>
            <a:headEnd/>
            <a:tailEnd/>
          </a:ln>
        </p:spPr>
        <p:txBody>
          <a:bodyPr wrap="none" anchor="ctr"/>
          <a:lstStyle/>
          <a:p>
            <a:endParaRPr lang="en-US"/>
          </a:p>
        </p:txBody>
      </p:sp>
      <p:pic>
        <p:nvPicPr>
          <p:cNvPr id="9" name="Picture 47">
            <a:extLst>
              <a:ext uri="{FF2B5EF4-FFF2-40B4-BE49-F238E27FC236}">
                <a16:creationId xmlns:a16="http://schemas.microsoft.com/office/drawing/2014/main" id="{AED5DD01-CA49-44C8-8988-F4073A12B8FA}"/>
              </a:ext>
            </a:extLst>
          </p:cNvPr>
          <p:cNvPicPr>
            <a:picLocks noChangeAspect="1" noChangeArrowheads="1"/>
          </p:cNvPicPr>
          <p:nvPr userDrawn="1"/>
        </p:nvPicPr>
        <p:blipFill>
          <a:blip r:embed="rId2" cstate="print"/>
          <a:srcRect/>
          <a:stretch>
            <a:fillRect/>
          </a:stretch>
        </p:blipFill>
        <p:spPr bwMode="auto">
          <a:xfrm>
            <a:off x="9927168" y="6280150"/>
            <a:ext cx="1452033" cy="317500"/>
          </a:xfrm>
          <a:prstGeom prst="rect">
            <a:avLst/>
          </a:prstGeom>
          <a:noFill/>
          <a:ln w="9525">
            <a:noFill/>
            <a:miter lim="800000"/>
            <a:headEnd/>
            <a:tailEnd/>
          </a:ln>
        </p:spPr>
      </p:pic>
    </p:spTree>
    <p:extLst>
      <p:ext uri="{BB962C8B-B14F-4D97-AF65-F5344CB8AC3E}">
        <p14:creationId xmlns:p14="http://schemas.microsoft.com/office/powerpoint/2010/main" val="402861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6/27/2018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55E9D28-8210-4DB4-8D2F-2CD7FCA98CD1}" type="slidenum">
              <a:rPr lang="en-US" altLang="en-US" smtClean="0"/>
              <a:pPr/>
              <a:t>‹#›</a:t>
            </a:fld>
            <a:endParaRPr lang="en-US" altLang="en-US"/>
          </a:p>
        </p:txBody>
      </p:sp>
    </p:spTree>
    <p:extLst>
      <p:ext uri="{BB962C8B-B14F-4D97-AF65-F5344CB8AC3E}">
        <p14:creationId xmlns:p14="http://schemas.microsoft.com/office/powerpoint/2010/main" val="266682835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686" r:id="rId19"/>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4.svg"/><Relationship Id="rId18" Type="http://schemas.openxmlformats.org/officeDocument/2006/relationships/image" Target="../media/image30.png"/><Relationship Id="rId3" Type="http://schemas.openxmlformats.org/officeDocument/2006/relationships/diagramLayout" Target="../diagrams/layout2.xml"/><Relationship Id="rId7" Type="http://schemas.openxmlformats.org/officeDocument/2006/relationships/image" Target="../media/image2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diagramData" Target="../diagrams/data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8.xml"/><Relationship Id="rId6" Type="http://schemas.microsoft.com/office/2007/relationships/diagramDrawing" Target="../diagrams/drawing2.xml"/><Relationship Id="rId11" Type="http://schemas.openxmlformats.org/officeDocument/2006/relationships/image" Target="../media/image25.svg"/><Relationship Id="rId5" Type="http://schemas.openxmlformats.org/officeDocument/2006/relationships/diagramColors" Target="../diagrams/colors2.xml"/><Relationship Id="rId15" Type="http://schemas.openxmlformats.org/officeDocument/2006/relationships/image" Target="../media/image27.png"/><Relationship Id="rId10" Type="http://schemas.openxmlformats.org/officeDocument/2006/relationships/image" Target="../media/image24.png"/><Relationship Id="rId19" Type="http://schemas.openxmlformats.org/officeDocument/2006/relationships/image" Target="../media/image31.svg"/><Relationship Id="rId4" Type="http://schemas.openxmlformats.org/officeDocument/2006/relationships/diagramQuickStyle" Target="../diagrams/quickStyle2.xml"/><Relationship Id="rId9" Type="http://schemas.openxmlformats.org/officeDocument/2006/relationships/image" Target="../media/image23.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6" name="Picture 5" descr="A picture containing outdoor, ground, sky, grass&#10;&#10;Description generated with very high confidence">
            <a:extLst>
              <a:ext uri="{FF2B5EF4-FFF2-40B4-BE49-F238E27FC236}">
                <a16:creationId xmlns:a16="http://schemas.microsoft.com/office/drawing/2014/main" id="{671EB3A3-D2C4-4664-BB1D-3477F5C2CBCC}"/>
              </a:ext>
            </a:extLst>
          </p:cNvPr>
          <p:cNvPicPr>
            <a:picLocks noChangeAspect="1"/>
          </p:cNvPicPr>
          <p:nvPr/>
        </p:nvPicPr>
        <p:blipFill rotWithShape="1">
          <a:blip r:embed="rId3">
            <a:extLst>
              <a:ext uri="{28A0092B-C50C-407E-A947-70E740481C1C}">
                <a14:useLocalDpi xmlns:a14="http://schemas.microsoft.com/office/drawing/2010/main" val="0"/>
              </a:ext>
            </a:extLst>
          </a:blip>
          <a:srcRect l="8793" r="9239" b="1"/>
          <a:stretch/>
        </p:blipFill>
        <p:spPr>
          <a:xfrm>
            <a:off x="922868" y="645517"/>
            <a:ext cx="5171543" cy="3738166"/>
          </a:xfrm>
          <a:custGeom>
            <a:avLst/>
            <a:gdLst>
              <a:gd name="connsiteX0" fmla="*/ 163732 w 5171543"/>
              <a:gd name="connsiteY0" fmla="*/ 0 h 3738166"/>
              <a:gd name="connsiteX1" fmla="*/ 5171543 w 5171543"/>
              <a:gd name="connsiteY1" fmla="*/ 0 h 3738166"/>
              <a:gd name="connsiteX2" fmla="*/ 5171543 w 5171543"/>
              <a:gd name="connsiteY2" fmla="*/ 3738166 h 3738166"/>
              <a:gd name="connsiteX3" fmla="*/ 163732 w 5171543"/>
              <a:gd name="connsiteY3" fmla="*/ 3738166 h 3738166"/>
              <a:gd name="connsiteX4" fmla="*/ 0 w 5171543"/>
              <a:gd name="connsiteY4" fmla="*/ 3574434 h 3738166"/>
              <a:gd name="connsiteX5" fmla="*/ 0 w 5171543"/>
              <a:gd name="connsiteY5" fmla="*/ 163732 h 3738166"/>
              <a:gd name="connsiteX6" fmla="*/ 163732 w 5171543"/>
              <a:gd name="connsiteY6" fmla="*/ 0 h 373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1543" h="3738166">
                <a:moveTo>
                  <a:pt x="163732" y="0"/>
                </a:moveTo>
                <a:lnTo>
                  <a:pt x="5171543" y="0"/>
                </a:lnTo>
                <a:lnTo>
                  <a:pt x="5171543" y="3738166"/>
                </a:lnTo>
                <a:lnTo>
                  <a:pt x="163732" y="3738166"/>
                </a:lnTo>
                <a:cubicBezTo>
                  <a:pt x="73305" y="3738166"/>
                  <a:pt x="0" y="3664861"/>
                  <a:pt x="0" y="3574434"/>
                </a:cubicBezTo>
                <a:lnTo>
                  <a:pt x="0" y="163732"/>
                </a:lnTo>
                <a:cubicBezTo>
                  <a:pt x="0" y="73305"/>
                  <a:pt x="73305" y="0"/>
                  <a:pt x="163732" y="0"/>
                </a:cubicBezTo>
                <a:close/>
              </a:path>
            </a:pathLst>
          </a:custGeom>
          <a:ln w="50800" cap="sq" cmpd="dbl">
            <a:noFill/>
            <a:miter lim="800000"/>
          </a:ln>
          <a:effectLst/>
        </p:spPr>
      </p:pic>
      <p:pic>
        <p:nvPicPr>
          <p:cNvPr id="8" name="Picture 7" descr="A picture containing road, outdoor, way, scene&#10;&#10;Description generated with very high confidence">
            <a:extLst>
              <a:ext uri="{FF2B5EF4-FFF2-40B4-BE49-F238E27FC236}">
                <a16:creationId xmlns:a16="http://schemas.microsoft.com/office/drawing/2014/main" id="{FC35B39D-D331-42AC-BDD4-5E1DB324FF13}"/>
              </a:ext>
            </a:extLst>
          </p:cNvPr>
          <p:cNvPicPr>
            <a:picLocks noChangeAspect="1"/>
          </p:cNvPicPr>
          <p:nvPr/>
        </p:nvPicPr>
        <p:blipFill rotWithShape="1">
          <a:blip r:embed="rId4">
            <a:extLst>
              <a:ext uri="{28A0092B-C50C-407E-A947-70E740481C1C}">
                <a14:useLocalDpi xmlns:a14="http://schemas.microsoft.com/office/drawing/2010/main" val="0"/>
              </a:ext>
            </a:extLst>
          </a:blip>
          <a:srcRect r="22189"/>
          <a:stretch/>
        </p:blipFill>
        <p:spPr>
          <a:xfrm>
            <a:off x="6098119" y="645517"/>
            <a:ext cx="5171015" cy="3738166"/>
          </a:xfrm>
          <a:custGeom>
            <a:avLst/>
            <a:gdLst>
              <a:gd name="connsiteX0" fmla="*/ 0 w 5171015"/>
              <a:gd name="connsiteY0" fmla="*/ 0 h 3738166"/>
              <a:gd name="connsiteX1" fmla="*/ 5007283 w 5171015"/>
              <a:gd name="connsiteY1" fmla="*/ 0 h 3738166"/>
              <a:gd name="connsiteX2" fmla="*/ 5171015 w 5171015"/>
              <a:gd name="connsiteY2" fmla="*/ 163732 h 3738166"/>
              <a:gd name="connsiteX3" fmla="*/ 5171015 w 5171015"/>
              <a:gd name="connsiteY3" fmla="*/ 3574434 h 3738166"/>
              <a:gd name="connsiteX4" fmla="*/ 5007283 w 5171015"/>
              <a:gd name="connsiteY4" fmla="*/ 3738166 h 3738166"/>
              <a:gd name="connsiteX5" fmla="*/ 0 w 5171015"/>
              <a:gd name="connsiteY5" fmla="*/ 3738166 h 373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1015" h="3738166">
                <a:moveTo>
                  <a:pt x="0" y="0"/>
                </a:moveTo>
                <a:lnTo>
                  <a:pt x="5007283" y="0"/>
                </a:lnTo>
                <a:cubicBezTo>
                  <a:pt x="5097710" y="0"/>
                  <a:pt x="5171015" y="73305"/>
                  <a:pt x="5171015" y="163732"/>
                </a:cubicBezTo>
                <a:lnTo>
                  <a:pt x="5171015" y="3574434"/>
                </a:lnTo>
                <a:cubicBezTo>
                  <a:pt x="5171015" y="3664861"/>
                  <a:pt x="5097710" y="3738166"/>
                  <a:pt x="5007283" y="3738166"/>
                </a:cubicBezTo>
                <a:lnTo>
                  <a:pt x="0" y="3738166"/>
                </a:lnTo>
                <a:close/>
              </a:path>
            </a:pathLst>
          </a:custGeom>
          <a:ln w="50800" cap="sq" cmpd="dbl">
            <a:noFill/>
            <a:miter lim="800000"/>
          </a:ln>
          <a:effectLst/>
        </p:spPr>
      </p:pic>
      <p:sp>
        <p:nvSpPr>
          <p:cNvPr id="3" name="Title 2">
            <a:extLst>
              <a:ext uri="{FF2B5EF4-FFF2-40B4-BE49-F238E27FC236}">
                <a16:creationId xmlns:a16="http://schemas.microsoft.com/office/drawing/2014/main" id="{2171677D-29CC-4942-9AFC-E1E0508D18DC}"/>
              </a:ext>
            </a:extLst>
          </p:cNvPr>
          <p:cNvSpPr>
            <a:spLocks noGrp="1"/>
          </p:cNvSpPr>
          <p:nvPr>
            <p:ph type="title"/>
          </p:nvPr>
        </p:nvSpPr>
        <p:spPr>
          <a:xfrm>
            <a:off x="1060229" y="4657790"/>
            <a:ext cx="10127192" cy="1102930"/>
          </a:xfrm>
        </p:spPr>
        <p:txBody>
          <a:bodyPr vert="horz" lIns="91440" tIns="45720" rIns="91440" bIns="45720" rtlCol="0" anchor="b">
            <a:normAutofit fontScale="90000"/>
          </a:bodyPr>
          <a:lstStyle/>
          <a:p>
            <a:pPr algn="r"/>
            <a:r>
              <a:rPr lang="en-US" sz="4000" cap="all" dirty="0">
                <a:latin typeface="Book Antiqua" panose="02040602050305030304" pitchFamily="18" charset="0"/>
              </a:rPr>
              <a:t>INDUSTRY :- Transportation  </a:t>
            </a:r>
            <a:br>
              <a:rPr lang="en-US" sz="4000" cap="all" dirty="0">
                <a:latin typeface="Book Antiqua" panose="02040602050305030304" pitchFamily="18" charset="0"/>
              </a:rPr>
            </a:br>
            <a:r>
              <a:rPr lang="en-US" sz="4000" cap="all" dirty="0">
                <a:latin typeface="Book Antiqua" panose="02040602050305030304" pitchFamily="18" charset="0"/>
              </a:rPr>
              <a:t>Project :- ROAD TRASFORMER</a:t>
            </a:r>
          </a:p>
        </p:txBody>
      </p:sp>
      <p:sp>
        <p:nvSpPr>
          <p:cNvPr id="2" name="Slide Number Placeholder 1">
            <a:extLst>
              <a:ext uri="{FF2B5EF4-FFF2-40B4-BE49-F238E27FC236}">
                <a16:creationId xmlns:a16="http://schemas.microsoft.com/office/drawing/2014/main" id="{EE3693E0-70D5-4EB0-A81E-89E29E02DAFC}"/>
              </a:ext>
            </a:extLst>
          </p:cNvPr>
          <p:cNvSpPr>
            <a:spLocks noGrp="1"/>
          </p:cNvSpPr>
          <p:nvPr>
            <p:ph type="sldNum" sz="quarter" idx="12"/>
          </p:nvPr>
        </p:nvSpPr>
        <p:spPr>
          <a:xfrm>
            <a:off x="10608958" y="5870575"/>
            <a:ext cx="551167" cy="377825"/>
          </a:xfrm>
        </p:spPr>
        <p:txBody>
          <a:bodyPr vert="horz" lIns="91440" tIns="45720" rIns="91440" bIns="45720" rtlCol="0" anchor="ctr">
            <a:normAutofit/>
          </a:bodyPr>
          <a:lstStyle/>
          <a:p>
            <a:pPr defTabSz="914400">
              <a:spcAft>
                <a:spcPts val="600"/>
              </a:spcAft>
            </a:pPr>
            <a:fld id="{C027F0C1-A877-4C4B-A377-2476D4180C4D}" type="slidenum">
              <a:rPr lang="en-US" altLang="en-US"/>
              <a:pPr defTabSz="914400">
                <a:spcAft>
                  <a:spcPts val="600"/>
                </a:spcAft>
              </a:pPr>
              <a:t>1</a:t>
            </a:fld>
            <a:endParaRPr lang="en-US" altLang="en-US"/>
          </a:p>
        </p:txBody>
      </p:sp>
    </p:spTree>
    <p:extLst>
      <p:ext uri="{BB962C8B-B14F-4D97-AF65-F5344CB8AC3E}">
        <p14:creationId xmlns:p14="http://schemas.microsoft.com/office/powerpoint/2010/main" val="78580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912F-CF48-4F41-B6F7-F2DC9AEBE330}"/>
              </a:ext>
            </a:extLst>
          </p:cNvPr>
          <p:cNvSpPr>
            <a:spLocks noGrp="1"/>
          </p:cNvSpPr>
          <p:nvPr>
            <p:ph type="title"/>
          </p:nvPr>
        </p:nvSpPr>
        <p:spPr>
          <a:xfrm>
            <a:off x="22861" y="293370"/>
            <a:ext cx="5714999" cy="708861"/>
          </a:xfrm>
        </p:spPr>
        <p:txBody>
          <a:bodyPr vert="horz" lIns="91440" tIns="45720" rIns="91440" bIns="45720" rtlCol="0" anchor="b">
            <a:noAutofit/>
          </a:bodyPr>
          <a:lstStyle/>
          <a:p>
            <a:r>
              <a:rPr lang="en-US" sz="2800" cap="all" dirty="0"/>
              <a:t>Problem FROM bad roads</a:t>
            </a:r>
          </a:p>
        </p:txBody>
      </p:sp>
      <p:sp>
        <p:nvSpPr>
          <p:cNvPr id="3" name="Text Placeholder 2">
            <a:extLst>
              <a:ext uri="{FF2B5EF4-FFF2-40B4-BE49-F238E27FC236}">
                <a16:creationId xmlns:a16="http://schemas.microsoft.com/office/drawing/2014/main" id="{D7ECE1FC-3D19-4BFB-96E8-3D9B041AF3C7}"/>
              </a:ext>
            </a:extLst>
          </p:cNvPr>
          <p:cNvSpPr>
            <a:spLocks noGrp="1"/>
          </p:cNvSpPr>
          <p:nvPr>
            <p:ph type="body" idx="1"/>
          </p:nvPr>
        </p:nvSpPr>
        <p:spPr>
          <a:xfrm>
            <a:off x="80011" y="1348740"/>
            <a:ext cx="4606289" cy="5215890"/>
          </a:xfrm>
        </p:spPr>
        <p:txBody>
          <a:bodyPr vert="horz" lIns="91440" tIns="45720" rIns="91440" bIns="45720" rtlCol="0" anchor="t">
            <a:normAutofit fontScale="77500" lnSpcReduction="20000"/>
          </a:bodyPr>
          <a:lstStyle/>
          <a:p>
            <a:pPr marL="342900" indent="-342900" algn="just">
              <a:buFont typeface="Arial" panose="020B0604020202020204" pitchFamily="34" charset="0"/>
              <a:buChar char="•"/>
            </a:pPr>
            <a:r>
              <a:rPr lang="en-US" dirty="0"/>
              <a:t>Accidents :- The Pacific Institute for Research and Evaluation examined information from the National Highway Traffic Safety Administration, Federal Motor Carrier Safety Administration and other government agencies and concluded that road problems like potholes and iced-over stretches of highway cause more than 42,000 deaths a year.</a:t>
            </a:r>
          </a:p>
          <a:p>
            <a:pPr marL="342900" indent="-342900" algn="just">
              <a:buFont typeface="Arial" panose="020B0604020202020204" pitchFamily="34" charset="0"/>
              <a:buChar char="•"/>
            </a:pPr>
            <a:r>
              <a:rPr lang="en-US" dirty="0"/>
              <a:t>Vehicle Damage :- People have to spend more on the maintenance of vehicles which need frequent service after plying on bad roads.</a:t>
            </a:r>
          </a:p>
          <a:p>
            <a:pPr marL="342900" indent="-342900" algn="just">
              <a:buFont typeface="Arial" panose="020B0604020202020204" pitchFamily="34" charset="0"/>
              <a:buChar char="•"/>
            </a:pPr>
            <a:r>
              <a:rPr lang="en-US" dirty="0"/>
              <a:t>Economy Loss :- Bad roads slows down the transportation network and have negative economy progress. </a:t>
            </a:r>
          </a:p>
          <a:p>
            <a:pPr marL="342900" indent="-342900" algn="just">
              <a:buFont typeface="Arial" panose="020B0604020202020204" pitchFamily="34" charset="0"/>
              <a:buChar char="•"/>
            </a:pPr>
            <a:r>
              <a:rPr lang="en-US" dirty="0"/>
              <a:t>When and where :- No real time system available to monitor and detect/predict it.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EFE3FAA-27FD-430C-A32D-66FF33EEEC86}"/>
              </a:ext>
            </a:extLst>
          </p:cNvPr>
          <p:cNvSpPr>
            <a:spLocks noGrp="1"/>
          </p:cNvSpPr>
          <p:nvPr>
            <p:ph type="sldNum" sz="quarter" idx="12"/>
          </p:nvPr>
        </p:nvSpPr>
        <p:spPr>
          <a:xfrm>
            <a:off x="10955034" y="5870575"/>
            <a:ext cx="551167" cy="377825"/>
          </a:xfrm>
        </p:spPr>
        <p:txBody>
          <a:bodyPr vert="horz" lIns="91440" tIns="45720" rIns="91440" bIns="45720" rtlCol="0" anchor="ctr">
            <a:normAutofit/>
          </a:bodyPr>
          <a:lstStyle/>
          <a:p>
            <a:pPr>
              <a:spcAft>
                <a:spcPts val="600"/>
              </a:spcAft>
            </a:pPr>
            <a:fld id="{455E9D28-8210-4DB4-8D2F-2CD7FCA98CD1}" type="slidenum">
              <a:rPr lang="en-US" altLang="en-US" b="0" i="0" kern="1200" dirty="0">
                <a:solidFill>
                  <a:schemeClr val="tx1"/>
                </a:solidFill>
                <a:effectLst/>
                <a:latin typeface="+mn-lt"/>
                <a:ea typeface="+mn-ea"/>
                <a:cs typeface="+mn-cs"/>
              </a:rPr>
              <a:pPr>
                <a:spcAft>
                  <a:spcPts val="600"/>
                </a:spcAft>
              </a:pPr>
              <a:t>2</a:t>
            </a:fld>
            <a:endParaRPr lang="en-US" altLang="en-US" b="0" i="0" kern="1200" dirty="0">
              <a:solidFill>
                <a:schemeClr val="tx1"/>
              </a:solidFill>
              <a:effectLst/>
              <a:latin typeface="+mn-lt"/>
              <a:ea typeface="+mn-ea"/>
              <a:cs typeface="+mn-cs"/>
            </a:endParaRPr>
          </a:p>
        </p:txBody>
      </p:sp>
      <p:graphicFrame>
        <p:nvGraphicFramePr>
          <p:cNvPr id="21" name="Diagram 20">
            <a:extLst>
              <a:ext uri="{FF2B5EF4-FFF2-40B4-BE49-F238E27FC236}">
                <a16:creationId xmlns:a16="http://schemas.microsoft.com/office/drawing/2014/main" id="{4129609E-9712-4218-9550-DCB346282555}"/>
              </a:ext>
            </a:extLst>
          </p:cNvPr>
          <p:cNvGraphicFramePr/>
          <p:nvPr>
            <p:extLst>
              <p:ext uri="{D42A27DB-BD31-4B8C-83A1-F6EECF244321}">
                <p14:modId xmlns:p14="http://schemas.microsoft.com/office/powerpoint/2010/main" val="3289549222"/>
              </p:ext>
            </p:extLst>
          </p:nvPr>
        </p:nvGraphicFramePr>
        <p:xfrm>
          <a:off x="4937760" y="1097280"/>
          <a:ext cx="6957060" cy="5646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D3841B8C-08E4-4213-8E26-045D6259DEE0}"/>
              </a:ext>
            </a:extLst>
          </p:cNvPr>
          <p:cNvSpPr txBox="1"/>
          <p:nvPr/>
        </p:nvSpPr>
        <p:spPr>
          <a:xfrm>
            <a:off x="6777990" y="480060"/>
            <a:ext cx="4063933" cy="523220"/>
          </a:xfrm>
          <a:prstGeom prst="rect">
            <a:avLst/>
          </a:prstGeom>
          <a:noFill/>
        </p:spPr>
        <p:txBody>
          <a:bodyPr wrap="none" rtlCol="0">
            <a:spAutoFit/>
          </a:bodyPr>
          <a:lstStyle/>
          <a:p>
            <a:r>
              <a:rPr lang="en-US" sz="2800" dirty="0">
                <a:latin typeface="Book Antiqua" panose="02040602050305030304" pitchFamily="18" charset="0"/>
              </a:rPr>
              <a:t>TYPES OF BAD ROADS</a:t>
            </a:r>
          </a:p>
        </p:txBody>
      </p:sp>
    </p:spTree>
    <p:extLst>
      <p:ext uri="{BB962C8B-B14F-4D97-AF65-F5344CB8AC3E}">
        <p14:creationId xmlns:p14="http://schemas.microsoft.com/office/powerpoint/2010/main" val="89698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5052AD-D78E-4D95-AEB5-ECA7D917B8FE}"/>
              </a:ext>
            </a:extLst>
          </p:cNvPr>
          <p:cNvSpPr>
            <a:spLocks noGrp="1"/>
          </p:cNvSpPr>
          <p:nvPr>
            <p:ph type="body" idx="1"/>
          </p:nvPr>
        </p:nvSpPr>
        <p:spPr>
          <a:xfrm>
            <a:off x="685801" y="136801"/>
            <a:ext cx="10131426" cy="582866"/>
          </a:xfrm>
        </p:spPr>
        <p:txBody>
          <a:bodyPr/>
          <a:lstStyle/>
          <a:p>
            <a:pPr algn="ctr"/>
            <a:r>
              <a:rPr lang="en-US" dirty="0"/>
              <a:t>APPROACH TO GET  ROAD CONDITION REAL TIME </a:t>
            </a:r>
          </a:p>
        </p:txBody>
      </p:sp>
      <p:sp>
        <p:nvSpPr>
          <p:cNvPr id="4" name="Slide Number Placeholder 3">
            <a:extLst>
              <a:ext uri="{FF2B5EF4-FFF2-40B4-BE49-F238E27FC236}">
                <a16:creationId xmlns:a16="http://schemas.microsoft.com/office/drawing/2014/main" id="{D99D998C-B535-4A1C-AFDC-890CA4A99B63}"/>
              </a:ext>
            </a:extLst>
          </p:cNvPr>
          <p:cNvSpPr>
            <a:spLocks noGrp="1"/>
          </p:cNvSpPr>
          <p:nvPr>
            <p:ph type="sldNum" sz="quarter" idx="12"/>
          </p:nvPr>
        </p:nvSpPr>
        <p:spPr/>
        <p:txBody>
          <a:bodyPr/>
          <a:lstStyle/>
          <a:p>
            <a:fld id="{455E9D28-8210-4DB4-8D2F-2CD7FCA98CD1}" type="slidenum">
              <a:rPr lang="en-US" altLang="en-US" smtClean="0"/>
              <a:pPr/>
              <a:t>3</a:t>
            </a:fld>
            <a:endParaRPr lang="en-US" altLang="en-US"/>
          </a:p>
        </p:txBody>
      </p:sp>
      <p:graphicFrame>
        <p:nvGraphicFramePr>
          <p:cNvPr id="5" name="Diagram 4">
            <a:extLst>
              <a:ext uri="{FF2B5EF4-FFF2-40B4-BE49-F238E27FC236}">
                <a16:creationId xmlns:a16="http://schemas.microsoft.com/office/drawing/2014/main" id="{1E74F3E1-C971-4C89-9109-E7A6AC67355F}"/>
              </a:ext>
            </a:extLst>
          </p:cNvPr>
          <p:cNvGraphicFramePr/>
          <p:nvPr>
            <p:extLst>
              <p:ext uri="{D42A27DB-BD31-4B8C-83A1-F6EECF244321}">
                <p14:modId xmlns:p14="http://schemas.microsoft.com/office/powerpoint/2010/main" val="2264852568"/>
              </p:ext>
            </p:extLst>
          </p:nvPr>
        </p:nvGraphicFramePr>
        <p:xfrm>
          <a:off x="0" y="891328"/>
          <a:ext cx="5566410" cy="5303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B5421CF-2461-4E79-A787-B79A654A40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74529" y="1033626"/>
            <a:ext cx="544781" cy="653737"/>
          </a:xfrm>
          <a:prstGeom prst="rect">
            <a:avLst/>
          </a:prstGeom>
        </p:spPr>
      </p:pic>
      <p:pic>
        <p:nvPicPr>
          <p:cNvPr id="7" name="Picture 6">
            <a:extLst>
              <a:ext uri="{FF2B5EF4-FFF2-40B4-BE49-F238E27FC236}">
                <a16:creationId xmlns:a16="http://schemas.microsoft.com/office/drawing/2014/main" id="{7E4FF98C-BDA5-4DDF-9BD6-D1BBD751BD1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1432" y="1075118"/>
            <a:ext cx="521367" cy="625640"/>
          </a:xfrm>
          <a:prstGeom prst="rect">
            <a:avLst/>
          </a:prstGeom>
        </p:spPr>
      </p:pic>
      <p:sp>
        <p:nvSpPr>
          <p:cNvPr id="8" name="TextBox 7">
            <a:extLst>
              <a:ext uri="{FF2B5EF4-FFF2-40B4-BE49-F238E27FC236}">
                <a16:creationId xmlns:a16="http://schemas.microsoft.com/office/drawing/2014/main" id="{9EE8DA07-AB47-4410-98B7-991D087CC71C}"/>
              </a:ext>
            </a:extLst>
          </p:cNvPr>
          <p:cNvSpPr txBox="1"/>
          <p:nvPr/>
        </p:nvSpPr>
        <p:spPr>
          <a:xfrm>
            <a:off x="7540719" y="1737410"/>
            <a:ext cx="731520" cy="296006"/>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sp>
        <p:nvSpPr>
          <p:cNvPr id="10" name="Rectangle 9">
            <a:extLst>
              <a:ext uri="{FF2B5EF4-FFF2-40B4-BE49-F238E27FC236}">
                <a16:creationId xmlns:a16="http://schemas.microsoft.com/office/drawing/2014/main" id="{011CA656-28C0-42B5-ABC1-2D1155DAE4BD}"/>
              </a:ext>
            </a:extLst>
          </p:cNvPr>
          <p:cNvSpPr/>
          <p:nvPr/>
        </p:nvSpPr>
        <p:spPr>
          <a:xfrm>
            <a:off x="9032893" y="1668872"/>
            <a:ext cx="1016625" cy="261610"/>
          </a:xfrm>
          <a:prstGeom prst="rect">
            <a:avLst/>
          </a:prstGeom>
        </p:spPr>
        <p:txBody>
          <a:bodyPr wrap="none">
            <a:spAutoFit/>
          </a:bodyPr>
          <a:lstStyle/>
          <a:p>
            <a:pPr algn="ctr"/>
            <a:r>
              <a:rPr lang="en-US" sz="1000" b="1" dirty="0"/>
              <a:t>Amazon</a:t>
            </a:r>
            <a:r>
              <a:rPr lang="en-US" sz="1100" b="1" dirty="0"/>
              <a:t> </a:t>
            </a:r>
            <a:r>
              <a:rPr lang="en-US" sz="1000" b="1" dirty="0"/>
              <a:t>EC2</a:t>
            </a:r>
          </a:p>
        </p:txBody>
      </p:sp>
      <p:pic>
        <p:nvPicPr>
          <p:cNvPr id="13" name="Picture 12">
            <a:extLst>
              <a:ext uri="{FF2B5EF4-FFF2-40B4-BE49-F238E27FC236}">
                <a16:creationId xmlns:a16="http://schemas.microsoft.com/office/drawing/2014/main" id="{35CD1F67-C97F-4CA8-9866-2FA7A9B6C74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34999" y="990437"/>
            <a:ext cx="533234" cy="643018"/>
          </a:xfrm>
          <a:prstGeom prst="rect">
            <a:avLst/>
          </a:prstGeom>
        </p:spPr>
      </p:pic>
      <p:sp>
        <p:nvSpPr>
          <p:cNvPr id="14" name="TextBox 13">
            <a:extLst>
              <a:ext uri="{FF2B5EF4-FFF2-40B4-BE49-F238E27FC236}">
                <a16:creationId xmlns:a16="http://schemas.microsoft.com/office/drawing/2014/main" id="{026F88FC-3514-497C-9E51-9EA520E68C58}"/>
              </a:ext>
            </a:extLst>
          </p:cNvPr>
          <p:cNvSpPr txBox="1"/>
          <p:nvPr/>
        </p:nvSpPr>
        <p:spPr>
          <a:xfrm>
            <a:off x="10529841" y="1662020"/>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Rekognition</a:t>
            </a:r>
            <a:endParaRPr lang="en-US" sz="1000" b="1" dirty="0"/>
          </a:p>
        </p:txBody>
      </p:sp>
      <p:pic>
        <p:nvPicPr>
          <p:cNvPr id="16" name="Graphic 15" descr="Satellite">
            <a:extLst>
              <a:ext uri="{FF2B5EF4-FFF2-40B4-BE49-F238E27FC236}">
                <a16:creationId xmlns:a16="http://schemas.microsoft.com/office/drawing/2014/main" id="{E53C9DE0-EA2E-4D11-822E-47D1CDD9D2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49931" y="765598"/>
            <a:ext cx="782289" cy="723257"/>
          </a:xfrm>
          <a:prstGeom prst="rect">
            <a:avLst/>
          </a:prstGeom>
        </p:spPr>
      </p:pic>
      <p:pic>
        <p:nvPicPr>
          <p:cNvPr id="18" name="Graphic 17" descr="Security Camera">
            <a:extLst>
              <a:ext uri="{FF2B5EF4-FFF2-40B4-BE49-F238E27FC236}">
                <a16:creationId xmlns:a16="http://schemas.microsoft.com/office/drawing/2014/main" id="{0E36D720-874E-41ED-968F-9C37EC1243F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60073" y="1617591"/>
            <a:ext cx="672147" cy="675974"/>
          </a:xfrm>
          <a:prstGeom prst="rect">
            <a:avLst/>
          </a:prstGeom>
        </p:spPr>
      </p:pic>
      <p:pic>
        <p:nvPicPr>
          <p:cNvPr id="19" name="Picture 18">
            <a:extLst>
              <a:ext uri="{FF2B5EF4-FFF2-40B4-BE49-F238E27FC236}">
                <a16:creationId xmlns:a16="http://schemas.microsoft.com/office/drawing/2014/main" id="{57A69C73-0609-4239-86C1-86B6CAD091C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71377" y="3293315"/>
            <a:ext cx="539600" cy="651950"/>
          </a:xfrm>
          <a:prstGeom prst="rect">
            <a:avLst/>
          </a:prstGeom>
        </p:spPr>
      </p:pic>
      <p:sp>
        <p:nvSpPr>
          <p:cNvPr id="20" name="TextBox 19">
            <a:extLst>
              <a:ext uri="{FF2B5EF4-FFF2-40B4-BE49-F238E27FC236}">
                <a16:creationId xmlns:a16="http://schemas.microsoft.com/office/drawing/2014/main" id="{5F07C008-B228-425B-9C44-A9E4409960A7}"/>
              </a:ext>
            </a:extLst>
          </p:cNvPr>
          <p:cNvSpPr txBox="1"/>
          <p:nvPr/>
        </p:nvSpPr>
        <p:spPr>
          <a:xfrm>
            <a:off x="7192537" y="4073228"/>
            <a:ext cx="1097280" cy="155632"/>
          </a:xfrm>
          <a:prstGeom prst="rect">
            <a:avLst/>
          </a:prstGeom>
          <a:noFill/>
        </p:spPr>
        <p:txBody>
          <a:bodyPr wrap="square" lIns="0" tIns="0" rIns="0" bIns="0" rtlCol="0" anchor="t">
            <a:noAutofit/>
          </a:bodyPr>
          <a:lstStyle/>
          <a:p>
            <a:pPr algn="ctr"/>
            <a:r>
              <a:rPr lang="en-US" sz="1000" b="1" spc="-50" dirty="0"/>
              <a:t> Amazon Machine Learning</a:t>
            </a:r>
          </a:p>
        </p:txBody>
      </p:sp>
      <p:cxnSp>
        <p:nvCxnSpPr>
          <p:cNvPr id="9" name="Straight Arrow Connector 8">
            <a:extLst>
              <a:ext uri="{FF2B5EF4-FFF2-40B4-BE49-F238E27FC236}">
                <a16:creationId xmlns:a16="http://schemas.microsoft.com/office/drawing/2014/main" id="{1C329F41-6E7C-4D57-9D6B-0694AF7F1983}"/>
              </a:ext>
            </a:extLst>
          </p:cNvPr>
          <p:cNvCxnSpPr>
            <a:cxnSpLocks/>
            <a:stCxn id="16" idx="3"/>
            <a:endCxn id="7" idx="0"/>
          </p:cNvCxnSpPr>
          <p:nvPr/>
        </p:nvCxnSpPr>
        <p:spPr>
          <a:xfrm flipV="1">
            <a:off x="6332220" y="1075118"/>
            <a:ext cx="1559896" cy="5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7B98895-122B-441D-8B71-5EBD3FCBE81F}"/>
              </a:ext>
            </a:extLst>
          </p:cNvPr>
          <p:cNvCxnSpPr>
            <a:cxnSpLocks/>
            <a:stCxn id="18" idx="3"/>
            <a:endCxn id="7" idx="2"/>
          </p:cNvCxnSpPr>
          <p:nvPr/>
        </p:nvCxnSpPr>
        <p:spPr>
          <a:xfrm flipV="1">
            <a:off x="6332220" y="1700758"/>
            <a:ext cx="1559896" cy="254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32C727-10AB-4D66-A34E-896F40EDCF35}"/>
              </a:ext>
            </a:extLst>
          </p:cNvPr>
          <p:cNvCxnSpPr>
            <a:cxnSpLocks/>
            <a:stCxn id="7" idx="3"/>
            <a:endCxn id="6" idx="1"/>
          </p:cNvCxnSpPr>
          <p:nvPr/>
        </p:nvCxnSpPr>
        <p:spPr>
          <a:xfrm flipV="1">
            <a:off x="8152799" y="1360495"/>
            <a:ext cx="1021730" cy="2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840177-70F2-42B0-8FED-0B137920F82A}"/>
              </a:ext>
            </a:extLst>
          </p:cNvPr>
          <p:cNvCxnSpPr>
            <a:cxnSpLocks/>
            <a:stCxn id="6" idx="3"/>
            <a:endCxn id="13" idx="1"/>
          </p:cNvCxnSpPr>
          <p:nvPr/>
        </p:nvCxnSpPr>
        <p:spPr>
          <a:xfrm flipV="1">
            <a:off x="9719310" y="1311946"/>
            <a:ext cx="1015689" cy="48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0CA3927-1512-47ED-9E7F-C347F0DF79CC}"/>
              </a:ext>
            </a:extLst>
          </p:cNvPr>
          <p:cNvCxnSpPr>
            <a:cxnSpLocks/>
            <a:stCxn id="13" idx="3"/>
          </p:cNvCxnSpPr>
          <p:nvPr/>
        </p:nvCxnSpPr>
        <p:spPr>
          <a:xfrm>
            <a:off x="11268233" y="1311946"/>
            <a:ext cx="25836" cy="1579522"/>
          </a:xfrm>
          <a:prstGeom prst="bentConnector3">
            <a:avLst>
              <a:gd name="adj1" fmla="val 98481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Heptagon 44">
            <a:extLst>
              <a:ext uri="{FF2B5EF4-FFF2-40B4-BE49-F238E27FC236}">
                <a16:creationId xmlns:a16="http://schemas.microsoft.com/office/drawing/2014/main" id="{8AC2D812-6B0C-48AA-9596-09C8C9A303D1}"/>
              </a:ext>
            </a:extLst>
          </p:cNvPr>
          <p:cNvSpPr/>
          <p:nvPr/>
        </p:nvSpPr>
        <p:spPr>
          <a:xfrm>
            <a:off x="6855952" y="1338726"/>
            <a:ext cx="383065" cy="328613"/>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1</a:t>
            </a:r>
          </a:p>
        </p:txBody>
      </p:sp>
      <p:sp>
        <p:nvSpPr>
          <p:cNvPr id="46" name="Heptagon 45">
            <a:extLst>
              <a:ext uri="{FF2B5EF4-FFF2-40B4-BE49-F238E27FC236}">
                <a16:creationId xmlns:a16="http://schemas.microsoft.com/office/drawing/2014/main" id="{40F5A4E0-1431-4957-B8F3-80981CAB7E3F}"/>
              </a:ext>
            </a:extLst>
          </p:cNvPr>
          <p:cNvSpPr/>
          <p:nvPr/>
        </p:nvSpPr>
        <p:spPr>
          <a:xfrm>
            <a:off x="8427730" y="1218184"/>
            <a:ext cx="383065" cy="328613"/>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2</a:t>
            </a:r>
          </a:p>
        </p:txBody>
      </p:sp>
      <p:sp>
        <p:nvSpPr>
          <p:cNvPr id="47" name="Heptagon 46">
            <a:extLst>
              <a:ext uri="{FF2B5EF4-FFF2-40B4-BE49-F238E27FC236}">
                <a16:creationId xmlns:a16="http://schemas.microsoft.com/office/drawing/2014/main" id="{9AFBB6B3-F70B-402A-846E-C3826B5AE6B9}"/>
              </a:ext>
            </a:extLst>
          </p:cNvPr>
          <p:cNvSpPr/>
          <p:nvPr/>
        </p:nvSpPr>
        <p:spPr>
          <a:xfrm>
            <a:off x="10024522" y="1163587"/>
            <a:ext cx="383065" cy="328613"/>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3</a:t>
            </a:r>
          </a:p>
        </p:txBody>
      </p:sp>
      <p:sp>
        <p:nvSpPr>
          <p:cNvPr id="48" name="Heptagon 47">
            <a:extLst>
              <a:ext uri="{FF2B5EF4-FFF2-40B4-BE49-F238E27FC236}">
                <a16:creationId xmlns:a16="http://schemas.microsoft.com/office/drawing/2014/main" id="{EE69D293-918A-4CD3-B986-E6B1A68681A1}"/>
              </a:ext>
            </a:extLst>
          </p:cNvPr>
          <p:cNvSpPr/>
          <p:nvPr/>
        </p:nvSpPr>
        <p:spPr>
          <a:xfrm>
            <a:off x="11334710" y="2009747"/>
            <a:ext cx="383065" cy="328613"/>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4</a:t>
            </a:r>
          </a:p>
        </p:txBody>
      </p:sp>
      <p:sp>
        <p:nvSpPr>
          <p:cNvPr id="49" name="Heptagon 48">
            <a:extLst>
              <a:ext uri="{FF2B5EF4-FFF2-40B4-BE49-F238E27FC236}">
                <a16:creationId xmlns:a16="http://schemas.microsoft.com/office/drawing/2014/main" id="{897402CD-8D66-49AA-8645-014B147F3A34}"/>
              </a:ext>
            </a:extLst>
          </p:cNvPr>
          <p:cNvSpPr/>
          <p:nvPr/>
        </p:nvSpPr>
        <p:spPr>
          <a:xfrm>
            <a:off x="8254746" y="3676762"/>
            <a:ext cx="383065" cy="361474"/>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6</a:t>
            </a:r>
          </a:p>
        </p:txBody>
      </p:sp>
      <p:sp>
        <p:nvSpPr>
          <p:cNvPr id="52" name="TextBox 51">
            <a:extLst>
              <a:ext uri="{FF2B5EF4-FFF2-40B4-BE49-F238E27FC236}">
                <a16:creationId xmlns:a16="http://schemas.microsoft.com/office/drawing/2014/main" id="{581B3E3B-BC4E-4DCF-B8F0-BE29EE24FA36}"/>
              </a:ext>
            </a:extLst>
          </p:cNvPr>
          <p:cNvSpPr txBox="1"/>
          <p:nvPr/>
        </p:nvSpPr>
        <p:spPr>
          <a:xfrm>
            <a:off x="5514380" y="4549979"/>
            <a:ext cx="6250843" cy="1938992"/>
          </a:xfrm>
          <a:prstGeom prst="rect">
            <a:avLst/>
          </a:prstGeom>
          <a:noFill/>
        </p:spPr>
        <p:txBody>
          <a:bodyPr wrap="square" rtlCol="0">
            <a:spAutoFit/>
          </a:bodyPr>
          <a:lstStyle/>
          <a:p>
            <a:r>
              <a:rPr lang="en-US" sz="1200" dirty="0">
                <a:solidFill>
                  <a:srgbClr val="002060"/>
                </a:solidFill>
                <a:latin typeface="Book Antiqua" panose="02040602050305030304" pitchFamily="18" charset="0"/>
              </a:rPr>
              <a:t>Step 1 :- Images captured by CCTV or GPS are transferred and stored AWS S3 bucket or user can upload using UI.</a:t>
            </a:r>
          </a:p>
          <a:p>
            <a:r>
              <a:rPr lang="en-US" sz="1200" dirty="0">
                <a:solidFill>
                  <a:srgbClr val="002060"/>
                </a:solidFill>
                <a:latin typeface="Book Antiqua" panose="02040602050305030304" pitchFamily="18" charset="0"/>
              </a:rPr>
              <a:t>Step 2 :- Server connects to S3 bucket to access the images.</a:t>
            </a:r>
          </a:p>
          <a:p>
            <a:r>
              <a:rPr lang="en-US" sz="1200" dirty="0">
                <a:solidFill>
                  <a:srgbClr val="002060"/>
                </a:solidFill>
                <a:latin typeface="Book Antiqua" panose="02040602050305030304" pitchFamily="18" charset="0"/>
              </a:rPr>
              <a:t>Step 3 :- Using </a:t>
            </a:r>
            <a:r>
              <a:rPr lang="en-US" sz="1200" dirty="0" err="1">
                <a:solidFill>
                  <a:srgbClr val="002060"/>
                </a:solidFill>
                <a:latin typeface="Book Antiqua" panose="02040602050305030304" pitchFamily="18" charset="0"/>
              </a:rPr>
              <a:t>Rekognition</a:t>
            </a:r>
            <a:r>
              <a:rPr lang="en-US" sz="1200" dirty="0">
                <a:solidFill>
                  <a:srgbClr val="002060"/>
                </a:solidFill>
                <a:latin typeface="Book Antiqua" panose="02040602050305030304" pitchFamily="18" charset="0"/>
              </a:rPr>
              <a:t> service image is decoded into its labels. </a:t>
            </a:r>
          </a:p>
          <a:p>
            <a:r>
              <a:rPr lang="en-US" sz="1200" dirty="0">
                <a:solidFill>
                  <a:srgbClr val="002060"/>
                </a:solidFill>
                <a:latin typeface="Book Antiqua" panose="02040602050305030304" pitchFamily="18" charset="0"/>
              </a:rPr>
              <a:t>Step 4 :- These labels are stored back into RDB MySQL.</a:t>
            </a:r>
          </a:p>
          <a:p>
            <a:r>
              <a:rPr lang="en-US" sz="1200" dirty="0">
                <a:solidFill>
                  <a:srgbClr val="002060"/>
                </a:solidFill>
                <a:latin typeface="Book Antiqua" panose="02040602050305030304" pitchFamily="18" charset="0"/>
              </a:rPr>
              <a:t>Step 5a :- Email notification is send if the confidence of the road is lesser than the threshold.</a:t>
            </a:r>
          </a:p>
          <a:p>
            <a:r>
              <a:rPr lang="en-US" sz="1200" dirty="0">
                <a:solidFill>
                  <a:srgbClr val="002060"/>
                </a:solidFill>
                <a:latin typeface="Book Antiqua" panose="02040602050305030304" pitchFamily="18" charset="0"/>
              </a:rPr>
              <a:t>Step 5b :- From UI data can be analyzed on the map.</a:t>
            </a:r>
          </a:p>
          <a:p>
            <a:r>
              <a:rPr lang="en-US" sz="1200" dirty="0">
                <a:solidFill>
                  <a:srgbClr val="002060"/>
                </a:solidFill>
                <a:latin typeface="Book Antiqua" panose="02040602050305030304" pitchFamily="18" charset="0"/>
              </a:rPr>
              <a:t>Step 5c :- Data from RDS write back to the S3 in csv file.</a:t>
            </a:r>
          </a:p>
          <a:p>
            <a:r>
              <a:rPr lang="en-US" sz="1200" dirty="0">
                <a:solidFill>
                  <a:srgbClr val="002060"/>
                </a:solidFill>
                <a:latin typeface="Book Antiqua" panose="02040602050305030304" pitchFamily="18" charset="0"/>
              </a:rPr>
              <a:t>Step 6 :- Amazon Machine learning service can be use for detail analysis.</a:t>
            </a:r>
          </a:p>
        </p:txBody>
      </p:sp>
      <p:cxnSp>
        <p:nvCxnSpPr>
          <p:cNvPr id="31" name="Connector: Elbow 30">
            <a:extLst>
              <a:ext uri="{FF2B5EF4-FFF2-40B4-BE49-F238E27FC236}">
                <a16:creationId xmlns:a16="http://schemas.microsoft.com/office/drawing/2014/main" id="{4ED4E6C7-8681-4FB0-AC45-E1B1C77C0A2B}"/>
              </a:ext>
            </a:extLst>
          </p:cNvPr>
          <p:cNvCxnSpPr>
            <a:cxnSpLocks/>
          </p:cNvCxnSpPr>
          <p:nvPr/>
        </p:nvCxnSpPr>
        <p:spPr>
          <a:xfrm flipV="1">
            <a:off x="6329649" y="1853159"/>
            <a:ext cx="1714867" cy="811804"/>
          </a:xfrm>
          <a:prstGeom prst="bentConnector3">
            <a:avLst>
              <a:gd name="adj1" fmla="val 90658"/>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92C530BF-9BCF-493E-89AF-AD4137BBD49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784082" y="2592907"/>
            <a:ext cx="521366" cy="602829"/>
          </a:xfrm>
          <a:prstGeom prst="rect">
            <a:avLst/>
          </a:prstGeom>
        </p:spPr>
      </p:pic>
      <p:sp>
        <p:nvSpPr>
          <p:cNvPr id="36" name="TextBox 35">
            <a:extLst>
              <a:ext uri="{FF2B5EF4-FFF2-40B4-BE49-F238E27FC236}">
                <a16:creationId xmlns:a16="http://schemas.microsoft.com/office/drawing/2014/main" id="{507F7871-E49B-419C-85E6-2F6FCBD9D745}"/>
              </a:ext>
            </a:extLst>
          </p:cNvPr>
          <p:cNvSpPr txBox="1"/>
          <p:nvPr/>
        </p:nvSpPr>
        <p:spPr>
          <a:xfrm>
            <a:off x="10631679" y="321188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RDS</a:t>
            </a:r>
            <a:endParaRPr lang="en-US" b="1" dirty="0"/>
          </a:p>
        </p:txBody>
      </p:sp>
      <p:pic>
        <p:nvPicPr>
          <p:cNvPr id="23" name="Graphic 22" descr="Teacher">
            <a:extLst>
              <a:ext uri="{FF2B5EF4-FFF2-40B4-BE49-F238E27FC236}">
                <a16:creationId xmlns:a16="http://schemas.microsoft.com/office/drawing/2014/main" id="{D71866C2-0A2B-49CE-8840-3B69B7076D2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14380" y="2311686"/>
            <a:ext cx="914400" cy="793124"/>
          </a:xfrm>
          <a:prstGeom prst="rect">
            <a:avLst/>
          </a:prstGeom>
        </p:spPr>
      </p:pic>
      <p:pic>
        <p:nvPicPr>
          <p:cNvPr id="40" name="Picture 39">
            <a:extLst>
              <a:ext uri="{FF2B5EF4-FFF2-40B4-BE49-F238E27FC236}">
                <a16:creationId xmlns:a16="http://schemas.microsoft.com/office/drawing/2014/main" id="{41E41CD1-7AA0-48D1-A94C-BE775A10AA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66812" y="3307778"/>
            <a:ext cx="521367" cy="625640"/>
          </a:xfrm>
          <a:prstGeom prst="rect">
            <a:avLst/>
          </a:prstGeom>
        </p:spPr>
      </p:pic>
      <p:sp>
        <p:nvSpPr>
          <p:cNvPr id="41" name="TextBox 40">
            <a:extLst>
              <a:ext uri="{FF2B5EF4-FFF2-40B4-BE49-F238E27FC236}">
                <a16:creationId xmlns:a16="http://schemas.microsoft.com/office/drawing/2014/main" id="{F2CAA2F9-E253-41FE-8BB2-8C53A824E919}"/>
              </a:ext>
            </a:extLst>
          </p:cNvPr>
          <p:cNvSpPr txBox="1"/>
          <p:nvPr/>
        </p:nvSpPr>
        <p:spPr>
          <a:xfrm>
            <a:off x="8676099" y="4015790"/>
            <a:ext cx="731520" cy="296006"/>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S3</a:t>
            </a:r>
            <a:endParaRPr lang="en-US" b="1" dirty="0"/>
          </a:p>
        </p:txBody>
      </p:sp>
      <p:pic>
        <p:nvPicPr>
          <p:cNvPr id="28" name="Graphic 27" descr="Downward trend">
            <a:extLst>
              <a:ext uri="{FF2B5EF4-FFF2-40B4-BE49-F238E27FC236}">
                <a16:creationId xmlns:a16="http://schemas.microsoft.com/office/drawing/2014/main" id="{8D2CEC1B-47FC-4055-BBDC-0940EC28328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324049" y="2071613"/>
            <a:ext cx="697180" cy="659835"/>
          </a:xfrm>
          <a:prstGeom prst="rect">
            <a:avLst/>
          </a:prstGeom>
        </p:spPr>
      </p:pic>
      <p:cxnSp>
        <p:nvCxnSpPr>
          <p:cNvPr id="44" name="Connector: Elbow 43">
            <a:extLst>
              <a:ext uri="{FF2B5EF4-FFF2-40B4-BE49-F238E27FC236}">
                <a16:creationId xmlns:a16="http://schemas.microsoft.com/office/drawing/2014/main" id="{D6708A06-EA20-4DCC-AC37-96782D219F9F}"/>
              </a:ext>
            </a:extLst>
          </p:cNvPr>
          <p:cNvCxnSpPr>
            <a:cxnSpLocks/>
            <a:stCxn id="35" idx="0"/>
          </p:cNvCxnSpPr>
          <p:nvPr/>
        </p:nvCxnSpPr>
        <p:spPr>
          <a:xfrm rot="16200000" flipV="1">
            <a:off x="9895235" y="1443377"/>
            <a:ext cx="212684" cy="20863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B20BBE26-1C69-4515-8976-7D6D4A2B4A14}"/>
              </a:ext>
            </a:extLst>
          </p:cNvPr>
          <p:cNvCxnSpPr>
            <a:cxnSpLocks/>
            <a:stCxn id="36" idx="2"/>
          </p:cNvCxnSpPr>
          <p:nvPr/>
        </p:nvCxnSpPr>
        <p:spPr>
          <a:xfrm rot="5400000">
            <a:off x="10078947" y="2595544"/>
            <a:ext cx="228140" cy="17720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E0D0E9C-8F20-435A-A567-D2BD394E621E}"/>
              </a:ext>
            </a:extLst>
          </p:cNvPr>
          <p:cNvCxnSpPr>
            <a:cxnSpLocks/>
            <a:stCxn id="36" idx="2"/>
          </p:cNvCxnSpPr>
          <p:nvPr/>
        </p:nvCxnSpPr>
        <p:spPr>
          <a:xfrm>
            <a:off x="11079055" y="3367512"/>
            <a:ext cx="9426" cy="43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3489653-24D8-4163-A4D5-8AEA7410394C}"/>
              </a:ext>
            </a:extLst>
          </p:cNvPr>
          <p:cNvCxnSpPr>
            <a:cxnSpLocks/>
            <a:stCxn id="40" idx="1"/>
            <a:endCxn id="19" idx="3"/>
          </p:cNvCxnSpPr>
          <p:nvPr/>
        </p:nvCxnSpPr>
        <p:spPr>
          <a:xfrm flipH="1" flipV="1">
            <a:off x="8010977" y="3619290"/>
            <a:ext cx="755835" cy="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Heptagon 60">
            <a:extLst>
              <a:ext uri="{FF2B5EF4-FFF2-40B4-BE49-F238E27FC236}">
                <a16:creationId xmlns:a16="http://schemas.microsoft.com/office/drawing/2014/main" id="{2240AB31-4B30-4466-8E28-7CAE8067A795}"/>
              </a:ext>
            </a:extLst>
          </p:cNvPr>
          <p:cNvSpPr/>
          <p:nvPr/>
        </p:nvSpPr>
        <p:spPr>
          <a:xfrm>
            <a:off x="10024522" y="3006202"/>
            <a:ext cx="365889" cy="361474"/>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5</a:t>
            </a:r>
          </a:p>
        </p:txBody>
      </p:sp>
      <p:pic>
        <p:nvPicPr>
          <p:cNvPr id="62" name="Picture 61">
            <a:extLst>
              <a:ext uri="{FF2B5EF4-FFF2-40B4-BE49-F238E27FC236}">
                <a16:creationId xmlns:a16="http://schemas.microsoft.com/office/drawing/2014/main" id="{921BBD7E-761B-4015-9A4D-CB14A092211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817347" y="3841529"/>
            <a:ext cx="542268" cy="632646"/>
          </a:xfrm>
          <a:prstGeom prst="rect">
            <a:avLst/>
          </a:prstGeom>
        </p:spPr>
      </p:pic>
      <p:sp>
        <p:nvSpPr>
          <p:cNvPr id="63" name="TextBox 62">
            <a:extLst>
              <a:ext uri="{FF2B5EF4-FFF2-40B4-BE49-F238E27FC236}">
                <a16:creationId xmlns:a16="http://schemas.microsoft.com/office/drawing/2014/main" id="{7575A617-37E9-46D5-A00C-D1F723849951}"/>
              </a:ext>
            </a:extLst>
          </p:cNvPr>
          <p:cNvSpPr txBox="1"/>
          <p:nvPr/>
        </p:nvSpPr>
        <p:spPr>
          <a:xfrm>
            <a:off x="10149615" y="4172000"/>
            <a:ext cx="894752" cy="155632"/>
          </a:xfrm>
          <a:prstGeom prst="rect">
            <a:avLst/>
          </a:prstGeom>
          <a:noFill/>
        </p:spPr>
        <p:txBody>
          <a:bodyPr wrap="square" lIns="0" tIns="0" rIns="0" bIns="0" rtlCol="0" anchor="t">
            <a:noAutofit/>
          </a:bodyPr>
          <a:lstStyle/>
          <a:p>
            <a:pPr algn="ctr"/>
            <a:r>
              <a:rPr lang="en-US" sz="1000" b="1" dirty="0"/>
              <a:t>Amazon</a:t>
            </a:r>
          </a:p>
          <a:p>
            <a:pPr algn="ctr"/>
            <a:r>
              <a:rPr lang="en-US" sz="1000" b="1" dirty="0"/>
              <a:t>SES</a:t>
            </a:r>
            <a:endParaRPr lang="en-US" b="1" dirty="0"/>
          </a:p>
        </p:txBody>
      </p:sp>
      <p:sp>
        <p:nvSpPr>
          <p:cNvPr id="69" name="Heptagon 68">
            <a:extLst>
              <a:ext uri="{FF2B5EF4-FFF2-40B4-BE49-F238E27FC236}">
                <a16:creationId xmlns:a16="http://schemas.microsoft.com/office/drawing/2014/main" id="{B02868EC-34BE-4A58-99AB-A2A23E0D6221}"/>
              </a:ext>
            </a:extLst>
          </p:cNvPr>
          <p:cNvSpPr/>
          <p:nvPr/>
        </p:nvSpPr>
        <p:spPr>
          <a:xfrm>
            <a:off x="9113932" y="2484232"/>
            <a:ext cx="365889" cy="361474"/>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b</a:t>
            </a:r>
          </a:p>
        </p:txBody>
      </p:sp>
      <p:sp>
        <p:nvSpPr>
          <p:cNvPr id="70" name="Heptagon 69">
            <a:extLst>
              <a:ext uri="{FF2B5EF4-FFF2-40B4-BE49-F238E27FC236}">
                <a16:creationId xmlns:a16="http://schemas.microsoft.com/office/drawing/2014/main" id="{5B5BA020-096A-407E-87B3-04CB2CCE5AA2}"/>
              </a:ext>
            </a:extLst>
          </p:cNvPr>
          <p:cNvSpPr/>
          <p:nvPr/>
        </p:nvSpPr>
        <p:spPr>
          <a:xfrm>
            <a:off x="11255152" y="3493882"/>
            <a:ext cx="365889" cy="361474"/>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a</a:t>
            </a:r>
          </a:p>
        </p:txBody>
      </p:sp>
      <p:sp>
        <p:nvSpPr>
          <p:cNvPr id="71" name="Heptagon 70">
            <a:extLst>
              <a:ext uri="{FF2B5EF4-FFF2-40B4-BE49-F238E27FC236}">
                <a16:creationId xmlns:a16="http://schemas.microsoft.com/office/drawing/2014/main" id="{3237E6A9-3AD5-45CC-AFFD-5B1BED134FBE}"/>
              </a:ext>
            </a:extLst>
          </p:cNvPr>
          <p:cNvSpPr/>
          <p:nvPr/>
        </p:nvSpPr>
        <p:spPr>
          <a:xfrm>
            <a:off x="9837832" y="3745342"/>
            <a:ext cx="365889" cy="361474"/>
          </a:xfrm>
          <a:prstGeom prst="heptagon">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accent5">
                    <a:lumMod val="75000"/>
                  </a:schemeClr>
                </a:solidFill>
              </a:rPr>
              <a:t>c</a:t>
            </a:r>
          </a:p>
        </p:txBody>
      </p:sp>
    </p:spTree>
    <p:extLst>
      <p:ext uri="{BB962C8B-B14F-4D97-AF65-F5344CB8AC3E}">
        <p14:creationId xmlns:p14="http://schemas.microsoft.com/office/powerpoint/2010/main" val="36407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A2A7-B4B3-42DF-930F-591ACA4FE756}"/>
              </a:ext>
            </a:extLst>
          </p:cNvPr>
          <p:cNvSpPr>
            <a:spLocks noGrp="1"/>
          </p:cNvSpPr>
          <p:nvPr>
            <p:ph type="title"/>
          </p:nvPr>
        </p:nvSpPr>
        <p:spPr>
          <a:xfrm>
            <a:off x="685802" y="325351"/>
            <a:ext cx="10131425" cy="440459"/>
          </a:xfrm>
        </p:spPr>
        <p:txBody>
          <a:bodyPr>
            <a:normAutofit fontScale="90000"/>
          </a:bodyPr>
          <a:lstStyle/>
          <a:p>
            <a:r>
              <a:rPr lang="en-US" dirty="0"/>
              <a:t>Demo:- Step 1</a:t>
            </a:r>
          </a:p>
        </p:txBody>
      </p:sp>
      <p:sp>
        <p:nvSpPr>
          <p:cNvPr id="4" name="Slide Number Placeholder 3">
            <a:extLst>
              <a:ext uri="{FF2B5EF4-FFF2-40B4-BE49-F238E27FC236}">
                <a16:creationId xmlns:a16="http://schemas.microsoft.com/office/drawing/2014/main" id="{D386CB3E-5566-4529-9A8A-2DA0BE6FB6C5}"/>
              </a:ext>
            </a:extLst>
          </p:cNvPr>
          <p:cNvSpPr>
            <a:spLocks noGrp="1"/>
          </p:cNvSpPr>
          <p:nvPr>
            <p:ph type="sldNum" sz="quarter" idx="12"/>
          </p:nvPr>
        </p:nvSpPr>
        <p:spPr/>
        <p:txBody>
          <a:bodyPr/>
          <a:lstStyle/>
          <a:p>
            <a:fld id="{455E9D28-8210-4DB4-8D2F-2CD7FCA98CD1}" type="slidenum">
              <a:rPr lang="en-US" altLang="en-US" smtClean="0"/>
              <a:pPr/>
              <a:t>4</a:t>
            </a:fld>
            <a:endParaRPr lang="en-US" altLang="en-US"/>
          </a:p>
        </p:txBody>
      </p:sp>
      <p:sp>
        <p:nvSpPr>
          <p:cNvPr id="6" name="TextBox 5">
            <a:extLst>
              <a:ext uri="{FF2B5EF4-FFF2-40B4-BE49-F238E27FC236}">
                <a16:creationId xmlns:a16="http://schemas.microsoft.com/office/drawing/2014/main" id="{286A0ACA-DC0D-4767-A50E-587A82121885}"/>
              </a:ext>
            </a:extLst>
          </p:cNvPr>
          <p:cNvSpPr txBox="1"/>
          <p:nvPr/>
        </p:nvSpPr>
        <p:spPr>
          <a:xfrm>
            <a:off x="1897380" y="834390"/>
            <a:ext cx="5026697" cy="646331"/>
          </a:xfrm>
          <a:prstGeom prst="rect">
            <a:avLst/>
          </a:prstGeom>
          <a:noFill/>
        </p:spPr>
        <p:txBody>
          <a:bodyPr wrap="none" rtlCol="0">
            <a:spAutoFit/>
          </a:bodyPr>
          <a:lstStyle/>
          <a:p>
            <a:pPr marL="342900" indent="-342900">
              <a:buAutoNum type="arabicPeriod"/>
            </a:pPr>
            <a:r>
              <a:rPr lang="en-US" dirty="0"/>
              <a:t>User to upload the road image from the UI.</a:t>
            </a:r>
          </a:p>
          <a:p>
            <a:pPr marL="342900" indent="-342900">
              <a:buAutoNum type="arabicPeriod"/>
            </a:pPr>
            <a:r>
              <a:rPr lang="en-US" dirty="0"/>
              <a:t>Select the location from the drop down.</a:t>
            </a:r>
          </a:p>
        </p:txBody>
      </p:sp>
      <p:pic>
        <p:nvPicPr>
          <p:cNvPr id="3" name="Picture 2">
            <a:extLst>
              <a:ext uri="{FF2B5EF4-FFF2-40B4-BE49-F238E27FC236}">
                <a16:creationId xmlns:a16="http://schemas.microsoft.com/office/drawing/2014/main" id="{5F0853A8-73E6-4F9E-938C-1E5B7C319FC2}"/>
              </a:ext>
            </a:extLst>
          </p:cNvPr>
          <p:cNvPicPr>
            <a:picLocks noChangeAspect="1"/>
          </p:cNvPicPr>
          <p:nvPr/>
        </p:nvPicPr>
        <p:blipFill>
          <a:blip r:embed="rId2"/>
          <a:stretch>
            <a:fillRect/>
          </a:stretch>
        </p:blipFill>
        <p:spPr>
          <a:xfrm>
            <a:off x="1187356" y="1700213"/>
            <a:ext cx="9326655" cy="3526880"/>
          </a:xfrm>
          <a:prstGeom prst="rect">
            <a:avLst/>
          </a:prstGeom>
        </p:spPr>
      </p:pic>
    </p:spTree>
    <p:extLst>
      <p:ext uri="{BB962C8B-B14F-4D97-AF65-F5344CB8AC3E}">
        <p14:creationId xmlns:p14="http://schemas.microsoft.com/office/powerpoint/2010/main" val="79712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A2A7-B4B3-42DF-930F-591ACA4FE756}"/>
              </a:ext>
            </a:extLst>
          </p:cNvPr>
          <p:cNvSpPr>
            <a:spLocks noGrp="1"/>
          </p:cNvSpPr>
          <p:nvPr>
            <p:ph type="title"/>
          </p:nvPr>
        </p:nvSpPr>
        <p:spPr>
          <a:xfrm>
            <a:off x="685802" y="120631"/>
            <a:ext cx="10131425" cy="589049"/>
          </a:xfrm>
        </p:spPr>
        <p:txBody>
          <a:bodyPr/>
          <a:lstStyle/>
          <a:p>
            <a:r>
              <a:rPr lang="en-US" dirty="0"/>
              <a:t>Demo :- Step 2 &amp; 3</a:t>
            </a:r>
          </a:p>
        </p:txBody>
      </p:sp>
      <p:sp>
        <p:nvSpPr>
          <p:cNvPr id="4" name="Slide Number Placeholder 3">
            <a:extLst>
              <a:ext uri="{FF2B5EF4-FFF2-40B4-BE49-F238E27FC236}">
                <a16:creationId xmlns:a16="http://schemas.microsoft.com/office/drawing/2014/main" id="{D386CB3E-5566-4529-9A8A-2DA0BE6FB6C5}"/>
              </a:ext>
            </a:extLst>
          </p:cNvPr>
          <p:cNvSpPr>
            <a:spLocks noGrp="1"/>
          </p:cNvSpPr>
          <p:nvPr>
            <p:ph type="sldNum" sz="quarter" idx="12"/>
          </p:nvPr>
        </p:nvSpPr>
        <p:spPr>
          <a:xfrm>
            <a:off x="10514011" y="5883275"/>
            <a:ext cx="753545" cy="365125"/>
          </a:xfrm>
        </p:spPr>
        <p:txBody>
          <a:bodyPr/>
          <a:lstStyle/>
          <a:p>
            <a:fld id="{455E9D28-8210-4DB4-8D2F-2CD7FCA98CD1}" type="slidenum">
              <a:rPr lang="en-US" altLang="en-US" smtClean="0"/>
              <a:pPr/>
              <a:t>5</a:t>
            </a:fld>
            <a:endParaRPr lang="en-US" altLang="en-US"/>
          </a:p>
        </p:txBody>
      </p:sp>
      <p:sp>
        <p:nvSpPr>
          <p:cNvPr id="6" name="TextBox 5">
            <a:extLst>
              <a:ext uri="{FF2B5EF4-FFF2-40B4-BE49-F238E27FC236}">
                <a16:creationId xmlns:a16="http://schemas.microsoft.com/office/drawing/2014/main" id="{286A0ACA-DC0D-4767-A50E-587A82121885}"/>
              </a:ext>
            </a:extLst>
          </p:cNvPr>
          <p:cNvSpPr txBox="1"/>
          <p:nvPr/>
        </p:nvSpPr>
        <p:spPr>
          <a:xfrm>
            <a:off x="1818390" y="694834"/>
            <a:ext cx="9374105" cy="646331"/>
          </a:xfrm>
          <a:prstGeom prst="rect">
            <a:avLst/>
          </a:prstGeom>
          <a:noFill/>
        </p:spPr>
        <p:txBody>
          <a:bodyPr wrap="none" rtlCol="0">
            <a:spAutoFit/>
          </a:bodyPr>
          <a:lstStyle/>
          <a:p>
            <a:r>
              <a:rPr lang="en-US" dirty="0"/>
              <a:t>On AWS EC2 server , AWS </a:t>
            </a:r>
            <a:r>
              <a:rPr lang="en-US" dirty="0" err="1"/>
              <a:t>Rekognision</a:t>
            </a:r>
            <a:r>
              <a:rPr lang="en-US" dirty="0"/>
              <a:t> service is used to decode Step 1 images to get </a:t>
            </a:r>
          </a:p>
          <a:p>
            <a:r>
              <a:rPr lang="en-US" dirty="0"/>
              <a:t>confidence points on label name=road.  </a:t>
            </a:r>
          </a:p>
        </p:txBody>
      </p:sp>
      <p:pic>
        <p:nvPicPr>
          <p:cNvPr id="13" name="Picture 12" descr="A screenshot of a cell phone&#10;&#10;Description generated with very high confidence">
            <a:extLst>
              <a:ext uri="{FF2B5EF4-FFF2-40B4-BE49-F238E27FC236}">
                <a16:creationId xmlns:a16="http://schemas.microsoft.com/office/drawing/2014/main" id="{1004A56D-DCEF-4280-ABF7-9B32AC635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4" y="1435505"/>
            <a:ext cx="5388806" cy="3368508"/>
          </a:xfrm>
          <a:prstGeom prst="rect">
            <a:avLst/>
          </a:prstGeom>
        </p:spPr>
      </p:pic>
      <p:pic>
        <p:nvPicPr>
          <p:cNvPr id="5" name="Picture 4" descr="A close up of a sign&#10;&#10;Description generated with high confidence">
            <a:extLst>
              <a:ext uri="{FF2B5EF4-FFF2-40B4-BE49-F238E27FC236}">
                <a16:creationId xmlns:a16="http://schemas.microsoft.com/office/drawing/2014/main" id="{3DF43E38-B19A-4302-A0EA-5137931F2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376" y="3061785"/>
            <a:ext cx="6173550" cy="3785345"/>
          </a:xfrm>
          <a:prstGeom prst="rect">
            <a:avLst/>
          </a:prstGeom>
        </p:spPr>
      </p:pic>
      <p:sp>
        <p:nvSpPr>
          <p:cNvPr id="7" name="TextBox 6">
            <a:extLst>
              <a:ext uri="{FF2B5EF4-FFF2-40B4-BE49-F238E27FC236}">
                <a16:creationId xmlns:a16="http://schemas.microsoft.com/office/drawing/2014/main" id="{58475F36-FD49-4764-8904-C654D48C9331}"/>
              </a:ext>
            </a:extLst>
          </p:cNvPr>
          <p:cNvSpPr txBox="1"/>
          <p:nvPr/>
        </p:nvSpPr>
        <p:spPr>
          <a:xfrm>
            <a:off x="6318913" y="1787857"/>
            <a:ext cx="3450816" cy="646331"/>
          </a:xfrm>
          <a:prstGeom prst="rect">
            <a:avLst/>
          </a:prstGeom>
          <a:noFill/>
        </p:spPr>
        <p:txBody>
          <a:bodyPr wrap="none" rtlCol="0">
            <a:spAutoFit/>
          </a:bodyPr>
          <a:lstStyle/>
          <a:p>
            <a:r>
              <a:rPr lang="en-US" dirty="0"/>
              <a:t>Road Confidence of the image </a:t>
            </a:r>
          </a:p>
          <a:p>
            <a:r>
              <a:rPr lang="en-US" dirty="0"/>
              <a:t>is </a:t>
            </a:r>
            <a:r>
              <a:rPr lang="en-US" dirty="0">
                <a:solidFill>
                  <a:srgbClr val="00B050"/>
                </a:solidFill>
              </a:rPr>
              <a:t>97.5%.    </a:t>
            </a:r>
          </a:p>
        </p:txBody>
      </p:sp>
      <p:sp>
        <p:nvSpPr>
          <p:cNvPr id="8" name="Arrow: Right 7">
            <a:extLst>
              <a:ext uri="{FF2B5EF4-FFF2-40B4-BE49-F238E27FC236}">
                <a16:creationId xmlns:a16="http://schemas.microsoft.com/office/drawing/2014/main" id="{B8557920-FEFA-45F7-9DD9-C9DEDB6F4357}"/>
              </a:ext>
            </a:extLst>
          </p:cNvPr>
          <p:cNvSpPr/>
          <p:nvPr/>
        </p:nvSpPr>
        <p:spPr>
          <a:xfrm>
            <a:off x="5634990" y="1874520"/>
            <a:ext cx="617220"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D5ADABA-D595-4ADA-998B-9CB4080D2B7B}"/>
              </a:ext>
            </a:extLst>
          </p:cNvPr>
          <p:cNvSpPr/>
          <p:nvPr/>
        </p:nvSpPr>
        <p:spPr>
          <a:xfrm rot="10800000">
            <a:off x="5307330" y="5410200"/>
            <a:ext cx="617220" cy="251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E9C5193-2BF1-4C11-9768-FD255665AB72}"/>
              </a:ext>
            </a:extLst>
          </p:cNvPr>
          <p:cNvSpPr txBox="1"/>
          <p:nvPr/>
        </p:nvSpPr>
        <p:spPr>
          <a:xfrm>
            <a:off x="1108710" y="5415538"/>
            <a:ext cx="4131793" cy="646331"/>
          </a:xfrm>
          <a:prstGeom prst="rect">
            <a:avLst/>
          </a:prstGeom>
          <a:noFill/>
        </p:spPr>
        <p:txBody>
          <a:bodyPr wrap="square" rtlCol="0">
            <a:spAutoFit/>
          </a:bodyPr>
          <a:lstStyle/>
          <a:p>
            <a:r>
              <a:rPr lang="en-US" dirty="0"/>
              <a:t>                         Road Confidence of the 			 image is </a:t>
            </a:r>
            <a:r>
              <a:rPr lang="en-US" dirty="0">
                <a:solidFill>
                  <a:srgbClr val="FF0000"/>
                </a:solidFill>
              </a:rPr>
              <a:t>62.2%</a:t>
            </a:r>
          </a:p>
        </p:txBody>
      </p:sp>
    </p:spTree>
    <p:extLst>
      <p:ext uri="{BB962C8B-B14F-4D97-AF65-F5344CB8AC3E}">
        <p14:creationId xmlns:p14="http://schemas.microsoft.com/office/powerpoint/2010/main" val="148650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F1E-11E2-4348-93A7-6FF4B707732F}"/>
              </a:ext>
            </a:extLst>
          </p:cNvPr>
          <p:cNvSpPr>
            <a:spLocks noGrp="1"/>
          </p:cNvSpPr>
          <p:nvPr>
            <p:ph type="title"/>
          </p:nvPr>
        </p:nvSpPr>
        <p:spPr>
          <a:xfrm>
            <a:off x="685802" y="73891"/>
            <a:ext cx="10131425" cy="535709"/>
          </a:xfrm>
        </p:spPr>
        <p:txBody>
          <a:bodyPr>
            <a:normAutofit/>
          </a:bodyPr>
          <a:lstStyle/>
          <a:p>
            <a:r>
              <a:rPr lang="en-US" dirty="0"/>
              <a:t>Demo:- Step 4</a:t>
            </a:r>
          </a:p>
        </p:txBody>
      </p:sp>
      <p:sp>
        <p:nvSpPr>
          <p:cNvPr id="4" name="Slide Number Placeholder 3">
            <a:extLst>
              <a:ext uri="{FF2B5EF4-FFF2-40B4-BE49-F238E27FC236}">
                <a16:creationId xmlns:a16="http://schemas.microsoft.com/office/drawing/2014/main" id="{C237FD63-28DA-40A6-A12B-D2389D8BF0B2}"/>
              </a:ext>
            </a:extLst>
          </p:cNvPr>
          <p:cNvSpPr>
            <a:spLocks noGrp="1"/>
          </p:cNvSpPr>
          <p:nvPr>
            <p:ph type="sldNum" sz="quarter" idx="12"/>
          </p:nvPr>
        </p:nvSpPr>
        <p:spPr/>
        <p:txBody>
          <a:bodyPr/>
          <a:lstStyle/>
          <a:p>
            <a:fld id="{455E9D28-8210-4DB4-8D2F-2CD7FCA98CD1}" type="slidenum">
              <a:rPr lang="en-US" altLang="en-US" smtClean="0"/>
              <a:pPr/>
              <a:t>6</a:t>
            </a:fld>
            <a:endParaRPr lang="en-US" altLang="en-US"/>
          </a:p>
        </p:txBody>
      </p:sp>
      <p:sp>
        <p:nvSpPr>
          <p:cNvPr id="6" name="TextBox 5">
            <a:extLst>
              <a:ext uri="{FF2B5EF4-FFF2-40B4-BE49-F238E27FC236}">
                <a16:creationId xmlns:a16="http://schemas.microsoft.com/office/drawing/2014/main" id="{D8624FE5-BC05-45B8-A19D-F3FF9CA9E7D0}"/>
              </a:ext>
            </a:extLst>
          </p:cNvPr>
          <p:cNvSpPr txBox="1"/>
          <p:nvPr/>
        </p:nvSpPr>
        <p:spPr>
          <a:xfrm>
            <a:off x="342900" y="731520"/>
            <a:ext cx="3829050" cy="1723549"/>
          </a:xfrm>
          <a:prstGeom prst="rect">
            <a:avLst/>
          </a:prstGeom>
          <a:noFill/>
        </p:spPr>
        <p:txBody>
          <a:bodyPr wrap="square" rtlCol="0">
            <a:spAutoFit/>
          </a:bodyPr>
          <a:lstStyle/>
          <a:p>
            <a:r>
              <a:rPr lang="en-US" sz="1600" dirty="0"/>
              <a:t> </a:t>
            </a:r>
            <a:r>
              <a:rPr lang="en-US" sz="1600" dirty="0">
                <a:sym typeface="Wingdings" panose="05000000000000000000" pitchFamily="2" charset="2"/>
              </a:rPr>
              <a:t> Table STREET_DETAIL will have static data will have details of the road , camera and latitude and longitude.</a:t>
            </a:r>
          </a:p>
          <a:p>
            <a:endParaRPr lang="en-US" sz="1100" dirty="0">
              <a:sym typeface="Wingdings" panose="05000000000000000000" pitchFamily="2" charset="2"/>
            </a:endParaRPr>
          </a:p>
          <a:p>
            <a:r>
              <a:rPr lang="en-US" sz="1100" dirty="0">
                <a:sym typeface="Wingdings" panose="05000000000000000000" pitchFamily="2" charset="2"/>
              </a:rPr>
              <a:t>   </a:t>
            </a:r>
            <a:endParaRPr lang="en-US" dirty="0"/>
          </a:p>
          <a:p>
            <a:r>
              <a:rPr lang="en-US" dirty="0">
                <a:sym typeface="Wingdings" panose="05000000000000000000" pitchFamily="2" charset="2"/>
              </a:rPr>
              <a:t> In this example we are taking SLE and KJE express. </a:t>
            </a:r>
            <a:endParaRPr lang="en-US" dirty="0"/>
          </a:p>
        </p:txBody>
      </p:sp>
      <p:graphicFrame>
        <p:nvGraphicFramePr>
          <p:cNvPr id="8" name="Table 7">
            <a:extLst>
              <a:ext uri="{FF2B5EF4-FFF2-40B4-BE49-F238E27FC236}">
                <a16:creationId xmlns:a16="http://schemas.microsoft.com/office/drawing/2014/main" id="{F0B2D0CB-6D74-4E46-B3C9-C377DD709569}"/>
              </a:ext>
            </a:extLst>
          </p:cNvPr>
          <p:cNvGraphicFramePr>
            <a:graphicFrameLocks noGrp="1"/>
          </p:cNvGraphicFramePr>
          <p:nvPr>
            <p:extLst>
              <p:ext uri="{D42A27DB-BD31-4B8C-83A1-F6EECF244321}">
                <p14:modId xmlns:p14="http://schemas.microsoft.com/office/powerpoint/2010/main" val="567740584"/>
              </p:ext>
            </p:extLst>
          </p:nvPr>
        </p:nvGraphicFramePr>
        <p:xfrm>
          <a:off x="4304030" y="666433"/>
          <a:ext cx="7835900" cy="1737677"/>
        </p:xfrm>
        <a:graphic>
          <a:graphicData uri="http://schemas.openxmlformats.org/drawingml/2006/table">
            <a:tbl>
              <a:tblPr>
                <a:tableStyleId>{5C22544A-7EE6-4342-B048-85BDC9FD1C3A}</a:tableStyleId>
              </a:tblPr>
              <a:tblGrid>
                <a:gridCol w="725170">
                  <a:extLst>
                    <a:ext uri="{9D8B030D-6E8A-4147-A177-3AD203B41FA5}">
                      <a16:colId xmlns:a16="http://schemas.microsoft.com/office/drawing/2014/main" val="1285861738"/>
                    </a:ext>
                  </a:extLst>
                </a:gridCol>
                <a:gridCol w="560184">
                  <a:extLst>
                    <a:ext uri="{9D8B030D-6E8A-4147-A177-3AD203B41FA5}">
                      <a16:colId xmlns:a16="http://schemas.microsoft.com/office/drawing/2014/main" val="454344620"/>
                    </a:ext>
                  </a:extLst>
                </a:gridCol>
                <a:gridCol w="596658">
                  <a:extLst>
                    <a:ext uri="{9D8B030D-6E8A-4147-A177-3AD203B41FA5}">
                      <a16:colId xmlns:a16="http://schemas.microsoft.com/office/drawing/2014/main" val="1915037265"/>
                    </a:ext>
                  </a:extLst>
                </a:gridCol>
                <a:gridCol w="3563748">
                  <a:extLst>
                    <a:ext uri="{9D8B030D-6E8A-4147-A177-3AD203B41FA5}">
                      <a16:colId xmlns:a16="http://schemas.microsoft.com/office/drawing/2014/main" val="3286149356"/>
                    </a:ext>
                  </a:extLst>
                </a:gridCol>
                <a:gridCol w="788670">
                  <a:extLst>
                    <a:ext uri="{9D8B030D-6E8A-4147-A177-3AD203B41FA5}">
                      <a16:colId xmlns:a16="http://schemas.microsoft.com/office/drawing/2014/main" val="4205283461"/>
                    </a:ext>
                  </a:extLst>
                </a:gridCol>
                <a:gridCol w="857250">
                  <a:extLst>
                    <a:ext uri="{9D8B030D-6E8A-4147-A177-3AD203B41FA5}">
                      <a16:colId xmlns:a16="http://schemas.microsoft.com/office/drawing/2014/main" val="2817289071"/>
                    </a:ext>
                  </a:extLst>
                </a:gridCol>
                <a:gridCol w="744220">
                  <a:extLst>
                    <a:ext uri="{9D8B030D-6E8A-4147-A177-3AD203B41FA5}">
                      <a16:colId xmlns:a16="http://schemas.microsoft.com/office/drawing/2014/main" val="4273371021"/>
                    </a:ext>
                  </a:extLst>
                </a:gridCol>
              </a:tblGrid>
              <a:tr h="213677">
                <a:tc>
                  <a:txBody>
                    <a:bodyPr/>
                    <a:lstStyle/>
                    <a:p>
                      <a:pPr algn="ctr" fontAlgn="b"/>
                      <a:r>
                        <a:rPr lang="en-US" sz="1100" u="none" strike="noStrike">
                          <a:effectLst/>
                        </a:rPr>
                        <a:t>LocationId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RoadId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CCTVId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Road_Name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Latitude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Longitude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Country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5865919"/>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Seletar</a:t>
                      </a:r>
                      <a:r>
                        <a:rPr lang="en-US" sz="1100" u="none" strike="noStrike" dirty="0">
                          <a:effectLst/>
                        </a:rPr>
                        <a:t> Expressway (SLE)-</a:t>
                      </a:r>
                      <a:r>
                        <a:rPr lang="en-US" sz="1100" u="none" strike="noStrike" dirty="0" err="1">
                          <a:effectLst/>
                        </a:rPr>
                        <a:t>Lentor</a:t>
                      </a:r>
                      <a:r>
                        <a:rPr lang="en-US" sz="1100" u="none" strike="noStrike" dirty="0">
                          <a:effectLst/>
                        </a:rPr>
                        <a:t> Flyover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1.3949603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103.8338768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2965363"/>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Seletar</a:t>
                      </a:r>
                      <a:r>
                        <a:rPr lang="en-US" sz="1100" u="none" strike="noStrike" dirty="0">
                          <a:effectLst/>
                        </a:rPr>
                        <a:t> Expressway (SLE)-</a:t>
                      </a:r>
                      <a:r>
                        <a:rPr lang="en-US" sz="1100" u="none" strike="noStrike" dirty="0" err="1">
                          <a:effectLst/>
                        </a:rPr>
                        <a:t>Mandai</a:t>
                      </a:r>
                      <a:r>
                        <a:rPr lang="en-US" sz="1100" u="none" strike="noStrike" dirty="0">
                          <a:effectLst/>
                        </a:rPr>
                        <a:t> Flyover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1.4236993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103.7904469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52938"/>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Seletar</a:t>
                      </a:r>
                      <a:r>
                        <a:rPr lang="en-US" sz="1100" u="none" strike="noStrike" dirty="0">
                          <a:effectLst/>
                        </a:rPr>
                        <a:t> Expressway (SLE)-Marsiling Flyover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1.4264462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103.7826601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1337582"/>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Seletar</a:t>
                      </a:r>
                      <a:r>
                        <a:rPr lang="en-US" sz="1100" u="none" strike="noStrike" dirty="0">
                          <a:effectLst/>
                        </a:rPr>
                        <a:t> Expressway (SLE)-</a:t>
                      </a:r>
                      <a:r>
                        <a:rPr lang="en-US" sz="1100" u="none" strike="noStrike" dirty="0" err="1">
                          <a:effectLst/>
                        </a:rPr>
                        <a:t>Upp</a:t>
                      </a:r>
                      <a:r>
                        <a:rPr lang="en-US" sz="1100" u="none" strike="noStrike" dirty="0">
                          <a:effectLst/>
                        </a:rPr>
                        <a:t> Thomson Flyover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1.3944496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103.8164205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3362248"/>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Kranji</a:t>
                      </a:r>
                      <a:r>
                        <a:rPr lang="en-US" sz="1100" u="none" strike="noStrike" dirty="0">
                          <a:effectLst/>
                        </a:rPr>
                        <a:t> Expressway (KJE)-</a:t>
                      </a:r>
                      <a:r>
                        <a:rPr lang="en-US" sz="1100" u="none" strike="noStrike" dirty="0" err="1">
                          <a:effectLst/>
                        </a:rPr>
                        <a:t>Choa</a:t>
                      </a:r>
                      <a:r>
                        <a:rPr lang="en-US" sz="1100" u="none" strike="noStrike" dirty="0">
                          <a:effectLst/>
                        </a:rPr>
                        <a:t> Chu Kang West Flyover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1.3876229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103.7426103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1189298"/>
                  </a:ext>
                </a:extLst>
              </a:tr>
              <a:tr h="19050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Kranji Expressway (KJE)-Choa Chu Kang Dr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1.3867514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103.7413845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4188602"/>
                  </a:ext>
                </a:extLst>
              </a:tr>
              <a:tr h="19050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Kranji Expressway (KJE)-Tengah Flyover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1.3628371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103.7047132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5272823"/>
                  </a:ext>
                </a:extLst>
              </a:tr>
              <a:tr h="19050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Kranji Expressway (KJE)-Exit To BKE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1.3691609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103.773865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900" u="none" strike="noStrike" dirty="0">
                          <a:effectLst/>
                        </a:rPr>
                        <a:t>SINGAPORE</a:t>
                      </a:r>
                      <a:endParaRPr lang="en-US" sz="9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253481"/>
                  </a:ext>
                </a:extLst>
              </a:tr>
            </a:tbl>
          </a:graphicData>
        </a:graphic>
      </p:graphicFrame>
      <p:pic>
        <p:nvPicPr>
          <p:cNvPr id="9" name="Picture 8">
            <a:extLst>
              <a:ext uri="{FF2B5EF4-FFF2-40B4-BE49-F238E27FC236}">
                <a16:creationId xmlns:a16="http://schemas.microsoft.com/office/drawing/2014/main" id="{3AE92E5F-E708-4484-B645-0BF9A441D331}"/>
              </a:ext>
            </a:extLst>
          </p:cNvPr>
          <p:cNvPicPr>
            <a:picLocks noChangeAspect="1"/>
          </p:cNvPicPr>
          <p:nvPr/>
        </p:nvPicPr>
        <p:blipFill>
          <a:blip r:embed="rId2"/>
          <a:stretch>
            <a:fillRect/>
          </a:stretch>
        </p:blipFill>
        <p:spPr>
          <a:xfrm>
            <a:off x="4337684" y="3074670"/>
            <a:ext cx="6829426" cy="2286000"/>
          </a:xfrm>
          <a:prstGeom prst="rect">
            <a:avLst/>
          </a:prstGeom>
        </p:spPr>
      </p:pic>
      <p:sp>
        <p:nvSpPr>
          <p:cNvPr id="10" name="TextBox 9">
            <a:extLst>
              <a:ext uri="{FF2B5EF4-FFF2-40B4-BE49-F238E27FC236}">
                <a16:creationId xmlns:a16="http://schemas.microsoft.com/office/drawing/2014/main" id="{9B1F7AAB-BAF3-463E-9F2B-8A86812196C2}"/>
              </a:ext>
            </a:extLst>
          </p:cNvPr>
          <p:cNvSpPr txBox="1"/>
          <p:nvPr/>
        </p:nvSpPr>
        <p:spPr>
          <a:xfrm>
            <a:off x="426720" y="3272790"/>
            <a:ext cx="3829050" cy="2215991"/>
          </a:xfrm>
          <a:prstGeom prst="rect">
            <a:avLst/>
          </a:prstGeom>
          <a:noFill/>
        </p:spPr>
        <p:txBody>
          <a:bodyPr wrap="square" rtlCol="0">
            <a:spAutoFit/>
          </a:bodyPr>
          <a:lstStyle/>
          <a:p>
            <a:r>
              <a:rPr lang="en-US" sz="1600" dirty="0"/>
              <a:t> </a:t>
            </a:r>
            <a:r>
              <a:rPr lang="en-US" sz="1600" dirty="0">
                <a:sym typeface="Wingdings" panose="05000000000000000000" pitchFamily="2" charset="2"/>
              </a:rPr>
              <a:t> Table STREET_CONFIDENCE  will be populated after each image is processed. This table will contain the road confidence of each image with the path location in S3.</a:t>
            </a:r>
          </a:p>
          <a:p>
            <a:endParaRPr lang="en-US" sz="1100" dirty="0">
              <a:sym typeface="Wingdings" panose="05000000000000000000" pitchFamily="2" charset="2"/>
            </a:endParaRPr>
          </a:p>
          <a:p>
            <a:r>
              <a:rPr lang="en-US" sz="1100" dirty="0">
                <a:sym typeface="Wingdings" panose="05000000000000000000" pitchFamily="2" charset="2"/>
              </a:rPr>
              <a:t>   </a:t>
            </a:r>
            <a:endParaRPr lang="en-US" dirty="0"/>
          </a:p>
          <a:p>
            <a:r>
              <a:rPr lang="en-US" dirty="0">
                <a:sym typeface="Wingdings" panose="05000000000000000000" pitchFamily="2" charset="2"/>
              </a:rPr>
              <a:t> In this example we are taking SLE and KJE express. </a:t>
            </a:r>
            <a:endParaRPr lang="en-US" dirty="0"/>
          </a:p>
        </p:txBody>
      </p:sp>
    </p:spTree>
    <p:extLst>
      <p:ext uri="{BB962C8B-B14F-4D97-AF65-F5344CB8AC3E}">
        <p14:creationId xmlns:p14="http://schemas.microsoft.com/office/powerpoint/2010/main" val="239181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F1E-11E2-4348-93A7-6FF4B707732F}"/>
              </a:ext>
            </a:extLst>
          </p:cNvPr>
          <p:cNvSpPr>
            <a:spLocks noGrp="1"/>
          </p:cNvSpPr>
          <p:nvPr>
            <p:ph type="title"/>
          </p:nvPr>
        </p:nvSpPr>
        <p:spPr>
          <a:xfrm>
            <a:off x="685802" y="73891"/>
            <a:ext cx="10131425" cy="535709"/>
          </a:xfrm>
        </p:spPr>
        <p:txBody>
          <a:bodyPr>
            <a:normAutofit/>
          </a:bodyPr>
          <a:lstStyle/>
          <a:p>
            <a:r>
              <a:rPr lang="en-US" dirty="0"/>
              <a:t>Demo :- Step 5</a:t>
            </a:r>
          </a:p>
        </p:txBody>
      </p:sp>
      <p:sp>
        <p:nvSpPr>
          <p:cNvPr id="4" name="Slide Number Placeholder 3">
            <a:extLst>
              <a:ext uri="{FF2B5EF4-FFF2-40B4-BE49-F238E27FC236}">
                <a16:creationId xmlns:a16="http://schemas.microsoft.com/office/drawing/2014/main" id="{C237FD63-28DA-40A6-A12B-D2389D8BF0B2}"/>
              </a:ext>
            </a:extLst>
          </p:cNvPr>
          <p:cNvSpPr>
            <a:spLocks noGrp="1"/>
          </p:cNvSpPr>
          <p:nvPr>
            <p:ph type="sldNum" sz="quarter" idx="12"/>
          </p:nvPr>
        </p:nvSpPr>
        <p:spPr/>
        <p:txBody>
          <a:bodyPr/>
          <a:lstStyle/>
          <a:p>
            <a:fld id="{455E9D28-8210-4DB4-8D2F-2CD7FCA98CD1}" type="slidenum">
              <a:rPr lang="en-US" altLang="en-US" smtClean="0"/>
              <a:pPr/>
              <a:t>7</a:t>
            </a:fld>
            <a:endParaRPr lang="en-US" altLang="en-US"/>
          </a:p>
        </p:txBody>
      </p:sp>
      <p:sp>
        <p:nvSpPr>
          <p:cNvPr id="5" name="TextBox 4">
            <a:extLst>
              <a:ext uri="{FF2B5EF4-FFF2-40B4-BE49-F238E27FC236}">
                <a16:creationId xmlns:a16="http://schemas.microsoft.com/office/drawing/2014/main" id="{0744F76C-218F-4DB2-A505-0EB2E4269721}"/>
              </a:ext>
            </a:extLst>
          </p:cNvPr>
          <p:cNvSpPr txBox="1"/>
          <p:nvPr/>
        </p:nvSpPr>
        <p:spPr>
          <a:xfrm>
            <a:off x="125730" y="605790"/>
            <a:ext cx="5349240" cy="2862322"/>
          </a:xfrm>
          <a:prstGeom prst="rect">
            <a:avLst/>
          </a:prstGeom>
          <a:noFill/>
        </p:spPr>
        <p:txBody>
          <a:bodyPr wrap="square" rtlCol="0">
            <a:spAutoFit/>
          </a:bodyPr>
          <a:lstStyle/>
          <a:p>
            <a:pPr marL="342900" indent="-342900">
              <a:buAutoNum type="alphaLcParenR"/>
            </a:pPr>
            <a:r>
              <a:rPr lang="en-US" dirty="0"/>
              <a:t>Image showing locations on the map. </a:t>
            </a:r>
          </a:p>
          <a:p>
            <a:r>
              <a:rPr lang="en-US" dirty="0"/>
              <a:t>      red =&lt; 70 </a:t>
            </a:r>
          </a:p>
          <a:p>
            <a:r>
              <a:rPr lang="en-US" dirty="0"/>
              <a:t>      orange </a:t>
            </a:r>
            <a:r>
              <a:rPr lang="en-US"/>
              <a:t>between 76 to 85</a:t>
            </a:r>
            <a:endParaRPr lang="en-US" dirty="0"/>
          </a:p>
          <a:p>
            <a:r>
              <a:rPr lang="en-US" dirty="0"/>
              <a:t>      green &gt;85      </a:t>
            </a:r>
          </a:p>
          <a:p>
            <a:r>
              <a:rPr lang="en-US" dirty="0"/>
              <a:t>b)  Email notification once confidence is lesser than 70.</a:t>
            </a:r>
          </a:p>
          <a:p>
            <a:r>
              <a:rPr lang="en-US" dirty="0"/>
              <a:t>c) We can analyze lifespan of the road and predict when it to have 20% of wear and tear.  </a:t>
            </a:r>
          </a:p>
          <a:p>
            <a:endParaRPr lang="en-US" dirty="0"/>
          </a:p>
          <a:p>
            <a:endParaRPr lang="en-US" dirty="0"/>
          </a:p>
        </p:txBody>
      </p:sp>
      <p:pic>
        <p:nvPicPr>
          <p:cNvPr id="3" name="Picture 2">
            <a:extLst>
              <a:ext uri="{FF2B5EF4-FFF2-40B4-BE49-F238E27FC236}">
                <a16:creationId xmlns:a16="http://schemas.microsoft.com/office/drawing/2014/main" id="{C10BC2FA-00E9-43AA-B44F-B317467EFA43}"/>
              </a:ext>
            </a:extLst>
          </p:cNvPr>
          <p:cNvPicPr>
            <a:picLocks noChangeAspect="1"/>
          </p:cNvPicPr>
          <p:nvPr/>
        </p:nvPicPr>
        <p:blipFill>
          <a:blip r:embed="rId2"/>
          <a:stretch>
            <a:fillRect/>
          </a:stretch>
        </p:blipFill>
        <p:spPr>
          <a:xfrm>
            <a:off x="5337810" y="50482"/>
            <a:ext cx="6854190" cy="2619375"/>
          </a:xfrm>
          <a:prstGeom prst="rect">
            <a:avLst/>
          </a:prstGeom>
        </p:spPr>
      </p:pic>
      <p:pic>
        <p:nvPicPr>
          <p:cNvPr id="6" name="Picture 5">
            <a:extLst>
              <a:ext uri="{FF2B5EF4-FFF2-40B4-BE49-F238E27FC236}">
                <a16:creationId xmlns:a16="http://schemas.microsoft.com/office/drawing/2014/main" id="{72CA35B5-2362-4292-B3B8-5048D95D823C}"/>
              </a:ext>
            </a:extLst>
          </p:cNvPr>
          <p:cNvPicPr>
            <a:picLocks noChangeAspect="1"/>
          </p:cNvPicPr>
          <p:nvPr/>
        </p:nvPicPr>
        <p:blipFill>
          <a:blip r:embed="rId3"/>
          <a:stretch>
            <a:fillRect/>
          </a:stretch>
        </p:blipFill>
        <p:spPr>
          <a:xfrm>
            <a:off x="5274944" y="2856547"/>
            <a:ext cx="6854190" cy="3819525"/>
          </a:xfrm>
          <a:prstGeom prst="rect">
            <a:avLst/>
          </a:prstGeom>
        </p:spPr>
      </p:pic>
      <p:pic>
        <p:nvPicPr>
          <p:cNvPr id="7" name="Picture 6">
            <a:extLst>
              <a:ext uri="{FF2B5EF4-FFF2-40B4-BE49-F238E27FC236}">
                <a16:creationId xmlns:a16="http://schemas.microsoft.com/office/drawing/2014/main" id="{38412739-BE0E-41AC-B9D9-A22E25F6CDC2}"/>
              </a:ext>
            </a:extLst>
          </p:cNvPr>
          <p:cNvPicPr>
            <a:picLocks noChangeAspect="1"/>
          </p:cNvPicPr>
          <p:nvPr/>
        </p:nvPicPr>
        <p:blipFill>
          <a:blip r:embed="rId4"/>
          <a:stretch>
            <a:fillRect/>
          </a:stretch>
        </p:blipFill>
        <p:spPr>
          <a:xfrm>
            <a:off x="0" y="3216890"/>
            <a:ext cx="5158854" cy="3459181"/>
          </a:xfrm>
          <a:prstGeom prst="rect">
            <a:avLst/>
          </a:prstGeom>
        </p:spPr>
      </p:pic>
    </p:spTree>
    <p:extLst>
      <p:ext uri="{BB962C8B-B14F-4D97-AF65-F5344CB8AC3E}">
        <p14:creationId xmlns:p14="http://schemas.microsoft.com/office/powerpoint/2010/main" val="365221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585E-9951-471B-BCDD-5FE88107100B}"/>
              </a:ext>
            </a:extLst>
          </p:cNvPr>
          <p:cNvSpPr>
            <a:spLocks noGrp="1"/>
          </p:cNvSpPr>
          <p:nvPr>
            <p:ph type="title"/>
          </p:nvPr>
        </p:nvSpPr>
        <p:spPr>
          <a:xfrm>
            <a:off x="685802" y="365759"/>
            <a:ext cx="10131425" cy="511381"/>
          </a:xfrm>
        </p:spPr>
        <p:txBody>
          <a:bodyPr>
            <a:normAutofit fontScale="90000"/>
          </a:bodyPr>
          <a:lstStyle/>
          <a:p>
            <a:r>
              <a:rPr lang="en-US" dirty="0"/>
              <a:t>Road Transformer Team</a:t>
            </a:r>
          </a:p>
        </p:txBody>
      </p:sp>
      <p:sp>
        <p:nvSpPr>
          <p:cNvPr id="4" name="Slide Number Placeholder 3">
            <a:extLst>
              <a:ext uri="{FF2B5EF4-FFF2-40B4-BE49-F238E27FC236}">
                <a16:creationId xmlns:a16="http://schemas.microsoft.com/office/drawing/2014/main" id="{8985380C-D11A-40A7-B2B9-10B6B2CD9635}"/>
              </a:ext>
            </a:extLst>
          </p:cNvPr>
          <p:cNvSpPr>
            <a:spLocks noGrp="1"/>
          </p:cNvSpPr>
          <p:nvPr>
            <p:ph type="sldNum" sz="quarter" idx="12"/>
          </p:nvPr>
        </p:nvSpPr>
        <p:spPr/>
        <p:txBody>
          <a:bodyPr/>
          <a:lstStyle/>
          <a:p>
            <a:fld id="{455E9D28-8210-4DB4-8D2F-2CD7FCA98CD1}" type="slidenum">
              <a:rPr lang="en-US" altLang="en-US" smtClean="0"/>
              <a:pPr/>
              <a:t>8</a:t>
            </a:fld>
            <a:endParaRPr lang="en-US" altLang="en-US"/>
          </a:p>
        </p:txBody>
      </p:sp>
      <p:pic>
        <p:nvPicPr>
          <p:cNvPr id="5" name="Picture 4">
            <a:extLst>
              <a:ext uri="{FF2B5EF4-FFF2-40B4-BE49-F238E27FC236}">
                <a16:creationId xmlns:a16="http://schemas.microsoft.com/office/drawing/2014/main" id="{E87085A9-171B-45B4-9923-2D9168E95E16}"/>
              </a:ext>
            </a:extLst>
          </p:cNvPr>
          <p:cNvPicPr>
            <a:picLocks noChangeAspect="1"/>
          </p:cNvPicPr>
          <p:nvPr/>
        </p:nvPicPr>
        <p:blipFill>
          <a:blip r:embed="rId2"/>
          <a:stretch>
            <a:fillRect/>
          </a:stretch>
        </p:blipFill>
        <p:spPr>
          <a:xfrm>
            <a:off x="5609231" y="1146411"/>
            <a:ext cx="5546470" cy="4656741"/>
          </a:xfrm>
          <a:prstGeom prst="rect">
            <a:avLst/>
          </a:prstGeom>
        </p:spPr>
      </p:pic>
      <p:sp>
        <p:nvSpPr>
          <p:cNvPr id="6" name="TextBox 5">
            <a:extLst>
              <a:ext uri="{FF2B5EF4-FFF2-40B4-BE49-F238E27FC236}">
                <a16:creationId xmlns:a16="http://schemas.microsoft.com/office/drawing/2014/main" id="{1B19097E-429D-4663-A128-F9FC46112C4B}"/>
              </a:ext>
            </a:extLst>
          </p:cNvPr>
          <p:cNvSpPr txBox="1"/>
          <p:nvPr/>
        </p:nvSpPr>
        <p:spPr>
          <a:xfrm>
            <a:off x="545902" y="1555836"/>
            <a:ext cx="4956100" cy="4247317"/>
          </a:xfrm>
          <a:prstGeom prst="rect">
            <a:avLst/>
          </a:prstGeom>
          <a:noFill/>
        </p:spPr>
        <p:txBody>
          <a:bodyPr wrap="none" rtlCol="0">
            <a:spAutoFit/>
          </a:bodyPr>
          <a:lstStyle/>
          <a:p>
            <a:r>
              <a:rPr lang="en-US" dirty="0"/>
              <a:t>Frans :- Team lead , Solution Architecture </a:t>
            </a:r>
          </a:p>
          <a:p>
            <a:r>
              <a:rPr lang="en-US" dirty="0"/>
              <a:t>               Cloudera Spark Certified , java  </a:t>
            </a:r>
          </a:p>
          <a:p>
            <a:endParaRPr lang="en-US" dirty="0"/>
          </a:p>
          <a:p>
            <a:endParaRPr lang="en-US" dirty="0"/>
          </a:p>
          <a:p>
            <a:r>
              <a:rPr lang="en-US" dirty="0"/>
              <a:t>Amit  :- Business Analyst </a:t>
            </a:r>
          </a:p>
          <a:p>
            <a:r>
              <a:rPr lang="en-US" dirty="0"/>
              <a:t>              AWS Developer Associate Certified</a:t>
            </a:r>
          </a:p>
          <a:p>
            <a:r>
              <a:rPr lang="en-US" dirty="0"/>
              <a:t>              Oracle Certified Associate</a:t>
            </a:r>
          </a:p>
          <a:p>
            <a:endParaRPr lang="en-US" dirty="0"/>
          </a:p>
          <a:p>
            <a:endParaRPr lang="en-US" dirty="0"/>
          </a:p>
          <a:p>
            <a:r>
              <a:rPr lang="en-US" dirty="0"/>
              <a:t>Rohit :- Java developer , UI Developer</a:t>
            </a:r>
          </a:p>
          <a:p>
            <a:r>
              <a:rPr lang="en-US" dirty="0"/>
              <a:t>              PCF Developer Certified</a:t>
            </a:r>
          </a:p>
          <a:p>
            <a:endParaRPr lang="en-US" dirty="0"/>
          </a:p>
          <a:p>
            <a:endParaRPr lang="en-US" dirty="0"/>
          </a:p>
          <a:p>
            <a:r>
              <a:rPr lang="en-US" dirty="0"/>
              <a:t>Hui May :- Python Developer, java Developer </a:t>
            </a:r>
          </a:p>
          <a:p>
            <a:r>
              <a:rPr lang="en-US" dirty="0"/>
              <a:t>                  Agile Coach  </a:t>
            </a:r>
          </a:p>
        </p:txBody>
      </p:sp>
    </p:spTree>
    <p:extLst>
      <p:ext uri="{BB962C8B-B14F-4D97-AF65-F5344CB8AC3E}">
        <p14:creationId xmlns:p14="http://schemas.microsoft.com/office/powerpoint/2010/main" val="1489512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9EC4D93C4EE4499C59309E583A9835" ma:contentTypeVersion="0" ma:contentTypeDescription="Create a new document." ma:contentTypeScope="" ma:versionID="0a8d8ba8065a956d089b6165a7ce7bc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7CB4ACC-C44B-41D5-BE7C-E7AB5A55E3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7635D66-B46B-4B95-9F4C-B396EA5A5351}">
  <ds:schemaRefs>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4BCE925-7288-45CE-8950-88F49A9B6923}">
  <ds:schemaRefs>
    <ds:schemaRef ds:uri="http://schemas.microsoft.com/sharepoint/v3/contenttype/forms"/>
  </ds:schemaRefs>
</ds:datastoreItem>
</file>

<file path=customXml/itemProps4.xml><?xml version="1.0" encoding="utf-8"?>
<ds:datastoreItem xmlns:ds="http://schemas.openxmlformats.org/officeDocument/2006/customXml" ds:itemID="{5F2EE701-8F01-428A-B31D-7450F660013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Damask</Template>
  <TotalTime>64171</TotalTime>
  <Words>750</Words>
  <Application>Microsoft Office PowerPoint</Application>
  <PresentationFormat>Widescreen</PresentationFormat>
  <Paragraphs>157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Book Antiqua</vt:lpstr>
      <vt:lpstr>Bookman Old Style</vt:lpstr>
      <vt:lpstr>Calibri</vt:lpstr>
      <vt:lpstr>Rockwell</vt:lpstr>
      <vt:lpstr>Times</vt:lpstr>
      <vt:lpstr>Times New Roman</vt:lpstr>
      <vt:lpstr>Wingdings</vt:lpstr>
      <vt:lpstr>Damask</vt:lpstr>
      <vt:lpstr>INDUSTRY :- Transportation   Project :- ROAD TRASFORMER</vt:lpstr>
      <vt:lpstr>Problem FROM bad roads</vt:lpstr>
      <vt:lpstr>PowerPoint Presentation</vt:lpstr>
      <vt:lpstr>Demo:- Step 1</vt:lpstr>
      <vt:lpstr>Demo :- Step 2 &amp; 3</vt:lpstr>
      <vt:lpstr>Demo:- Step 4</vt:lpstr>
      <vt:lpstr>Demo :- Step 5</vt:lpstr>
      <vt:lpstr>Road Transformer Team</vt:lpstr>
    </vt:vector>
  </TitlesOfParts>
  <Company>DBS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Requirements  v1.0 Template</dc:title>
  <dc:subject>1.5</dc:subject>
  <dc:creator>Jia Han</dc:creator>
  <cp:lastModifiedBy>AMIT KUMAR SAHOO</cp:lastModifiedBy>
  <cp:revision>2147</cp:revision>
  <cp:lastPrinted>2005-10-12T07:46:42Z</cp:lastPrinted>
  <dcterms:created xsi:type="dcterms:W3CDTF">2006-02-08T03:18:08Z</dcterms:created>
  <dcterms:modified xsi:type="dcterms:W3CDTF">2018-06-27T09:02:03Z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0x010100489EC4D93C4EE4499C59309E583A9835</vt:lpwstr>
  </property>
  <property fmtid="{D5CDD505-2E9C-101B-9397-08002B2CF9AE}" pid="4" name="_NewReviewCycle">
    <vt:lpwstr/>
  </property>
</Properties>
</file>