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Nasr" userId="fe3658daab74b72e" providerId="LiveId" clId="{13D7DA48-B61A-4640-9FDF-C584007A1D18}"/>
    <pc:docChg chg="modSld">
      <pc:chgData name="Sam Nasr" userId="fe3658daab74b72e" providerId="LiveId" clId="{13D7DA48-B61A-4640-9FDF-C584007A1D18}" dt="2021-04-19T16:58:57.946" v="141" actId="14100"/>
      <pc:docMkLst>
        <pc:docMk/>
      </pc:docMkLst>
      <pc:sldChg chg="modSp modAnim">
        <pc:chgData name="Sam Nasr" userId="fe3658daab74b72e" providerId="LiveId" clId="{13D7DA48-B61A-4640-9FDF-C584007A1D18}" dt="2021-04-19T16:50:07.365" v="37" actId="108"/>
        <pc:sldMkLst>
          <pc:docMk/>
          <pc:sldMk cId="3998254551" sldId="257"/>
        </pc:sldMkLst>
        <pc:spChg chg="mod">
          <ac:chgData name="Sam Nasr" userId="fe3658daab74b72e" providerId="LiveId" clId="{13D7DA48-B61A-4640-9FDF-C584007A1D18}" dt="2021-04-19T16:50:07.365" v="37" actId="108"/>
          <ac:spMkLst>
            <pc:docMk/>
            <pc:sldMk cId="3998254551" sldId="257"/>
            <ac:spMk id="3" creationId="{A9BCB572-092C-4FA4-9D00-952C14803B68}"/>
          </ac:spMkLst>
        </pc:spChg>
      </pc:sldChg>
      <pc:sldChg chg="modAnim">
        <pc:chgData name="Sam Nasr" userId="fe3658daab74b72e" providerId="LiveId" clId="{13D7DA48-B61A-4640-9FDF-C584007A1D18}" dt="2021-04-18T15:36:30.219" v="31"/>
        <pc:sldMkLst>
          <pc:docMk/>
          <pc:sldMk cId="2575635176" sldId="262"/>
        </pc:sldMkLst>
      </pc:sldChg>
      <pc:sldChg chg="modSp mod modAnim">
        <pc:chgData name="Sam Nasr" userId="fe3658daab74b72e" providerId="LiveId" clId="{13D7DA48-B61A-4640-9FDF-C584007A1D18}" dt="2021-04-19T16:52:53.634" v="73" actId="20577"/>
        <pc:sldMkLst>
          <pc:docMk/>
          <pc:sldMk cId="2629804057" sldId="263"/>
        </pc:sldMkLst>
        <pc:spChg chg="mod">
          <ac:chgData name="Sam Nasr" userId="fe3658daab74b72e" providerId="LiveId" clId="{13D7DA48-B61A-4640-9FDF-C584007A1D18}" dt="2021-04-19T16:52:53.634" v="73" actId="20577"/>
          <ac:spMkLst>
            <pc:docMk/>
            <pc:sldMk cId="2629804057" sldId="263"/>
            <ac:spMk id="3" creationId="{27A4D435-0A71-463C-B3D9-EABD488DC8F3}"/>
          </ac:spMkLst>
        </pc:spChg>
      </pc:sldChg>
      <pc:sldChg chg="addSp modSp mod modAnim">
        <pc:chgData name="Sam Nasr" userId="fe3658daab74b72e" providerId="LiveId" clId="{13D7DA48-B61A-4640-9FDF-C584007A1D18}" dt="2021-04-19T16:58:57.946" v="141" actId="14100"/>
        <pc:sldMkLst>
          <pc:docMk/>
          <pc:sldMk cId="1486220313" sldId="265"/>
        </pc:sldMkLst>
        <pc:spChg chg="mod">
          <ac:chgData name="Sam Nasr" userId="fe3658daab74b72e" providerId="LiveId" clId="{13D7DA48-B61A-4640-9FDF-C584007A1D18}" dt="2021-04-19T16:57:58.850" v="124" actId="14100"/>
          <ac:spMkLst>
            <pc:docMk/>
            <pc:sldMk cId="1486220313" sldId="265"/>
            <ac:spMk id="10" creationId="{CA658B6B-D2EF-4ECA-B9CC-FCC2419FCC3B}"/>
          </ac:spMkLst>
        </pc:spChg>
        <pc:picChg chg="add mod">
          <ac:chgData name="Sam Nasr" userId="fe3658daab74b72e" providerId="LiveId" clId="{13D7DA48-B61A-4640-9FDF-C584007A1D18}" dt="2021-04-19T16:58:57.946" v="141" actId="14100"/>
          <ac:picMkLst>
            <pc:docMk/>
            <pc:sldMk cId="1486220313" sldId="265"/>
            <ac:picMk id="12" creationId="{6FB6D18C-7579-4EAE-82A2-10A5AEE98532}"/>
          </ac:picMkLst>
        </pc:picChg>
        <pc:picChg chg="add mod">
          <ac:chgData name="Sam Nasr" userId="fe3658daab74b72e" providerId="LiveId" clId="{13D7DA48-B61A-4640-9FDF-C584007A1D18}" dt="2021-04-19T16:58:37.757" v="139" actId="1036"/>
          <ac:picMkLst>
            <pc:docMk/>
            <pc:sldMk cId="1486220313" sldId="265"/>
            <ac:picMk id="1026" creationId="{6905EAFF-4476-4C8A-B503-079836530860}"/>
          </ac:picMkLst>
        </pc:picChg>
        <pc:picChg chg="add mod">
          <ac:chgData name="Sam Nasr" userId="fe3658daab74b72e" providerId="LiveId" clId="{13D7DA48-B61A-4640-9FDF-C584007A1D18}" dt="2021-04-19T16:58:28.390" v="133" actId="1076"/>
          <ac:picMkLst>
            <pc:docMk/>
            <pc:sldMk cId="1486220313" sldId="265"/>
            <ac:picMk id="1028" creationId="{BF91DFF0-9933-4B0C-BC77-5FEBBF9447DA}"/>
          </ac:picMkLst>
        </pc:picChg>
      </pc:sldChg>
      <pc:sldChg chg="modAnim">
        <pc:chgData name="Sam Nasr" userId="fe3658daab74b72e" providerId="LiveId" clId="{13D7DA48-B61A-4640-9FDF-C584007A1D18}" dt="2021-04-18T15:37:01.106" v="34"/>
        <pc:sldMkLst>
          <pc:docMk/>
          <pc:sldMk cId="202629345" sldId="266"/>
        </pc:sldMkLst>
      </pc:sldChg>
      <pc:sldChg chg="modAnim">
        <pc:chgData name="Sam Nasr" userId="fe3658daab74b72e" providerId="LiveId" clId="{13D7DA48-B61A-4640-9FDF-C584007A1D18}" dt="2021-04-18T15:36:36.467" v="32"/>
        <pc:sldMkLst>
          <pc:docMk/>
          <pc:sldMk cId="54131692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vinayv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company/pragmatic-wor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179" y="1557935"/>
            <a:ext cx="9503832" cy="27443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cs typeface="Calibri Light"/>
              </a:rPr>
              <a:t>Image Classification with ML</a:t>
            </a:r>
            <a:endParaRPr lang="en-US" sz="7200" dirty="0">
              <a:ea typeface="Meiry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75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cs typeface="Calibri"/>
              </a:rPr>
              <a:t>By: Vinay Venkatesh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F15DF-C987-4DB2-ACA0-F330044C6645}"/>
              </a:ext>
            </a:extLst>
          </p:cNvPr>
          <p:cNvSpPr txBox="1"/>
          <p:nvPr/>
        </p:nvSpPr>
        <p:spPr>
          <a:xfrm>
            <a:off x="4514400" y="5480400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7D9E-FF76-44BA-A3FC-77A30B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572-092C-4FA4-9D00-952C148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834520" cy="26371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Avid Programmer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AI/Robotics enthusiast 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Computer Vision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Projects: </a:t>
            </a:r>
            <a:r>
              <a:rPr lang="en-US" sz="1400" dirty="0" err="1">
                <a:ea typeface="Meiryo"/>
              </a:rPr>
              <a:t>ArmVision</a:t>
            </a:r>
            <a:r>
              <a:rPr lang="en-US" sz="1400" dirty="0">
                <a:ea typeface="Meiryo"/>
              </a:rPr>
              <a:t>, Covid Tracker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Researcher at Aspiring Scholars Research Direct Program (ASDRP)</a:t>
            </a:r>
          </a:p>
        </p:txBody>
      </p:sp>
    </p:spTree>
    <p:extLst>
      <p:ext uri="{BB962C8B-B14F-4D97-AF65-F5344CB8AC3E}">
        <p14:creationId xmlns:p14="http://schemas.microsoft.com/office/powerpoint/2010/main" val="39982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F34C-260A-4B05-8C51-C2255C0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dirty="0"/>
              <a:t>Existing Image Classification 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CC-30F9-495B-9024-65C266D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9494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Medical Image Analysis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Driverless Vehicles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Firearm Detection in Real-time Video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Reverse Image Search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25756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FCB-3707-4CAB-99C8-65B89B7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Making An Image Classification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8264-F580-4A65-B5A7-87F59879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853" cy="3657601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Meiryo"/>
              </a:rPr>
              <a:t>IDE's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Azure ML Notebooks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Google </a:t>
            </a:r>
            <a:r>
              <a:rPr lang="en-US" dirty="0" err="1">
                <a:ea typeface="Meiryo"/>
              </a:rPr>
              <a:t>Colab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Jupyter Notebook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eiryo"/>
              </a:rPr>
              <a:t>Libraries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PyTorch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Numpy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Matplotlib</a:t>
            </a:r>
          </a:p>
          <a:p>
            <a:pPr marL="285750" lvl="1">
              <a:buFont typeface="Arial"/>
              <a:buChar char="•"/>
            </a:pPr>
            <a:r>
              <a:rPr lang="en-US" dirty="0">
                <a:ea typeface="Meiryo"/>
              </a:rPr>
              <a:t> Scikit-learn</a:t>
            </a:r>
          </a:p>
        </p:txBody>
      </p:sp>
    </p:spTree>
    <p:extLst>
      <p:ext uri="{BB962C8B-B14F-4D97-AF65-F5344CB8AC3E}">
        <p14:creationId xmlns:p14="http://schemas.microsoft.com/office/powerpoint/2010/main" val="541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3988-3549-4F53-8E60-12EEC4A0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Microsoft Azure ML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435-0A71-463C-B3D9-EABD488D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65035"/>
            <a:ext cx="5181599" cy="240462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240280" indent="-320040">
              <a:lnSpc>
                <a:spcPct val="140000"/>
              </a:lnSpc>
              <a:buChar char="–"/>
            </a:pP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Azure M</a:t>
            </a: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Built in Jupyter Notebooks</a:t>
            </a: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Python</a:t>
            </a: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Matplotlib, numpy</a:t>
            </a: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D66E1F-5F3F-4129-BA9E-983A812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53" y="1450213"/>
            <a:ext cx="4682747" cy="2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147E-8A5F-4908-927D-4227C9AD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387D-1CA5-4DAD-9566-0C6568A2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931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Image Classification using Azure ML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50C7-D62E-4FA8-A5BC-0118B969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E1FA-F42A-4655-906F-98855F04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What are some of the things we went over?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Why is Image Classification Important?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Examples of Existing Image Classification Solutions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How we can Make an Image Classification App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Image classification demo</a:t>
            </a:r>
          </a:p>
        </p:txBody>
      </p:sp>
    </p:spTree>
    <p:extLst>
      <p:ext uri="{BB962C8B-B14F-4D97-AF65-F5344CB8AC3E}">
        <p14:creationId xmlns:p14="http://schemas.microsoft.com/office/powerpoint/2010/main" val="202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E2E17-78FF-4E85-91F3-652F77DD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5014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58B6B-D2EF-4ECA-B9CC-FCC2419FCC3B}"/>
              </a:ext>
            </a:extLst>
          </p:cNvPr>
          <p:cNvSpPr txBox="1"/>
          <p:nvPr/>
        </p:nvSpPr>
        <p:spPr>
          <a:xfrm>
            <a:off x="1850832" y="1784411"/>
            <a:ext cx="4781327" cy="312591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vinayven.com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tinyurl.com/resources119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linkedin.com/in/vinayven</a:t>
            </a:r>
          </a:p>
        </p:txBody>
      </p:sp>
      <p:pic>
        <p:nvPicPr>
          <p:cNvPr id="1026" name="Picture 2" descr="Download Website Logo Png Transparent Background Image Black - Logo Website  Flat PNG Image with No Background - PNGkey.com">
            <a:extLst>
              <a:ext uri="{FF2B5EF4-FFF2-40B4-BE49-F238E27FC236}">
                <a16:creationId xmlns:a16="http://schemas.microsoft.com/office/drawing/2014/main" id="{6905EAFF-4476-4C8A-B503-07983653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2" y="1820987"/>
            <a:ext cx="530518" cy="5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LinkedIn">
            <a:hlinkClick r:id="rId3"/>
            <a:extLst>
              <a:ext uri="{FF2B5EF4-FFF2-40B4-BE49-F238E27FC236}">
                <a16:creationId xmlns:a16="http://schemas.microsoft.com/office/drawing/2014/main" id="{6FB6D18C-7579-4EAE-82A2-10A5AEE9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10" y="3956421"/>
            <a:ext cx="611496" cy="52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BF91DFF0-9933-4B0C-BC77-5FEBBF94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4" y="2930328"/>
            <a:ext cx="611496" cy="6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166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Corbel</vt:lpstr>
      <vt:lpstr>Corbel,Sans-Serif</vt:lpstr>
      <vt:lpstr>SketchLinesVTI</vt:lpstr>
      <vt:lpstr>Image Classification with ML</vt:lpstr>
      <vt:lpstr>About Me</vt:lpstr>
      <vt:lpstr>Existing Image Classification Solutions</vt:lpstr>
      <vt:lpstr>Making An Image Classification App</vt:lpstr>
      <vt:lpstr>Microsoft Azure ML Platform</vt:lpstr>
      <vt:lpstr>Demo</vt:lpstr>
      <vt:lpstr>Recap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 Nasr</cp:lastModifiedBy>
  <cp:revision>657</cp:revision>
  <dcterms:created xsi:type="dcterms:W3CDTF">2021-04-09T07:40:00Z</dcterms:created>
  <dcterms:modified xsi:type="dcterms:W3CDTF">2021-04-19T16:59:02Z</dcterms:modified>
</cp:coreProperties>
</file>