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2" r:id="rId4"/>
    <p:sldId id="267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EB0A6-76F0-4E29-BAFD-4320E18BE148}" v="82" dt="2021-04-19T17:34:27.022"/>
    <p1510:client id="{F7808536-0FEC-479E-923B-8E1EF393A82D}" v="3" dt="2021-04-21T00:34:5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7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9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simple2006" TargetMode="External"/><Relationship Id="rId2" Type="http://schemas.openxmlformats.org/officeDocument/2006/relationships/hyperlink" Target="https://www.vinayven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vinayv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company/pragmatic-wor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9179" y="1557935"/>
            <a:ext cx="9503832" cy="27443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7200" dirty="0">
                <a:cs typeface="Calibri Light"/>
              </a:rPr>
              <a:t>Image Classification with ML</a:t>
            </a:r>
            <a:endParaRPr lang="en-US" sz="7200" dirty="0">
              <a:ea typeface="Meiryo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75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cs typeface="Calibri"/>
              </a:rPr>
              <a:t>By: Vinay Venkatesh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F15DF-C987-4DB2-ACA0-F330044C6645}"/>
              </a:ext>
            </a:extLst>
          </p:cNvPr>
          <p:cNvSpPr txBox="1"/>
          <p:nvPr/>
        </p:nvSpPr>
        <p:spPr>
          <a:xfrm>
            <a:off x="4514400" y="5480400"/>
            <a:ext cx="315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Meiryo"/>
                <a:hlinkClick r:id="rId2"/>
              </a:rPr>
              <a:t>Vinayven.com</a:t>
            </a:r>
            <a:endParaRPr lang="en-US" dirty="0">
              <a:ea typeface="Meiryo"/>
            </a:endParaRPr>
          </a:p>
          <a:p>
            <a:pPr algn="ctr"/>
            <a:r>
              <a:rPr lang="en-US">
                <a:hlinkClick r:id="rId3"/>
              </a:rPr>
              <a:t>GitHub.com/4pz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  <a:hlinkClick r:id="rId4"/>
              </a:rPr>
              <a:t>Linkedin.com/in/vinayven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7D9E-FF76-44BA-A3FC-77A30BF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572-092C-4FA4-9D00-952C1480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834520" cy="263718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Avid Programmer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AI/Robotics enthusiast 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Computer Vision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Projects: </a:t>
            </a:r>
            <a:r>
              <a:rPr lang="en-US" sz="1400" dirty="0" err="1">
                <a:ea typeface="Meiryo"/>
              </a:rPr>
              <a:t>ArmVision</a:t>
            </a:r>
            <a:r>
              <a:rPr lang="en-US" sz="1400" dirty="0">
                <a:ea typeface="Meiryo"/>
              </a:rPr>
              <a:t>, Covid Tracker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Researcher at Aspiring Scholars Research Direct Program (ASDRP)</a:t>
            </a:r>
          </a:p>
        </p:txBody>
      </p:sp>
    </p:spTree>
    <p:extLst>
      <p:ext uri="{BB962C8B-B14F-4D97-AF65-F5344CB8AC3E}">
        <p14:creationId xmlns:p14="http://schemas.microsoft.com/office/powerpoint/2010/main" val="39982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9F34C-260A-4B05-8C51-C2255C0F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dirty="0"/>
              <a:t>Existing Image Classification 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CC-30F9-495B-9024-65C266D8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9494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Medical Image Analysis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Driverless Vehicles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Firearm Detection in Real-time Video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Reverse Image Search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25756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1FCB-3707-4CAB-99C8-65B89B72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Making An Image Classification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8264-F580-4A65-B5A7-87F59879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774853" cy="3657601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Meiryo"/>
              </a:rPr>
              <a:t>IDE's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Azure ML Notebooks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Google </a:t>
            </a:r>
            <a:r>
              <a:rPr lang="en-US" dirty="0" err="1">
                <a:ea typeface="Meiryo"/>
              </a:rPr>
              <a:t>Colab</a:t>
            </a:r>
            <a:endParaRPr lang="en-US" dirty="0">
              <a:ea typeface="Meiryo"/>
            </a:endParaRP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Jupyter Notebook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Meiryo"/>
              </a:rPr>
              <a:t>Libraries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PyTorch</a:t>
            </a:r>
            <a:endParaRPr lang="en-US" dirty="0">
              <a:ea typeface="Meiryo"/>
            </a:endParaRP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Numpy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Matplotlib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Scikit-learn</a:t>
            </a:r>
          </a:p>
        </p:txBody>
      </p:sp>
    </p:spTree>
    <p:extLst>
      <p:ext uri="{BB962C8B-B14F-4D97-AF65-F5344CB8AC3E}">
        <p14:creationId xmlns:p14="http://schemas.microsoft.com/office/powerpoint/2010/main" val="541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53988-3549-4F53-8E60-12EEC4A0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Microsoft Azure ML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D435-0A71-463C-B3D9-EABD488DC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65035"/>
            <a:ext cx="5181599" cy="240462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920240"/>
            <a:endParaRPr lang="en-US" sz="1200" dirty="0">
              <a:ea typeface="Meiryo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Built in Jupyter Notebooks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Python</a:t>
            </a: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Matplotlib, numpy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D66E1F-5F3F-4129-BA9E-983A812A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53" y="1450213"/>
            <a:ext cx="4682747" cy="25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147E-8A5F-4908-927D-4227C9AD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387D-1CA5-4DAD-9566-0C6568A2B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931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Image Classification using Azure ML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50C7-D62E-4FA8-A5BC-0118B969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E1FA-F42A-4655-906F-98855F04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77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What are some of the things we went over?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Why is Image Classification Important?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Examples of Existing Image Classification Solutions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How we can Make an Image Classification App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Image classification demo</a:t>
            </a:r>
          </a:p>
        </p:txBody>
      </p:sp>
    </p:spTree>
    <p:extLst>
      <p:ext uri="{BB962C8B-B14F-4D97-AF65-F5344CB8AC3E}">
        <p14:creationId xmlns:p14="http://schemas.microsoft.com/office/powerpoint/2010/main" val="202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4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60" name="Freeform: Shape 53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E2E17-78FF-4E85-91F3-652F77DD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5014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58B6B-D2EF-4ECA-B9CC-FCC2419FCC3B}"/>
              </a:ext>
            </a:extLst>
          </p:cNvPr>
          <p:cNvSpPr txBox="1"/>
          <p:nvPr/>
        </p:nvSpPr>
        <p:spPr>
          <a:xfrm>
            <a:off x="1850832" y="1784411"/>
            <a:ext cx="4781327" cy="3125917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vinayven.com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tinyurl.com/resources119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linkedin.com/in/vinayven</a:t>
            </a:r>
          </a:p>
        </p:txBody>
      </p:sp>
      <p:pic>
        <p:nvPicPr>
          <p:cNvPr id="1026" name="Picture 2" descr="Download Website Logo Png Transparent Background Image Black - Logo Website  Flat PNG Image with No Background - PNGkey.com">
            <a:extLst>
              <a:ext uri="{FF2B5EF4-FFF2-40B4-BE49-F238E27FC236}">
                <a16:creationId xmlns:a16="http://schemas.microsoft.com/office/drawing/2014/main" id="{6905EAFF-4476-4C8A-B503-07983653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72" y="1820987"/>
            <a:ext cx="530518" cy="53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LinkedIn">
            <a:hlinkClick r:id="rId3"/>
            <a:extLst>
              <a:ext uri="{FF2B5EF4-FFF2-40B4-BE49-F238E27FC236}">
                <a16:creationId xmlns:a16="http://schemas.microsoft.com/office/drawing/2014/main" id="{6FB6D18C-7579-4EAE-82A2-10A5AEE9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10" y="3956421"/>
            <a:ext cx="611496" cy="52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BF91DFF0-9933-4B0C-BC77-5FEBBF94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4" y="2930328"/>
            <a:ext cx="611496" cy="6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166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SketchLinesVTI</vt:lpstr>
      <vt:lpstr>Image Classification with ML</vt:lpstr>
      <vt:lpstr>About Me</vt:lpstr>
      <vt:lpstr>Existing Image Classification Solutions</vt:lpstr>
      <vt:lpstr>Making An Image Classification App</vt:lpstr>
      <vt:lpstr>Microsoft Azure ML Platform</vt:lpstr>
      <vt:lpstr>Demo</vt:lpstr>
      <vt:lpstr>Recap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 Nasr</cp:lastModifiedBy>
  <cp:revision>670</cp:revision>
  <dcterms:created xsi:type="dcterms:W3CDTF">2021-04-09T07:40:00Z</dcterms:created>
  <dcterms:modified xsi:type="dcterms:W3CDTF">2021-04-21T01:33:22Z</dcterms:modified>
</cp:coreProperties>
</file>