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0186D-806E-4852-88A3-B5CE9EFF9921}" v="2707" dt="2021-04-09T09:27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7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vinayv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vinayv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RwlrGlDOwMw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Oa9aWdcCC4o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Global AI Night 2021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>
                <a:cs typeface="Calibri"/>
              </a:rPr>
              <a:t>By: Vinay Venkatesh</a:t>
            </a:r>
          </a:p>
          <a:p>
            <a:pPr algn="ctr">
              <a:lnSpc>
                <a:spcPct val="120000"/>
              </a:lnSpc>
            </a:pPr>
            <a:r>
              <a:rPr lang="en-US" sz="1700">
                <a:cs typeface="Calibri"/>
              </a:rPr>
              <a:t>Lynbrook High School, San Jose, 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F15DF-C987-4DB2-ACA0-F330044C6645}"/>
              </a:ext>
            </a:extLst>
          </p:cNvPr>
          <p:cNvSpPr txBox="1"/>
          <p:nvPr/>
        </p:nvSpPr>
        <p:spPr>
          <a:xfrm>
            <a:off x="4514400" y="5480400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 dirty="0">
                <a:hlinkClick r:id="rId3"/>
              </a:rPr>
              <a:t>GitHub.com/Simple2006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  <a:endParaRPr lang="en-US" dirty="0">
              <a:ea typeface="Meiryo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E2E17-78FF-4E85-91F3-652F77DD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Everyone!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9001-6D06-46FE-A14B-EE2A66408987}"/>
              </a:ext>
            </a:extLst>
          </p:cNvPr>
          <p:cNvSpPr txBox="1"/>
          <p:nvPr/>
        </p:nvSpPr>
        <p:spPr>
          <a:xfrm>
            <a:off x="4514400" y="4512991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 dirty="0">
                <a:hlinkClick r:id="rId3"/>
              </a:rPr>
              <a:t>GitHub.com/Simple2006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</a:p>
        </p:txBody>
      </p:sp>
    </p:spTree>
    <p:extLst>
      <p:ext uri="{BB962C8B-B14F-4D97-AF65-F5344CB8AC3E}">
        <p14:creationId xmlns:p14="http://schemas.microsoft.com/office/powerpoint/2010/main" val="148622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7D9E-FF76-44BA-A3FC-77A30BF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572-092C-4FA4-9D00-952C1480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834520" cy="263718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Freshman at Lynbrook High School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Avid Programmer and Aspiring Researcher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Languages of Interest: Python, HTML/CSS, JavaScript, Golang Etc.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Frameworks of Interest: ReactJS, TensorFlow, </a:t>
            </a:r>
            <a:r>
              <a:rPr lang="en-US" sz="1200" dirty="0" err="1">
                <a:ea typeface="Meiryo"/>
              </a:rPr>
              <a:t>PyTorch</a:t>
            </a:r>
            <a:endParaRPr lang="en-US" sz="12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Deep Interest in AI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Computer Vision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982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4FECE-EB0A-4439-BA7D-49F9E58D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53121"/>
            <a:ext cx="5295569" cy="867967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Recent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F59B-FB6F-4C11-B48C-E51816000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73869"/>
            <a:ext cx="5181599" cy="495838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dirty="0" err="1"/>
              <a:t>ArmVision</a:t>
            </a:r>
            <a:r>
              <a:rPr lang="en-US" sz="1200" dirty="0"/>
              <a:t>: An Approach to Improve Police Officers Response Times to Gun Violence Crimes and Put a Stop to Them Before They Occur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Vision project utilizing the YOLO Algorithm</a:t>
            </a:r>
            <a:endParaRPr lang="en-US" sz="1200" i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640080" lvl="7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u="sng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Bringing benefit to the real world by upgrading gun safety measures</a:t>
            </a:r>
            <a:endParaRPr lang="en-US" sz="1200" u="sng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dirty="0" err="1"/>
              <a:t>Libmaths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Mathematical Python library for Python users to graph functions easily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dirty="0" err="1"/>
              <a:t>TradeAlgo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Trading Algorithm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dirty="0" err="1"/>
              <a:t>VoiceNotes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App (In development) making speech to text easier for disabled students to take notes during lectures and more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39502C8D-5F5E-42E1-A151-270DFFBD76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73130" y="1266878"/>
            <a:ext cx="3774974" cy="28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5484-B274-4C9E-907F-7602D6D3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How I Began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A4F8-6FEF-4849-97F9-0E8846AB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519" y="2312988"/>
            <a:ext cx="5589856" cy="371751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z="1200" dirty="0"/>
              <a:t>LEGO Mindstorms EV3 at age 10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 of Software &amp; Hardware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640080" lvl="8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Programming and LEGO Hardware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Realized how Important Programming Is Summer2020</a:t>
            </a:r>
          </a:p>
          <a:p>
            <a:pPr marL="640080" lvl="7">
              <a:lnSpc>
                <a:spcPct val="140000"/>
              </a:lnSpc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Automating everyday tasks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Inventing new things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learn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Started programming everyday developing new projects to help people and learn new things</a:t>
            </a:r>
            <a:endParaRPr lang="en-US" sz="1200" i="0">
              <a:ea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52B22C-0F98-4237-8266-46B64C9F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00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FDCBC-4FAA-4EB2-992D-3F65562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/>
              <a:t>How My Interest In AI Sparked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9383-39DE-4EBC-B7A7-0900CD6B7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490" y="4048350"/>
            <a:ext cx="3283888" cy="8163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"AI is The Future"</a:t>
            </a:r>
            <a:endParaRPr lang="en-US" sz="1700" dirty="0">
              <a:ea typeface="Meiryo"/>
            </a:endParaRP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3671118F-ABB4-4A3D-913A-FE3F3C34BE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93487" y="1814631"/>
            <a:ext cx="4934461" cy="3195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38E06-3DB6-4D9A-916C-74DF8D450BDB}"/>
              </a:ext>
            </a:extLst>
          </p:cNvPr>
          <p:cNvSpPr txBox="1"/>
          <p:nvPr/>
        </p:nvSpPr>
        <p:spPr>
          <a:xfrm>
            <a:off x="9130747" y="5035827"/>
            <a:ext cx="722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2:20</a:t>
            </a:r>
          </a:p>
        </p:txBody>
      </p:sp>
    </p:spTree>
    <p:extLst>
      <p:ext uri="{BB962C8B-B14F-4D97-AF65-F5344CB8AC3E}">
        <p14:creationId xmlns:p14="http://schemas.microsoft.com/office/powerpoint/2010/main" val="78929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F03-55EB-4382-A5F5-739C2BED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How Will AI Benefit Our Future?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9712-FF3D-4D9C-AFE1-7ADFDD88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6082085" cy="311426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Robotics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Autonomous Robots</a:t>
            </a: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1200" i="0" dirty="0">
                <a:ea typeface="Meiryo"/>
              </a:rPr>
              <a:t>Computer Vision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Facial Recognition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Ex. </a:t>
            </a:r>
            <a:r>
              <a:rPr lang="en-US" sz="1200" spc="150" dirty="0" err="1">
                <a:solidFill>
                  <a:srgbClr val="404040"/>
                </a:solidFill>
                <a:ea typeface="Meiryo"/>
              </a:rPr>
              <a:t>ArmVision</a:t>
            </a: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1200" i="0" dirty="0">
                <a:solidFill>
                  <a:srgbClr val="404040"/>
                </a:solidFill>
                <a:ea typeface="Meiryo"/>
              </a:rPr>
              <a:t>Natural Language Processing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Machines Interpreting Human Language</a:t>
            </a: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1200" i="0" dirty="0">
                <a:solidFill>
                  <a:srgbClr val="404040"/>
                </a:solidFill>
                <a:ea typeface="Meiryo"/>
              </a:rPr>
              <a:t>And More!</a:t>
            </a:r>
            <a:endParaRPr lang="en-US" sz="1200" i="0" spc="150" dirty="0">
              <a:solidFill>
                <a:srgbClr val="404040"/>
              </a:solidFill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DA2FA-A23D-4C39-89C8-AB41B363223F}"/>
              </a:ext>
            </a:extLst>
          </p:cNvPr>
          <p:cNvSpPr txBox="1"/>
          <p:nvPr/>
        </p:nvSpPr>
        <p:spPr>
          <a:xfrm>
            <a:off x="1921565" y="5665304"/>
            <a:ext cx="87663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+mn-lt"/>
                <a:cs typeface="+mn-lt"/>
              </a:rPr>
              <a:t>“[AI] is going to change the world more than anything in the history of mankind. More than electricity.”— AI oracle and venture capitalist Dr. Kai-Fu Lee, 2018</a:t>
            </a:r>
            <a:endParaRPr lang="en-US" dirty="0"/>
          </a:p>
        </p:txBody>
      </p:sp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A96A0DF9-094B-4B96-AD7E-350A9E8B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14" y="2620160"/>
            <a:ext cx="3445565" cy="27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0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9F34C-260A-4B05-8C51-C2255C0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Real Life AI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CC-30F9-495B-9024-65C266D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z="1200" dirty="0"/>
              <a:t>Google's AI Powered Predictions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movement speeds of traffic at any given time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Commercial Flights</a:t>
            </a:r>
            <a:endParaRPr lang="en-US" sz="1200" i="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Autopilots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Email Spam Filters</a:t>
            </a:r>
            <a:endParaRPr lang="en-US" sz="1200" i="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Spam Filters Updating With ML Algorithms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Plagiarism Checkers</a:t>
            </a:r>
            <a:endParaRPr lang="en-US" sz="1200" i="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check source code, essays, and many more</a:t>
            </a:r>
            <a:endParaRPr lang="en-US" sz="1200" i="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7563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53988-3549-4F53-8E60-12EEC4A0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Microsoft Azure ML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D435-0A71-463C-B3D9-EABD488DC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z="1200" dirty="0"/>
              <a:t>Built in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Organized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Use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Simplistic Feeling but Great Features</a:t>
            </a:r>
            <a:endParaRPr lang="en-US" sz="1200" i="0" dirty="0"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Amazing Training Times</a:t>
            </a:r>
            <a:endParaRPr lang="en-US" sz="1200" i="0" dirty="0"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Descriptive &amp; Interactive Tutorials</a:t>
            </a:r>
            <a:endParaRPr lang="en-US" sz="1200" i="0" dirty="0"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$200 Credit Upon Sign-Up</a:t>
            </a:r>
            <a:endParaRPr lang="en-US" sz="1200" i="0" dirty="0">
              <a:ea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D66E1F-5F3F-4129-BA9E-983A812A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53" y="1450213"/>
            <a:ext cx="4682747" cy="25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147E-8A5F-4908-927D-4227C9AD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Azure ML Platform 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387D-1CA5-4DAD-9566-0C6568A2B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931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We will now start an Image Classification project using the Azure ML Platform.</a:t>
            </a:r>
          </a:p>
          <a:p>
            <a:endParaRPr lang="en-US" dirty="0">
              <a:ea typeface="Meiryo"/>
            </a:endParaRPr>
          </a:p>
          <a:p>
            <a:r>
              <a:rPr lang="en-US" dirty="0">
                <a:ea typeface="Meiryo"/>
              </a:rPr>
              <a:t>Please try to follow along if you can, don't worry if you can't because all code will be posted on my GitHub @ GitHub.com/Simple2006</a:t>
            </a:r>
          </a:p>
        </p:txBody>
      </p:sp>
    </p:spTree>
    <p:extLst>
      <p:ext uri="{BB962C8B-B14F-4D97-AF65-F5344CB8AC3E}">
        <p14:creationId xmlns:p14="http://schemas.microsoft.com/office/powerpoint/2010/main" val="39006476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SketchLinesVTI</vt:lpstr>
      <vt:lpstr>Global AI Night 2021</vt:lpstr>
      <vt:lpstr>Introduction</vt:lpstr>
      <vt:lpstr>Recent Projects</vt:lpstr>
      <vt:lpstr>How I Began Programming</vt:lpstr>
      <vt:lpstr>How My Interest In AI Sparked</vt:lpstr>
      <vt:lpstr>How Will AI Benefit Our Future?</vt:lpstr>
      <vt:lpstr>Real Life AI Solutions</vt:lpstr>
      <vt:lpstr>Microsoft Azure ML Platform</vt:lpstr>
      <vt:lpstr>Azure ML Platform Project Demo</vt:lpstr>
      <vt:lpstr>Thank You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361</cp:revision>
  <dcterms:created xsi:type="dcterms:W3CDTF">2021-04-09T07:40:00Z</dcterms:created>
  <dcterms:modified xsi:type="dcterms:W3CDTF">2021-04-09T09:27:26Z</dcterms:modified>
</cp:coreProperties>
</file>