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2" r:id="rId4"/>
    <p:sldId id="267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84AF3-8939-473D-95D5-73F9991BFBD4}" v="190" dt="2021-04-16T19:04:34.813"/>
    <p1510:client id="{3D00186D-806E-4852-88A3-B5CE9EFF9921}" v="2707" dt="2021-04-09T09:27:02.198"/>
    <p1510:client id="{67A98D4E-F26B-48C9-8928-64D751773AC8}" v="445" dt="2021-04-14T06:41:48.284"/>
    <p1510:client id="{855909D4-7EEB-485C-93E6-7071D26C08D6}" v="1346" dt="2021-04-16T07:53:22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3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4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2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17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2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1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9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6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simple2006" TargetMode="External"/><Relationship Id="rId2" Type="http://schemas.openxmlformats.org/officeDocument/2006/relationships/hyperlink" Target="https://www.vinayven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nkedin.com/in/vinayv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esources119" TargetMode="External"/><Relationship Id="rId2" Type="http://schemas.openxmlformats.org/officeDocument/2006/relationships/hyperlink" Target="https://vinayven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inkedin.com/in/vinayv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1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9179" y="1557935"/>
            <a:ext cx="9503832" cy="27443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7200" dirty="0">
                <a:cs typeface="Calibri Light"/>
              </a:rPr>
              <a:t>Image Classification with ML</a:t>
            </a:r>
            <a:endParaRPr lang="en-US" sz="7200" dirty="0">
              <a:ea typeface="Meiryo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753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>
                <a:cs typeface="Calibri"/>
              </a:rPr>
              <a:t>By: Vinay Venkatesh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6F15DF-C987-4DB2-ACA0-F330044C6645}"/>
              </a:ext>
            </a:extLst>
          </p:cNvPr>
          <p:cNvSpPr txBox="1"/>
          <p:nvPr/>
        </p:nvSpPr>
        <p:spPr>
          <a:xfrm>
            <a:off x="4514400" y="5480400"/>
            <a:ext cx="3151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Meiryo"/>
                <a:hlinkClick r:id="rId2"/>
              </a:rPr>
              <a:t>Vinayven.com</a:t>
            </a:r>
            <a:endParaRPr lang="en-US" dirty="0">
              <a:ea typeface="Meiryo"/>
            </a:endParaRPr>
          </a:p>
          <a:p>
            <a:pPr algn="ctr"/>
            <a:r>
              <a:rPr lang="en-US" dirty="0">
                <a:hlinkClick r:id="rId3"/>
              </a:rPr>
              <a:t>GitHub.com/Simple2006</a:t>
            </a:r>
            <a:endParaRPr lang="en-US">
              <a:ea typeface="Meiryo"/>
            </a:endParaRPr>
          </a:p>
          <a:p>
            <a:pPr algn="ctr"/>
            <a:r>
              <a:rPr lang="en-US" dirty="0">
                <a:ea typeface="Meiryo"/>
                <a:hlinkClick r:id="rId4"/>
              </a:rPr>
              <a:t>Linkedin.com/in/vinayven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7D9E-FF76-44BA-A3FC-77A30BF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572-092C-4FA4-9D00-952C14803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8834520" cy="263718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Avid Programmer</a:t>
            </a:r>
            <a:endParaRPr lang="en-US" dirty="0">
              <a:ea typeface="Meiryo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 AI/Robotics enthusiast 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 Computer Vision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 Projects: </a:t>
            </a:r>
            <a:r>
              <a:rPr lang="en-US" sz="1200" dirty="0" err="1">
                <a:ea typeface="Meiryo"/>
              </a:rPr>
              <a:t>ArmVision</a:t>
            </a:r>
            <a:r>
              <a:rPr lang="en-US" sz="1200" dirty="0">
                <a:ea typeface="Meiryo"/>
              </a:rPr>
              <a:t>, Covid Tracker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sz="1200" dirty="0">
                <a:ea typeface="Meiryo"/>
              </a:rPr>
              <a:t>Researcher at Aspiring Scholars Research Direct Program (ASDRP)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sz="12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99825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39F34C-260A-4B05-8C51-C2255C0F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r>
              <a:rPr lang="en-US" dirty="0"/>
              <a:t>Existing Image Classification 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37CC-30F9-495B-9024-65C266D8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99494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>
                <a:ea typeface="Meiryo"/>
              </a:rPr>
              <a:t>Medical Image Analysis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>
                <a:ea typeface="Meiryo"/>
              </a:rPr>
              <a:t>Driverless Vehicles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>
                <a:ea typeface="Meiryo"/>
              </a:rPr>
              <a:t>Firearm Detection in Real-time Video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>
                <a:ea typeface="Meiryo"/>
              </a:rPr>
              <a:t>Reverse Image Search</a:t>
            </a:r>
          </a:p>
          <a:p>
            <a:pPr marL="171450" indent="-171450">
              <a:buFont typeface="Arial" panose="020B0503020204020204" pitchFamily="34" charset="0"/>
              <a:buChar char="•"/>
            </a:pPr>
            <a:r>
              <a:rPr lang="en-US" sz="1200">
                <a:ea typeface="Meiryo"/>
              </a:rPr>
              <a:t>Robotics</a:t>
            </a:r>
            <a:endParaRPr lang="en-US" sz="12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57563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1FCB-3707-4CAB-99C8-65B89B72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Meiryo"/>
              </a:rPr>
              <a:t>Making An Image Classification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8264-F580-4A65-B5A7-87F59879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8774853" cy="3657601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Meiryo"/>
              </a:rPr>
              <a:t>IDE's</a:t>
            </a:r>
          </a:p>
          <a:p>
            <a:pPr marL="285750" lvl="1">
              <a:buFont typeface="Arial"/>
              <a:buChar char="•"/>
            </a:pPr>
            <a:r>
              <a:rPr lang="en-US">
                <a:ea typeface="Meiryo"/>
              </a:rPr>
              <a:t> Azure ML Notebooks</a:t>
            </a:r>
          </a:p>
          <a:p>
            <a:pPr marL="285750" lvl="1">
              <a:buFont typeface="Arial"/>
              <a:buChar char="•"/>
            </a:pPr>
            <a:r>
              <a:rPr lang="en-US">
                <a:ea typeface="Meiryo"/>
              </a:rPr>
              <a:t> Google Colab</a:t>
            </a:r>
            <a:endParaRPr lang="en-US" dirty="0">
              <a:ea typeface="Meiryo"/>
            </a:endParaRPr>
          </a:p>
          <a:p>
            <a:pPr marL="285750" lvl="1">
              <a:buFont typeface="Arial"/>
              <a:buChar char="•"/>
            </a:pPr>
            <a:r>
              <a:rPr lang="en-US">
                <a:ea typeface="Meiryo"/>
              </a:rPr>
              <a:t> Jupyter Notebook</a:t>
            </a:r>
            <a:endParaRPr lang="en-US" dirty="0"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Meiryo"/>
              </a:rPr>
              <a:t>Libraries</a:t>
            </a:r>
          </a:p>
          <a:p>
            <a:pPr marL="285750" lvl="1">
              <a:buFont typeface="Arial"/>
              <a:buChar char="•"/>
            </a:pPr>
            <a:r>
              <a:rPr lang="en-US">
                <a:ea typeface="Meiryo"/>
              </a:rPr>
              <a:t> PyTorch</a:t>
            </a:r>
          </a:p>
          <a:p>
            <a:pPr marL="285750" lvl="1">
              <a:buFont typeface="Arial"/>
              <a:buChar char="•"/>
            </a:pPr>
            <a:r>
              <a:rPr lang="en-US">
                <a:ea typeface="Meiryo"/>
              </a:rPr>
              <a:t> Numpy</a:t>
            </a:r>
            <a:endParaRPr lang="en-US" dirty="0">
              <a:ea typeface="Meiryo"/>
            </a:endParaRPr>
          </a:p>
          <a:p>
            <a:pPr marL="285750" lvl="1">
              <a:buFont typeface="Arial"/>
              <a:buChar char="•"/>
            </a:pPr>
            <a:r>
              <a:rPr lang="en-US">
                <a:ea typeface="Meiryo"/>
              </a:rPr>
              <a:t> Matplotlib</a:t>
            </a:r>
            <a:endParaRPr lang="en-US" dirty="0">
              <a:ea typeface="Meiryo"/>
            </a:endParaRPr>
          </a:p>
          <a:p>
            <a:pPr marL="285750" lvl="1">
              <a:buFont typeface="Arial"/>
              <a:buChar char="•"/>
            </a:pPr>
            <a:r>
              <a:rPr lang="en-US">
                <a:ea typeface="Meiryo"/>
              </a:rPr>
              <a:t> Scikit-learn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54131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53988-3549-4F53-8E60-12EEC4A0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Microsoft Azure ML 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D435-0A71-463C-B3D9-EABD488DC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5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240280" indent="-320040">
              <a:lnSpc>
                <a:spcPct val="140000"/>
              </a:lnSpc>
              <a:buChar char="–"/>
            </a:pPr>
            <a:endParaRPr lang="en-US" sz="1200" i="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320040" lvl="6">
              <a:lnSpc>
                <a:spcPct val="140000"/>
              </a:lnSpc>
              <a:buFont typeface="Corbel,Sans-Serif" panose="020B0503020204020204" pitchFamily="34" charset="0"/>
              <a:buChar char="•"/>
            </a:pPr>
            <a:r>
              <a:rPr lang="en-US" sz="1200" i="0" spc="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AzureML</a:t>
            </a:r>
            <a:endParaRPr lang="en-US" sz="1200" i="0" spc="150" dirty="0" err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640080" lvl="7">
              <a:lnSpc>
                <a:spcPct val="140000"/>
              </a:lnSpc>
              <a:buFont typeface="Corbel,Sans-Serif" panose="020B0503020204020204" pitchFamily="34" charset="0"/>
              <a:buChar char="•"/>
            </a:pP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Built in </a:t>
            </a:r>
            <a:r>
              <a:rPr 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Jupyter</a:t>
            </a:r>
            <a:r>
              <a:rPr 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 Notebooks</a:t>
            </a:r>
            <a:endParaRPr lang="en-US" sz="1200" spc="15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320040" lvl="6">
              <a:lnSpc>
                <a:spcPct val="140000"/>
              </a:lnSpc>
              <a:buFont typeface="Corbel,Sans-Serif" panose="020B0503020204020204" pitchFamily="34" charset="0"/>
              <a:buChar char="•"/>
            </a:pPr>
            <a:r>
              <a:rPr lang="en-US" sz="1200" i="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Python</a:t>
            </a:r>
            <a:endParaRPr lang="en-US" sz="1200" i="0" spc="15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320040" lvl="6">
              <a:lnSpc>
                <a:spcPct val="140000"/>
              </a:lnSpc>
              <a:buFont typeface="Corbel,Sans-Serif" panose="020B0503020204020204" pitchFamily="34" charset="0"/>
              <a:buChar char="•"/>
            </a:pPr>
            <a:r>
              <a:rPr lang="en-US" sz="1200" i="0" spc="150" dirty="0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Matplotlib, </a:t>
            </a:r>
            <a:r>
              <a:rPr lang="en-US" sz="1200" i="0" spc="150" dirty="0" err="1">
                <a:solidFill>
                  <a:schemeClr val="tx1">
                    <a:lumMod val="75000"/>
                    <a:lumOff val="25000"/>
                  </a:schemeClr>
                </a:solidFill>
                <a:ea typeface="Meiryo"/>
              </a:rPr>
              <a:t>numpy</a:t>
            </a:r>
            <a:endParaRPr lang="en-US" sz="1200" i="0" spc="150" dirty="0" err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D66E1F-5F3F-4129-BA9E-983A812A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053" y="1450213"/>
            <a:ext cx="4682747" cy="25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0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147E-8A5F-4908-927D-4227C9AD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387D-1CA5-4DAD-9566-0C6568A2B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9314520" cy="365760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Image Classification using Azure ML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4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50C7-D62E-4FA8-A5BC-0118B969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Recap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E1FA-F42A-4655-906F-98855F040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8774520" cy="365760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What are some of the things we went over?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Why is Image Classification Important?</a:t>
            </a:r>
            <a:endParaRPr lang="en-US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Examples of Existing Image Classification Solutions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How we can Make an Image Classification App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Image classification demo</a:t>
            </a:r>
          </a:p>
        </p:txBody>
      </p:sp>
    </p:spTree>
    <p:extLst>
      <p:ext uri="{BB962C8B-B14F-4D97-AF65-F5344CB8AC3E}">
        <p14:creationId xmlns:p14="http://schemas.microsoft.com/office/powerpoint/2010/main" val="20262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48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60" name="Freeform: Shape 53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EE2E17-78FF-4E85-91F3-652F77DD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5014913"/>
            <a:ext cx="6857365" cy="1344612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58B6B-D2EF-4ECA-B9CC-FCC2419FCC3B}"/>
              </a:ext>
            </a:extLst>
          </p:cNvPr>
          <p:cNvSpPr txBox="1"/>
          <p:nvPr/>
        </p:nvSpPr>
        <p:spPr>
          <a:xfrm>
            <a:off x="1920875" y="2291524"/>
            <a:ext cx="6857365" cy="2084320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Website</a:t>
            </a: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https://vinayven.com</a:t>
            </a: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Resources</a:t>
            </a: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 </a:t>
            </a: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https://tinyurl.com/resources119</a:t>
            </a: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</a:t>
            </a: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https://linkedin.com/in/vinayven</a:t>
            </a:r>
            <a:endParaRPr lang="en-US" sz="2000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48622031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SketchLinesVTI</vt:lpstr>
      <vt:lpstr>Image Classification with ML</vt:lpstr>
      <vt:lpstr>About Me</vt:lpstr>
      <vt:lpstr>Existing Image Classification Solutions</vt:lpstr>
      <vt:lpstr>Making An Image Classification App</vt:lpstr>
      <vt:lpstr>Microsoft Azure ML Platform</vt:lpstr>
      <vt:lpstr>Demo</vt:lpstr>
      <vt:lpstr>Recap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655</cp:revision>
  <dcterms:created xsi:type="dcterms:W3CDTF">2021-04-09T07:40:00Z</dcterms:created>
  <dcterms:modified xsi:type="dcterms:W3CDTF">2021-04-16T19:05:19Z</dcterms:modified>
</cp:coreProperties>
</file>