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0186D-806E-4852-88A3-B5CE9EFF9921}" v="2707" dt="2021-04-09T09:27:02.198"/>
    <p1510:client id="{67A98D4E-F26B-48C9-8928-64D751773AC8}" v="445" dt="2021-04-14T06:41:48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Venkatesh" userId="a96ac95d8163c66f" providerId="Windows Live" clId="Web-{3D00186D-806E-4852-88A3-B5CE9EFF9921}"/>
    <pc:docChg chg="addSld delSld modSld addMainMaster delMainMaster">
      <pc:chgData name="Vinay Venkatesh" userId="a96ac95d8163c66f" providerId="Windows Live" clId="Web-{3D00186D-806E-4852-88A3-B5CE9EFF9921}" dt="2021-04-09T09:27:02.198" v="1403" actId="14100"/>
      <pc:docMkLst>
        <pc:docMk/>
      </pc:docMkLst>
      <pc:sldChg chg="addSp delSp modSp mod setBg modClrScheme addAnim delAnim chgLayout">
        <pc:chgData name="Vinay Venkatesh" userId="a96ac95d8163c66f" providerId="Windows Live" clId="Web-{3D00186D-806E-4852-88A3-B5CE9EFF9921}" dt="2021-04-09T08:12:46.875" v="220" actId="20577"/>
        <pc:sldMkLst>
          <pc:docMk/>
          <pc:sldMk cId="109857222" sldId="256"/>
        </pc:sldMkLst>
        <pc:spChg chg="mod">
          <ac:chgData name="Vinay Venkatesh" userId="a96ac95d8163c66f" providerId="Windows Live" clId="Web-{3D00186D-806E-4852-88A3-B5CE9EFF9921}" dt="2021-04-09T07:41:17.247" v="4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inay Venkatesh" userId="a96ac95d8163c66f" providerId="Windows Live" clId="Web-{3D00186D-806E-4852-88A3-B5CE9EFF9921}" dt="2021-04-09T07:41:17.247" v="43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Vinay Venkatesh" userId="a96ac95d8163c66f" providerId="Windows Live" clId="Web-{3D00186D-806E-4852-88A3-B5CE9EFF9921}" dt="2021-04-09T07:54:16.206" v="146"/>
          <ac:spMkLst>
            <pc:docMk/>
            <pc:sldMk cId="109857222" sldId="256"/>
            <ac:spMk id="4" creationId="{82AB8101-A3C3-4D18-8230-9A8ACF80FEAA}"/>
          </ac:spMkLst>
        </pc:spChg>
        <pc:spChg chg="add del">
          <ac:chgData name="Vinay Venkatesh" userId="a96ac95d8163c66f" providerId="Windows Live" clId="Web-{3D00186D-806E-4852-88A3-B5CE9EFF9921}" dt="2021-04-09T07:41:14.294" v="40"/>
          <ac:spMkLst>
            <pc:docMk/>
            <pc:sldMk cId="109857222" sldId="256"/>
            <ac:spMk id="5" creationId="{7404E292-5FAB-47E8-A663-A07530CED8FF}"/>
          </ac:spMkLst>
        </pc:spChg>
        <pc:spChg chg="add del">
          <ac:chgData name="Vinay Venkatesh" userId="a96ac95d8163c66f" providerId="Windows Live" clId="Web-{3D00186D-806E-4852-88A3-B5CE9EFF9921}" dt="2021-04-09T07:41:14.294" v="40"/>
          <ac:spMkLst>
            <pc:docMk/>
            <pc:sldMk cId="109857222" sldId="256"/>
            <ac:spMk id="6" creationId="{D80FF8ED-64CE-400C-A4D5-9F943FC264DE}"/>
          </ac:spMkLst>
        </pc:spChg>
        <pc:spChg chg="add del">
          <ac:chgData name="Vinay Venkatesh" userId="a96ac95d8163c66f" providerId="Windows Live" clId="Web-{3D00186D-806E-4852-88A3-B5CE9EFF9921}" dt="2021-04-09T07:41:17.185" v="42"/>
          <ac:spMkLst>
            <pc:docMk/>
            <pc:sldMk cId="109857222" sldId="256"/>
            <ac:spMk id="7" creationId="{36A9A943-04D2-4F54-9375-AF67542980E6}"/>
          </ac:spMkLst>
        </pc:spChg>
        <pc:spChg chg="add del">
          <ac:chgData name="Vinay Venkatesh" userId="a96ac95d8163c66f" providerId="Windows Live" clId="Web-{3D00186D-806E-4852-88A3-B5CE9EFF9921}" dt="2021-04-09T07:41:04.153" v="38"/>
          <ac:spMkLst>
            <pc:docMk/>
            <pc:sldMk cId="109857222" sldId="256"/>
            <ac:spMk id="8" creationId="{0DBF1ABE-8590-450D-BB49-BDDCCF3EEA9E}"/>
          </ac:spMkLst>
        </pc:spChg>
        <pc:spChg chg="add del">
          <ac:chgData name="Vinay Venkatesh" userId="a96ac95d8163c66f" providerId="Windows Live" clId="Web-{3D00186D-806E-4852-88A3-B5CE9EFF9921}" dt="2021-04-09T07:41:17.185" v="42"/>
          <ac:spMkLst>
            <pc:docMk/>
            <pc:sldMk cId="109857222" sldId="256"/>
            <ac:spMk id="9" creationId="{65BA7CAF-5EE9-4EEE-9E12-B2CECCB94D62}"/>
          </ac:spMkLst>
        </pc:spChg>
        <pc:spChg chg="add del">
          <ac:chgData name="Vinay Venkatesh" userId="a96ac95d8163c66f" providerId="Windows Live" clId="Web-{3D00186D-806E-4852-88A3-B5CE9EFF9921}" dt="2021-04-09T07:41:14.294" v="40"/>
          <ac:spMkLst>
            <pc:docMk/>
            <pc:sldMk cId="109857222" sldId="256"/>
            <ac:spMk id="12" creationId="{568868AD-100D-45F3-B11E-8A2936712B9E}"/>
          </ac:spMkLst>
        </pc:spChg>
        <pc:spChg chg="add del">
          <ac:chgData name="Vinay Venkatesh" userId="a96ac95d8163c66f" providerId="Windows Live" clId="Web-{3D00186D-806E-4852-88A3-B5CE9EFF9921}" dt="2021-04-09T07:41:14.294" v="40"/>
          <ac:spMkLst>
            <pc:docMk/>
            <pc:sldMk cId="109857222" sldId="256"/>
            <ac:spMk id="14" creationId="{714742CC-05F9-44AC-AF98-AB6EF810E47D}"/>
          </ac:spMkLst>
        </pc:spChg>
        <pc:spChg chg="add del">
          <ac:chgData name="Vinay Venkatesh" userId="a96ac95d8163c66f" providerId="Windows Live" clId="Web-{3D00186D-806E-4852-88A3-B5CE9EFF9921}" dt="2021-04-09T07:41:14.294" v="40"/>
          <ac:spMkLst>
            <pc:docMk/>
            <pc:sldMk cId="109857222" sldId="256"/>
            <ac:spMk id="16" creationId="{853C77DB-C7E3-4B1F-9AD0-1EB2982A8659}"/>
          </ac:spMkLst>
        </pc:spChg>
        <pc:spChg chg="add">
          <ac:chgData name="Vinay Venkatesh" userId="a96ac95d8163c66f" providerId="Windows Live" clId="Web-{3D00186D-806E-4852-88A3-B5CE9EFF9921}" dt="2021-04-09T07:41:17.247" v="43"/>
          <ac:spMkLst>
            <pc:docMk/>
            <pc:sldMk cId="109857222" sldId="256"/>
            <ac:spMk id="18" creationId="{0DBF1ABE-8590-450D-BB49-BDDCCF3EEA9E}"/>
          </ac:spMkLst>
        </pc:spChg>
        <pc:spChg chg="add mod">
          <ac:chgData name="Vinay Venkatesh" userId="a96ac95d8163c66f" providerId="Windows Live" clId="Web-{3D00186D-806E-4852-88A3-B5CE9EFF9921}" dt="2021-04-09T08:12:46.875" v="220" actId="20577"/>
          <ac:spMkLst>
            <pc:docMk/>
            <pc:sldMk cId="109857222" sldId="256"/>
            <ac:spMk id="24" creationId="{156F15DF-C987-4DB2-ACA0-F330044C6645}"/>
          </ac:spMkLst>
        </pc:spChg>
        <pc:grpChg chg="add del">
          <ac:chgData name="Vinay Venkatesh" userId="a96ac95d8163c66f" providerId="Windows Live" clId="Web-{3D00186D-806E-4852-88A3-B5CE9EFF9921}" dt="2021-04-09T07:41:04.153" v="38"/>
          <ac:grpSpMkLst>
            <pc:docMk/>
            <pc:sldMk cId="109857222" sldId="256"/>
            <ac:grpSpMk id="10" creationId="{54E5F18F-9D70-4BE5-8A38-603463EE84A2}"/>
          </ac:grpSpMkLst>
        </pc:grpChg>
        <pc:grpChg chg="add">
          <ac:chgData name="Vinay Venkatesh" userId="a96ac95d8163c66f" providerId="Windows Live" clId="Web-{3D00186D-806E-4852-88A3-B5CE9EFF9921}" dt="2021-04-09T07:41:17.247" v="43"/>
          <ac:grpSpMkLst>
            <pc:docMk/>
            <pc:sldMk cId="109857222" sldId="256"/>
            <ac:grpSpMk id="19" creationId="{54E5F18F-9D70-4BE5-8A38-603463EE84A2}"/>
          </ac:grpSpMkLst>
        </pc:grpChg>
      </pc:sldChg>
      <pc:sldChg chg="addSp modSp new del">
        <pc:chgData name="Vinay Venkatesh" userId="a96ac95d8163c66f" providerId="Windows Live" clId="Web-{3D00186D-806E-4852-88A3-B5CE9EFF9921}" dt="2021-04-09T07:43:57.407" v="58"/>
        <pc:sldMkLst>
          <pc:docMk/>
          <pc:sldMk cId="1139866490" sldId="257"/>
        </pc:sldMkLst>
        <pc:spChg chg="mod">
          <ac:chgData name="Vinay Venkatesh" userId="a96ac95d8163c66f" providerId="Windows Live" clId="Web-{3D00186D-806E-4852-88A3-B5CE9EFF9921}" dt="2021-04-09T07:42:22.561" v="53" actId="14100"/>
          <ac:spMkLst>
            <pc:docMk/>
            <pc:sldMk cId="1139866490" sldId="257"/>
            <ac:spMk id="2" creationId="{4E943C39-8652-43E4-B8BC-BD2970A5A7D5}"/>
          </ac:spMkLst>
        </pc:spChg>
        <pc:spChg chg="add mod">
          <ac:chgData name="Vinay Venkatesh" userId="a96ac95d8163c66f" providerId="Windows Live" clId="Web-{3D00186D-806E-4852-88A3-B5CE9EFF9921}" dt="2021-04-09T07:43:55.689" v="57" actId="14100"/>
          <ac:spMkLst>
            <pc:docMk/>
            <pc:sldMk cId="1139866490" sldId="257"/>
            <ac:spMk id="3" creationId="{DD4ABEB9-0DE5-40E9-A31E-3CC3CC7234B1}"/>
          </ac:spMkLst>
        </pc:spChg>
      </pc:sldChg>
      <pc:sldChg chg="addSp delSp modSp new mod setBg">
        <pc:chgData name="Vinay Venkatesh" userId="a96ac95d8163c66f" providerId="Windows Live" clId="Web-{3D00186D-806E-4852-88A3-B5CE9EFF9921}" dt="2021-04-09T08:42:52.389" v="817" actId="14100"/>
        <pc:sldMkLst>
          <pc:docMk/>
          <pc:sldMk cId="3998254551" sldId="257"/>
        </pc:sldMkLst>
        <pc:spChg chg="mod">
          <ac:chgData name="Vinay Venkatesh" userId="a96ac95d8163c66f" providerId="Windows Live" clId="Web-{3D00186D-806E-4852-88A3-B5CE9EFF9921}" dt="2021-04-09T08:41:02.588" v="770"/>
          <ac:spMkLst>
            <pc:docMk/>
            <pc:sldMk cId="3998254551" sldId="257"/>
            <ac:spMk id="2" creationId="{F5497D9E-FF76-44BA-A3FC-77A30BFB1EA9}"/>
          </ac:spMkLst>
        </pc:spChg>
        <pc:spChg chg="mod">
          <ac:chgData name="Vinay Venkatesh" userId="a96ac95d8163c66f" providerId="Windows Live" clId="Web-{3D00186D-806E-4852-88A3-B5CE9EFF9921}" dt="2021-04-09T08:42:52.389" v="817" actId="14100"/>
          <ac:spMkLst>
            <pc:docMk/>
            <pc:sldMk cId="3998254551" sldId="257"/>
            <ac:spMk id="3" creationId="{A9BCB572-092C-4FA4-9D00-952C14803B68}"/>
          </ac:spMkLst>
        </pc:spChg>
        <pc:spChg chg="del">
          <ac:chgData name="Vinay Venkatesh" userId="a96ac95d8163c66f" providerId="Windows Live" clId="Web-{3D00186D-806E-4852-88A3-B5CE9EFF9921}" dt="2021-04-09T07:44:39.611" v="64"/>
          <ac:spMkLst>
            <pc:docMk/>
            <pc:sldMk cId="3998254551" sldId="257"/>
            <ac:spMk id="4" creationId="{AC48062B-3618-4144-B53E-C6E6AE7E412D}"/>
          </ac:spMkLst>
        </pc:spChg>
        <pc:spChg chg="add del mod">
          <ac:chgData name="Vinay Venkatesh" userId="a96ac95d8163c66f" providerId="Windows Live" clId="Web-{3D00186D-806E-4852-88A3-B5CE9EFF9921}" dt="2021-04-09T07:55:28.271" v="151"/>
          <ac:spMkLst>
            <pc:docMk/>
            <pc:sldMk cId="3998254551" sldId="257"/>
            <ac:spMk id="5" creationId="{FCA03193-1DFF-4915-AA67-411B92BA6385}"/>
          </ac:spMkLst>
        </pc:spChg>
        <pc:spChg chg="add del">
          <ac:chgData name="Vinay Venkatesh" userId="a96ac95d8163c66f" providerId="Windows Live" clId="Web-{3D00186D-806E-4852-88A3-B5CE9EFF9921}" dt="2021-04-09T07:51:18.640" v="113"/>
          <ac:spMkLst>
            <pc:docMk/>
            <pc:sldMk cId="3998254551" sldId="257"/>
            <ac:spMk id="6" creationId="{17C56046-9212-4351-8644-13AB4BAF4AB1}"/>
          </ac:spMkLst>
        </pc:spChg>
        <pc:spChg chg="add del">
          <ac:chgData name="Vinay Venkatesh" userId="a96ac95d8163c66f" providerId="Windows Live" clId="Web-{3D00186D-806E-4852-88A3-B5CE9EFF9921}" dt="2021-04-09T08:41:02.588" v="770"/>
          <ac:spMkLst>
            <pc:docMk/>
            <pc:sldMk cId="3998254551" sldId="257"/>
            <ac:spMk id="10" creationId="{C51A08AC-F796-409C-AD97-8B476289EC51}"/>
          </ac:spMkLst>
        </pc:spChg>
        <pc:grpChg chg="add del">
          <ac:chgData name="Vinay Venkatesh" userId="a96ac95d8163c66f" providerId="Windows Live" clId="Web-{3D00186D-806E-4852-88A3-B5CE9EFF9921}" dt="2021-04-09T08:41:02.588" v="770"/>
          <ac:grpSpMkLst>
            <pc:docMk/>
            <pc:sldMk cId="3998254551" sldId="257"/>
            <ac:grpSpMk id="12" creationId="{1E1B312B-4E9A-405C-9CE8-10325438035E}"/>
          </ac:grpSpMkLst>
        </pc:grpChg>
        <pc:cxnChg chg="add del">
          <ac:chgData name="Vinay Venkatesh" userId="a96ac95d8163c66f" providerId="Windows Live" clId="Web-{3D00186D-806E-4852-88A3-B5CE9EFF9921}" dt="2021-04-09T08:41:02.588" v="770"/>
          <ac:cxnSpMkLst>
            <pc:docMk/>
            <pc:sldMk cId="3998254551" sldId="257"/>
            <ac:cxnSpMk id="8" creationId="{430127AE-B29E-4FDF-99D2-A2F1E7003F74}"/>
          </ac:cxnSpMkLst>
        </pc:cxnChg>
      </pc:sldChg>
      <pc:sldChg chg="addSp delSp modSp new mod setBg">
        <pc:chgData name="Vinay Venkatesh" userId="a96ac95d8163c66f" providerId="Windows Live" clId="Web-{3D00186D-806E-4852-88A3-B5CE9EFF9921}" dt="2021-04-09T08:42:04.464" v="802" actId="14100"/>
        <pc:sldMkLst>
          <pc:docMk/>
          <pc:sldMk cId="3705190808" sldId="258"/>
        </pc:sldMkLst>
        <pc:spChg chg="mod">
          <ac:chgData name="Vinay Venkatesh" userId="a96ac95d8163c66f" providerId="Windows Live" clId="Web-{3D00186D-806E-4852-88A3-B5CE9EFF9921}" dt="2021-04-09T08:41:58.230" v="801" actId="14100"/>
          <ac:spMkLst>
            <pc:docMk/>
            <pc:sldMk cId="3705190808" sldId="258"/>
            <ac:spMk id="2" creationId="{D3A4FECE-EB0A-4439-BA7D-49F9E58D7901}"/>
          </ac:spMkLst>
        </pc:spChg>
        <pc:spChg chg="mod">
          <ac:chgData name="Vinay Venkatesh" userId="a96ac95d8163c66f" providerId="Windows Live" clId="Web-{3D00186D-806E-4852-88A3-B5CE9EFF9921}" dt="2021-04-09T08:42:04.464" v="802" actId="14100"/>
          <ac:spMkLst>
            <pc:docMk/>
            <pc:sldMk cId="3705190808" sldId="258"/>
            <ac:spMk id="3" creationId="{F8FFF59B-FB6F-4C11-B48C-E5181600052C}"/>
          </ac:spMkLst>
        </pc:spChg>
        <pc:spChg chg="del">
          <ac:chgData name="Vinay Venkatesh" userId="a96ac95d8163c66f" providerId="Windows Live" clId="Web-{3D00186D-806E-4852-88A3-B5CE9EFF9921}" dt="2021-04-09T08:15:33.254" v="291"/>
          <ac:spMkLst>
            <pc:docMk/>
            <pc:sldMk cId="3705190808" sldId="258"/>
            <ac:spMk id="4" creationId="{739AECF3-C364-42CF-A8D3-CCAF8E662D2D}"/>
          </ac:spMkLst>
        </pc:spChg>
        <pc:spChg chg="add del">
          <ac:chgData name="Vinay Venkatesh" userId="a96ac95d8163c66f" providerId="Windows Live" clId="Web-{3D00186D-806E-4852-88A3-B5CE9EFF9921}" dt="2021-04-09T08:41:13.479" v="782"/>
          <ac:spMkLst>
            <pc:docMk/>
            <pc:sldMk cId="3705190808" sldId="258"/>
            <ac:spMk id="12" creationId="{49BB7E9A-6937-4BF0-9F51-A20F197B550F}"/>
          </ac:spMkLst>
        </pc:spChg>
        <pc:spChg chg="add del">
          <ac:chgData name="Vinay Venkatesh" userId="a96ac95d8163c66f" providerId="Windows Live" clId="Web-{3D00186D-806E-4852-88A3-B5CE9EFF9921}" dt="2021-04-09T08:41:13.479" v="782"/>
          <ac:spMkLst>
            <pc:docMk/>
            <pc:sldMk cId="3705190808" sldId="258"/>
            <ac:spMk id="14" creationId="{E0939753-89D7-48A8-8441-B9FF25CE8A7E}"/>
          </ac:spMkLst>
        </pc:spChg>
        <pc:spChg chg="add del">
          <ac:chgData name="Vinay Venkatesh" userId="a96ac95d8163c66f" providerId="Windows Live" clId="Web-{3D00186D-806E-4852-88A3-B5CE9EFF9921}" dt="2021-04-09T08:41:13.479" v="782"/>
          <ac:spMkLst>
            <pc:docMk/>
            <pc:sldMk cId="3705190808" sldId="258"/>
            <ac:spMk id="16" creationId="{9F5CCFC5-858F-4B45-9B10-D49DD0280D20}"/>
          </ac:spMkLst>
        </pc:spChg>
        <pc:spChg chg="add del">
          <ac:chgData name="Vinay Venkatesh" userId="a96ac95d8163c66f" providerId="Windows Live" clId="Web-{3D00186D-806E-4852-88A3-B5CE9EFF9921}" dt="2021-04-09T08:41:13.479" v="782"/>
          <ac:spMkLst>
            <pc:docMk/>
            <pc:sldMk cId="3705190808" sldId="258"/>
            <ac:spMk id="18" creationId="{2348ECDC-D455-4B71-90F6-2ECC12B7983B}"/>
          </ac:spMkLst>
        </pc:spChg>
        <pc:picChg chg="add mod">
          <ac:chgData name="Vinay Venkatesh" userId="a96ac95d8163c66f" providerId="Windows Live" clId="Web-{3D00186D-806E-4852-88A3-B5CE9EFF9921}" dt="2021-04-09T08:41:13.479" v="782"/>
          <ac:picMkLst>
            <pc:docMk/>
            <pc:sldMk cId="3705190808" sldId="258"/>
            <ac:picMk id="5" creationId="{39502C8D-5F5E-42E1-A151-270DFFBD7648}"/>
          </ac:picMkLst>
        </pc:picChg>
        <pc:cxnChg chg="add del">
          <ac:chgData name="Vinay Venkatesh" userId="a96ac95d8163c66f" providerId="Windows Live" clId="Web-{3D00186D-806E-4852-88A3-B5CE9EFF9921}" dt="2021-04-09T08:41:13.479" v="782"/>
          <ac:cxnSpMkLst>
            <pc:docMk/>
            <pc:sldMk cId="3705190808" sldId="258"/>
            <ac:cxnSpMk id="10" creationId="{430127AE-B29E-4FDF-99D2-A2F1E7003F74}"/>
          </ac:cxnSpMkLst>
        </pc:cxnChg>
      </pc:sldChg>
      <pc:sldChg chg="addSp delSp modSp new mod setBg">
        <pc:chgData name="Vinay Venkatesh" userId="a96ac95d8163c66f" providerId="Windows Live" clId="Web-{3D00186D-806E-4852-88A3-B5CE9EFF9921}" dt="2021-04-09T08:44:30.797" v="838" actId="20577"/>
        <pc:sldMkLst>
          <pc:docMk/>
          <pc:sldMk cId="2840045535" sldId="259"/>
        </pc:sldMkLst>
        <pc:spChg chg="mod">
          <ac:chgData name="Vinay Venkatesh" userId="a96ac95d8163c66f" providerId="Windows Live" clId="Web-{3D00186D-806E-4852-88A3-B5CE9EFF9921}" dt="2021-04-09T08:40:20.853" v="757"/>
          <ac:spMkLst>
            <pc:docMk/>
            <pc:sldMk cId="2840045535" sldId="259"/>
            <ac:spMk id="2" creationId="{DD805484-B274-4C9E-907F-7602D6D390FA}"/>
          </ac:spMkLst>
        </pc:spChg>
        <pc:spChg chg="mod">
          <ac:chgData name="Vinay Venkatesh" userId="a96ac95d8163c66f" providerId="Windows Live" clId="Web-{3D00186D-806E-4852-88A3-B5CE9EFF9921}" dt="2021-04-09T08:44:30.797" v="838" actId="20577"/>
          <ac:spMkLst>
            <pc:docMk/>
            <pc:sldMk cId="2840045535" sldId="259"/>
            <ac:spMk id="3" creationId="{C2A4A4F8-6FEF-4849-97F9-0E8846AB4EA2}"/>
          </ac:spMkLst>
        </pc:spChg>
        <pc:spChg chg="del">
          <ac:chgData name="Vinay Venkatesh" userId="a96ac95d8163c66f" providerId="Windows Live" clId="Web-{3D00186D-806E-4852-88A3-B5CE9EFF9921}" dt="2021-04-09T08:33:26.704" v="609"/>
          <ac:spMkLst>
            <pc:docMk/>
            <pc:sldMk cId="2840045535" sldId="259"/>
            <ac:spMk id="4" creationId="{DEBFA486-4C45-439E-AD3C-44C7FB480B5F}"/>
          </ac:spMkLst>
        </pc:spChg>
        <pc:spChg chg="add">
          <ac:chgData name="Vinay Venkatesh" userId="a96ac95d8163c66f" providerId="Windows Live" clId="Web-{3D00186D-806E-4852-88A3-B5CE9EFF9921}" dt="2021-04-09T08:40:20.853" v="757"/>
          <ac:spMkLst>
            <pc:docMk/>
            <pc:sldMk cId="2840045535" sldId="259"/>
            <ac:spMk id="12" creationId="{8181FC64-B306-4821-98E2-780662EFC486}"/>
          </ac:spMkLst>
        </pc:spChg>
        <pc:spChg chg="add">
          <ac:chgData name="Vinay Venkatesh" userId="a96ac95d8163c66f" providerId="Windows Live" clId="Web-{3D00186D-806E-4852-88A3-B5CE9EFF9921}" dt="2021-04-09T08:40:20.853" v="757"/>
          <ac:spMkLst>
            <pc:docMk/>
            <pc:sldMk cId="2840045535" sldId="259"/>
            <ac:spMk id="14" creationId="{5871FC61-DD4E-47D4-81FD-8A7E7D12B371}"/>
          </ac:spMkLst>
        </pc:spChg>
        <pc:spChg chg="add">
          <ac:chgData name="Vinay Venkatesh" userId="a96ac95d8163c66f" providerId="Windows Live" clId="Web-{3D00186D-806E-4852-88A3-B5CE9EFF9921}" dt="2021-04-09T08:40:20.853" v="757"/>
          <ac:spMkLst>
            <pc:docMk/>
            <pc:sldMk cId="2840045535" sldId="259"/>
            <ac:spMk id="16" creationId="{829A1E2C-5AC8-40FC-99E9-832069D39792}"/>
          </ac:spMkLst>
        </pc:spChg>
        <pc:spChg chg="add">
          <ac:chgData name="Vinay Venkatesh" userId="a96ac95d8163c66f" providerId="Windows Live" clId="Web-{3D00186D-806E-4852-88A3-B5CE9EFF9921}" dt="2021-04-09T08:40:20.853" v="757"/>
          <ac:spMkLst>
            <pc:docMk/>
            <pc:sldMk cId="2840045535" sldId="259"/>
            <ac:spMk id="18" creationId="{55C54A75-E44A-4147-B9D0-FF46CFD31612}"/>
          </ac:spMkLst>
        </pc:spChg>
        <pc:picChg chg="add mod">
          <ac:chgData name="Vinay Venkatesh" userId="a96ac95d8163c66f" providerId="Windows Live" clId="Web-{3D00186D-806E-4852-88A3-B5CE9EFF9921}" dt="2021-04-09T08:40:20.853" v="757"/>
          <ac:picMkLst>
            <pc:docMk/>
            <pc:sldMk cId="2840045535" sldId="259"/>
            <ac:picMk id="5" creationId="{6552B22C-0F98-4237-8266-46B64C9FB8E7}"/>
          </ac:picMkLst>
        </pc:picChg>
        <pc:cxnChg chg="add">
          <ac:chgData name="Vinay Venkatesh" userId="a96ac95d8163c66f" providerId="Windows Live" clId="Web-{3D00186D-806E-4852-88A3-B5CE9EFF9921}" dt="2021-04-09T08:40:20.853" v="757"/>
          <ac:cxnSpMkLst>
            <pc:docMk/>
            <pc:sldMk cId="2840045535" sldId="259"/>
            <ac:cxnSpMk id="10" creationId="{430127AE-B29E-4FDF-99D2-A2F1E7003F74}"/>
          </ac:cxnSpMkLst>
        </pc:cxnChg>
      </pc:sldChg>
      <pc:sldChg chg="addSp delSp modSp new mod setBg">
        <pc:chgData name="Vinay Venkatesh" userId="a96ac95d8163c66f" providerId="Windows Live" clId="Web-{3D00186D-806E-4852-88A3-B5CE9EFF9921}" dt="2021-04-09T08:52:39.636" v="889"/>
        <pc:sldMkLst>
          <pc:docMk/>
          <pc:sldMk cId="789297276" sldId="260"/>
        </pc:sldMkLst>
        <pc:spChg chg="mod">
          <ac:chgData name="Vinay Venkatesh" userId="a96ac95d8163c66f" providerId="Windows Live" clId="Web-{3D00186D-806E-4852-88A3-B5CE9EFF9921}" dt="2021-04-09T08:52:32.073" v="888" actId="14100"/>
          <ac:spMkLst>
            <pc:docMk/>
            <pc:sldMk cId="789297276" sldId="260"/>
            <ac:spMk id="2" creationId="{585FDCBC-4FAA-4EB2-992D-3F655626E58F}"/>
          </ac:spMkLst>
        </pc:spChg>
        <pc:spChg chg="mod">
          <ac:chgData name="Vinay Venkatesh" userId="a96ac95d8163c66f" providerId="Windows Live" clId="Web-{3D00186D-806E-4852-88A3-B5CE9EFF9921}" dt="2021-04-09T08:51:14.587" v="875" actId="20577"/>
          <ac:spMkLst>
            <pc:docMk/>
            <pc:sldMk cId="789297276" sldId="260"/>
            <ac:spMk id="3" creationId="{28AD9383-39DE-4EBC-B7A7-0900CD6B74E0}"/>
          </ac:spMkLst>
        </pc:spChg>
        <pc:spChg chg="del">
          <ac:chgData name="Vinay Venkatesh" userId="a96ac95d8163c66f" providerId="Windows Live" clId="Web-{3D00186D-806E-4852-88A3-B5CE9EFF9921}" dt="2021-04-09T08:45:23.251" v="845"/>
          <ac:spMkLst>
            <pc:docMk/>
            <pc:sldMk cId="789297276" sldId="260"/>
            <ac:spMk id="4" creationId="{5C80D78F-361A-4C57-A00C-658F2C06862A}"/>
          </ac:spMkLst>
        </pc:spChg>
        <pc:spChg chg="add mod">
          <ac:chgData name="Vinay Venkatesh" userId="a96ac95d8163c66f" providerId="Windows Live" clId="Web-{3D00186D-806E-4852-88A3-B5CE9EFF9921}" dt="2021-04-09T08:51:39.494" v="882" actId="1076"/>
          <ac:spMkLst>
            <pc:docMk/>
            <pc:sldMk cId="789297276" sldId="260"/>
            <ac:spMk id="6" creationId="{1F838E06-3DB6-4D9A-916C-74DF8D450BDB}"/>
          </ac:spMkLst>
        </pc:spChg>
        <pc:spChg chg="add del mod">
          <ac:chgData name="Vinay Venkatesh" userId="a96ac95d8163c66f" providerId="Windows Live" clId="Web-{3D00186D-806E-4852-88A3-B5CE9EFF9921}" dt="2021-04-09T08:52:39.636" v="889"/>
          <ac:spMkLst>
            <pc:docMk/>
            <pc:sldMk cId="789297276" sldId="260"/>
            <ac:spMk id="7" creationId="{B7C50373-A648-4734-B8B2-BA1281B8C4A5}"/>
          </ac:spMkLst>
        </pc:spChg>
        <pc:spChg chg="add">
          <ac:chgData name="Vinay Venkatesh" userId="a96ac95d8163c66f" providerId="Windows Live" clId="Web-{3D00186D-806E-4852-88A3-B5CE9EFF9921}" dt="2021-04-09T08:51:08.571" v="873"/>
          <ac:spMkLst>
            <pc:docMk/>
            <pc:sldMk cId="789297276" sldId="260"/>
            <ac:spMk id="10" creationId="{9B0F7D69-D93C-4C38-A23D-76E000D691CD}"/>
          </ac:spMkLst>
        </pc:spChg>
        <pc:spChg chg="add">
          <ac:chgData name="Vinay Venkatesh" userId="a96ac95d8163c66f" providerId="Windows Live" clId="Web-{3D00186D-806E-4852-88A3-B5CE9EFF9921}" dt="2021-04-09T08:51:08.571" v="873"/>
          <ac:spMkLst>
            <pc:docMk/>
            <pc:sldMk cId="789297276" sldId="260"/>
            <ac:spMk id="12" creationId="{8CD419D4-EA9D-42D9-BF62-B07F0B7B672B}"/>
          </ac:spMkLst>
        </pc:spChg>
        <pc:spChg chg="add">
          <ac:chgData name="Vinay Venkatesh" userId="a96ac95d8163c66f" providerId="Windows Live" clId="Web-{3D00186D-806E-4852-88A3-B5CE9EFF9921}" dt="2021-04-09T08:51:08.571" v="873"/>
          <ac:spMkLst>
            <pc:docMk/>
            <pc:sldMk cId="789297276" sldId="260"/>
            <ac:spMk id="14" creationId="{1C6FEC9B-9608-4181-A9E5-A1B80E72021C}"/>
          </ac:spMkLst>
        </pc:spChg>
        <pc:spChg chg="add">
          <ac:chgData name="Vinay Venkatesh" userId="a96ac95d8163c66f" providerId="Windows Live" clId="Web-{3D00186D-806E-4852-88A3-B5CE9EFF9921}" dt="2021-04-09T08:51:08.571" v="873"/>
          <ac:spMkLst>
            <pc:docMk/>
            <pc:sldMk cId="789297276" sldId="260"/>
            <ac:spMk id="16" creationId="{AB1564ED-F26F-451D-97D6-A6EC3E83FD55}"/>
          </ac:spMkLst>
        </pc:spChg>
        <pc:spChg chg="add">
          <ac:chgData name="Vinay Venkatesh" userId="a96ac95d8163c66f" providerId="Windows Live" clId="Web-{3D00186D-806E-4852-88A3-B5CE9EFF9921}" dt="2021-04-09T08:51:08.571" v="873"/>
          <ac:spMkLst>
            <pc:docMk/>
            <pc:sldMk cId="789297276" sldId="260"/>
            <ac:spMk id="18" creationId="{0CA184B6-3482-4F43-87F0-BC765DCFD8A8}"/>
          </ac:spMkLst>
        </pc:spChg>
        <pc:spChg chg="add">
          <ac:chgData name="Vinay Venkatesh" userId="a96ac95d8163c66f" providerId="Windows Live" clId="Web-{3D00186D-806E-4852-88A3-B5CE9EFF9921}" dt="2021-04-09T08:51:08.571" v="873"/>
          <ac:spMkLst>
            <pc:docMk/>
            <pc:sldMk cId="789297276" sldId="260"/>
            <ac:spMk id="20" creationId="{6C869923-8380-4244-9548-802C330638A0}"/>
          </ac:spMkLst>
        </pc:spChg>
        <pc:spChg chg="add">
          <ac:chgData name="Vinay Venkatesh" userId="a96ac95d8163c66f" providerId="Windows Live" clId="Web-{3D00186D-806E-4852-88A3-B5CE9EFF9921}" dt="2021-04-09T08:51:08.571" v="873"/>
          <ac:spMkLst>
            <pc:docMk/>
            <pc:sldMk cId="789297276" sldId="260"/>
            <ac:spMk id="22" creationId="{C06255F2-BC67-4DDE-B34E-AC4BA21838CC}"/>
          </ac:spMkLst>
        </pc:spChg>
        <pc:spChg chg="add">
          <ac:chgData name="Vinay Venkatesh" userId="a96ac95d8163c66f" providerId="Windows Live" clId="Web-{3D00186D-806E-4852-88A3-B5CE9EFF9921}" dt="2021-04-09T08:51:08.571" v="873"/>
          <ac:spMkLst>
            <pc:docMk/>
            <pc:sldMk cId="789297276" sldId="260"/>
            <ac:spMk id="24" creationId="{55169443-FCCD-4C0A-8C69-18CD3FA0968D}"/>
          </ac:spMkLst>
        </pc:spChg>
        <pc:spChg chg="add">
          <ac:chgData name="Vinay Venkatesh" userId="a96ac95d8163c66f" providerId="Windows Live" clId="Web-{3D00186D-806E-4852-88A3-B5CE9EFF9921}" dt="2021-04-09T08:51:08.571" v="873"/>
          <ac:spMkLst>
            <pc:docMk/>
            <pc:sldMk cId="789297276" sldId="260"/>
            <ac:spMk id="26" creationId="{AC8EEB0F-BA72-49AC-956F-331B60FDE79E}"/>
          </ac:spMkLst>
        </pc:spChg>
        <pc:spChg chg="add">
          <ac:chgData name="Vinay Venkatesh" userId="a96ac95d8163c66f" providerId="Windows Live" clId="Web-{3D00186D-806E-4852-88A3-B5CE9EFF9921}" dt="2021-04-09T08:51:08.571" v="873"/>
          <ac:spMkLst>
            <pc:docMk/>
            <pc:sldMk cId="789297276" sldId="260"/>
            <ac:spMk id="28" creationId="{1BE70332-ECAF-47BB-8C7B-BD049452F653}"/>
          </ac:spMkLst>
        </pc:spChg>
        <pc:spChg chg="add">
          <ac:chgData name="Vinay Venkatesh" userId="a96ac95d8163c66f" providerId="Windows Live" clId="Web-{3D00186D-806E-4852-88A3-B5CE9EFF9921}" dt="2021-04-09T08:51:08.571" v="873"/>
          <ac:spMkLst>
            <pc:docMk/>
            <pc:sldMk cId="789297276" sldId="260"/>
            <ac:spMk id="30" creationId="{716D9361-A35A-4DC8-AAB9-04FD2D6FEE1D}"/>
          </ac:spMkLst>
        </pc:spChg>
        <pc:spChg chg="add">
          <ac:chgData name="Vinay Venkatesh" userId="a96ac95d8163c66f" providerId="Windows Live" clId="Web-{3D00186D-806E-4852-88A3-B5CE9EFF9921}" dt="2021-04-09T08:51:08.571" v="873"/>
          <ac:spMkLst>
            <pc:docMk/>
            <pc:sldMk cId="789297276" sldId="260"/>
            <ac:spMk id="32" creationId="{87FC31AD-FBB3-4219-A758-D6F7594A0A81}"/>
          </ac:spMkLst>
        </pc:spChg>
        <pc:picChg chg="add mod">
          <ac:chgData name="Vinay Venkatesh" userId="a96ac95d8163c66f" providerId="Windows Live" clId="Web-{3D00186D-806E-4852-88A3-B5CE9EFF9921}" dt="2021-04-09T08:51:18.353" v="876" actId="14100"/>
          <ac:picMkLst>
            <pc:docMk/>
            <pc:sldMk cId="789297276" sldId="260"/>
            <ac:picMk id="5" creationId="{3671118F-ABB4-4A3D-913A-FE3F3C34BE87}"/>
          </ac:picMkLst>
        </pc:picChg>
      </pc:sldChg>
      <pc:sldChg chg="addSp delSp modSp new">
        <pc:chgData name="Vinay Venkatesh" userId="a96ac95d8163c66f" providerId="Windows Live" clId="Web-{3D00186D-806E-4852-88A3-B5CE9EFF9921}" dt="2021-04-09T09:00:51.538" v="1033" actId="1076"/>
        <pc:sldMkLst>
          <pc:docMk/>
          <pc:sldMk cId="650906583" sldId="261"/>
        </pc:sldMkLst>
        <pc:spChg chg="mod">
          <ac:chgData name="Vinay Venkatesh" userId="a96ac95d8163c66f" providerId="Windows Live" clId="Web-{3D00186D-806E-4852-88A3-B5CE9EFF9921}" dt="2021-04-09T08:53:23.840" v="895" actId="20577"/>
          <ac:spMkLst>
            <pc:docMk/>
            <pc:sldMk cId="650906583" sldId="261"/>
            <ac:spMk id="2" creationId="{1B201F03-55EB-4382-A5F5-739C2BEDCDF5}"/>
          </ac:spMkLst>
        </pc:spChg>
        <pc:spChg chg="add del mod">
          <ac:chgData name="Vinay Venkatesh" userId="a96ac95d8163c66f" providerId="Windows Live" clId="Web-{3D00186D-806E-4852-88A3-B5CE9EFF9921}" dt="2021-04-09T08:59:35.317" v="1022" actId="14100"/>
          <ac:spMkLst>
            <pc:docMk/>
            <pc:sldMk cId="650906583" sldId="261"/>
            <ac:spMk id="3" creationId="{384F9712-FF3D-4D9C-AFE1-7ADFDD88F142}"/>
          </ac:spMkLst>
        </pc:spChg>
        <pc:spChg chg="del">
          <ac:chgData name="Vinay Venkatesh" userId="a96ac95d8163c66f" providerId="Windows Live" clId="Web-{3D00186D-806E-4852-88A3-B5CE9EFF9921}" dt="2021-04-09T08:53:33.153" v="896"/>
          <ac:spMkLst>
            <pc:docMk/>
            <pc:sldMk cId="650906583" sldId="261"/>
            <ac:spMk id="4" creationId="{826012D3-92E1-48FA-966F-8E90AA4B511E}"/>
          </ac:spMkLst>
        </pc:spChg>
        <pc:spChg chg="add mod">
          <ac:chgData name="Vinay Venkatesh" userId="a96ac95d8163c66f" providerId="Windows Live" clId="Web-{3D00186D-806E-4852-88A3-B5CE9EFF9921}" dt="2021-04-09T08:55:04.248" v="912" actId="14100"/>
          <ac:spMkLst>
            <pc:docMk/>
            <pc:sldMk cId="650906583" sldId="261"/>
            <ac:spMk id="5" creationId="{5FEDA2FA-A23D-4C39-89C8-AB41B363223F}"/>
          </ac:spMkLst>
        </pc:spChg>
        <pc:spChg chg="add del">
          <ac:chgData name="Vinay Venkatesh" userId="a96ac95d8163c66f" providerId="Windows Live" clId="Web-{3D00186D-806E-4852-88A3-B5CE9EFF9921}" dt="2021-04-09T08:54:38.826" v="903"/>
          <ac:spMkLst>
            <pc:docMk/>
            <pc:sldMk cId="650906583" sldId="261"/>
            <ac:spMk id="6" creationId="{E4E2630E-B5B8-4B69-ACA1-658D97CBC098}"/>
          </ac:spMkLst>
        </pc:spChg>
        <pc:picChg chg="add mod">
          <ac:chgData name="Vinay Venkatesh" userId="a96ac95d8163c66f" providerId="Windows Live" clId="Web-{3D00186D-806E-4852-88A3-B5CE9EFF9921}" dt="2021-04-09T09:00:51.538" v="1033" actId="1076"/>
          <ac:picMkLst>
            <pc:docMk/>
            <pc:sldMk cId="650906583" sldId="261"/>
            <ac:picMk id="7" creationId="{A96A0DF9-094B-4B96-AD7E-350A9E8B477F}"/>
          </ac:picMkLst>
        </pc:picChg>
      </pc:sldChg>
      <pc:sldChg chg="addSp delSp modSp new mod setBg">
        <pc:chgData name="Vinay Venkatesh" userId="a96ac95d8163c66f" providerId="Windows Live" clId="Web-{3D00186D-806E-4852-88A3-B5CE9EFF9921}" dt="2021-04-09T09:06:02.064" v="1146" actId="20577"/>
        <pc:sldMkLst>
          <pc:docMk/>
          <pc:sldMk cId="2575635176" sldId="262"/>
        </pc:sldMkLst>
        <pc:spChg chg="mod">
          <ac:chgData name="Vinay Venkatesh" userId="a96ac95d8163c66f" providerId="Windows Live" clId="Web-{3D00186D-806E-4852-88A3-B5CE9EFF9921}" dt="2021-04-09T09:05:40.907" v="1136"/>
          <ac:spMkLst>
            <pc:docMk/>
            <pc:sldMk cId="2575635176" sldId="262"/>
            <ac:spMk id="2" creationId="{6E39F34C-260A-4B05-8C51-C2255C0F6279}"/>
          </ac:spMkLst>
        </pc:spChg>
        <pc:spChg chg="mod">
          <ac:chgData name="Vinay Venkatesh" userId="a96ac95d8163c66f" providerId="Windows Live" clId="Web-{3D00186D-806E-4852-88A3-B5CE9EFF9921}" dt="2021-04-09T09:06:02.064" v="1146" actId="20577"/>
          <ac:spMkLst>
            <pc:docMk/>
            <pc:sldMk cId="2575635176" sldId="262"/>
            <ac:spMk id="3" creationId="{46ED37CC-30F9-495B-9024-65C266D89F8C}"/>
          </ac:spMkLst>
        </pc:spChg>
        <pc:spChg chg="del">
          <ac:chgData name="Vinay Venkatesh" userId="a96ac95d8163c66f" providerId="Windows Live" clId="Web-{3D00186D-806E-4852-88A3-B5CE9EFF9921}" dt="2021-04-09T09:02:07.758" v="1038"/>
          <ac:spMkLst>
            <pc:docMk/>
            <pc:sldMk cId="2575635176" sldId="262"/>
            <ac:spMk id="4" creationId="{84D0B9D0-C81C-497B-9F59-47DE04D6BA8B}"/>
          </ac:spMkLst>
        </pc:spChg>
        <pc:spChg chg="add">
          <ac:chgData name="Vinay Venkatesh" userId="a96ac95d8163c66f" providerId="Windows Live" clId="Web-{3D00186D-806E-4852-88A3-B5CE9EFF9921}" dt="2021-04-09T09:05:40.907" v="1136"/>
          <ac:spMkLst>
            <pc:docMk/>
            <pc:sldMk cId="2575635176" sldId="262"/>
            <ac:spMk id="10" creationId="{C51A08AC-F796-409C-AD97-8B476289EC51}"/>
          </ac:spMkLst>
        </pc:spChg>
        <pc:grpChg chg="add">
          <ac:chgData name="Vinay Venkatesh" userId="a96ac95d8163c66f" providerId="Windows Live" clId="Web-{3D00186D-806E-4852-88A3-B5CE9EFF9921}" dt="2021-04-09T09:05:40.907" v="1136"/>
          <ac:grpSpMkLst>
            <pc:docMk/>
            <pc:sldMk cId="2575635176" sldId="262"/>
            <ac:grpSpMk id="12" creationId="{1E1B312B-4E9A-405C-9CE8-10325438035E}"/>
          </ac:grpSpMkLst>
        </pc:grpChg>
        <pc:cxnChg chg="add">
          <ac:chgData name="Vinay Venkatesh" userId="a96ac95d8163c66f" providerId="Windows Live" clId="Web-{3D00186D-806E-4852-88A3-B5CE9EFF9921}" dt="2021-04-09T09:05:40.907" v="1136"/>
          <ac:cxnSpMkLst>
            <pc:docMk/>
            <pc:sldMk cId="2575635176" sldId="262"/>
            <ac:cxnSpMk id="8" creationId="{430127AE-B29E-4FDF-99D2-A2F1E7003F74}"/>
          </ac:cxnSpMkLst>
        </pc:cxnChg>
      </pc:sldChg>
      <pc:sldChg chg="addSp delSp modSp new mod setBg">
        <pc:chgData name="Vinay Venkatesh" userId="a96ac95d8163c66f" providerId="Windows Live" clId="Web-{3D00186D-806E-4852-88A3-B5CE9EFF9921}" dt="2021-04-09T09:17:40.629" v="1277" actId="20577"/>
        <pc:sldMkLst>
          <pc:docMk/>
          <pc:sldMk cId="2629804057" sldId="263"/>
        </pc:sldMkLst>
        <pc:spChg chg="mod">
          <ac:chgData name="Vinay Venkatesh" userId="a96ac95d8163c66f" providerId="Windows Live" clId="Web-{3D00186D-806E-4852-88A3-B5CE9EFF9921}" dt="2021-04-09T09:17:09.097" v="1267"/>
          <ac:spMkLst>
            <pc:docMk/>
            <pc:sldMk cId="2629804057" sldId="263"/>
            <ac:spMk id="2" creationId="{50B53988-3549-4F53-8E60-12EEC4A042C9}"/>
          </ac:spMkLst>
        </pc:spChg>
        <pc:spChg chg="mod">
          <ac:chgData name="Vinay Venkatesh" userId="a96ac95d8163c66f" providerId="Windows Live" clId="Web-{3D00186D-806E-4852-88A3-B5CE9EFF9921}" dt="2021-04-09T09:17:40.629" v="1277" actId="20577"/>
          <ac:spMkLst>
            <pc:docMk/>
            <pc:sldMk cId="2629804057" sldId="263"/>
            <ac:spMk id="3" creationId="{27A4D435-0A71-463C-B3D9-EABD488DC8F3}"/>
          </ac:spMkLst>
        </pc:spChg>
        <pc:spChg chg="del">
          <ac:chgData name="Vinay Venkatesh" userId="a96ac95d8163c66f" providerId="Windows Live" clId="Web-{3D00186D-806E-4852-88A3-B5CE9EFF9921}" dt="2021-04-09T09:07:22.972" v="1154"/>
          <ac:spMkLst>
            <pc:docMk/>
            <pc:sldMk cId="2629804057" sldId="263"/>
            <ac:spMk id="4" creationId="{C64D9EB6-FD5A-49FC-AD60-1176D8851310}"/>
          </ac:spMkLst>
        </pc:spChg>
        <pc:spChg chg="add">
          <ac:chgData name="Vinay Venkatesh" userId="a96ac95d8163c66f" providerId="Windows Live" clId="Web-{3D00186D-806E-4852-88A3-B5CE9EFF9921}" dt="2021-04-09T09:17:09.097" v="1267"/>
          <ac:spMkLst>
            <pc:docMk/>
            <pc:sldMk cId="2629804057" sldId="263"/>
            <ac:spMk id="12" creationId="{49BB7E9A-6937-4BF0-9F51-A20F197B550F}"/>
          </ac:spMkLst>
        </pc:spChg>
        <pc:spChg chg="add">
          <ac:chgData name="Vinay Venkatesh" userId="a96ac95d8163c66f" providerId="Windows Live" clId="Web-{3D00186D-806E-4852-88A3-B5CE9EFF9921}" dt="2021-04-09T09:17:09.097" v="1267"/>
          <ac:spMkLst>
            <pc:docMk/>
            <pc:sldMk cId="2629804057" sldId="263"/>
            <ac:spMk id="14" creationId="{E0939753-89D7-48A8-8441-B9FF25CE8A7E}"/>
          </ac:spMkLst>
        </pc:spChg>
        <pc:spChg chg="add">
          <ac:chgData name="Vinay Venkatesh" userId="a96ac95d8163c66f" providerId="Windows Live" clId="Web-{3D00186D-806E-4852-88A3-B5CE9EFF9921}" dt="2021-04-09T09:17:09.097" v="1267"/>
          <ac:spMkLst>
            <pc:docMk/>
            <pc:sldMk cId="2629804057" sldId="263"/>
            <ac:spMk id="16" creationId="{9F5CCFC5-858F-4B45-9B10-D49DD0280D20}"/>
          </ac:spMkLst>
        </pc:spChg>
        <pc:spChg chg="add">
          <ac:chgData name="Vinay Venkatesh" userId="a96ac95d8163c66f" providerId="Windows Live" clId="Web-{3D00186D-806E-4852-88A3-B5CE9EFF9921}" dt="2021-04-09T09:17:09.097" v="1267"/>
          <ac:spMkLst>
            <pc:docMk/>
            <pc:sldMk cId="2629804057" sldId="263"/>
            <ac:spMk id="18" creationId="{2348ECDC-D455-4B71-90F6-2ECC12B7983B}"/>
          </ac:spMkLst>
        </pc:spChg>
        <pc:picChg chg="add mod">
          <ac:chgData name="Vinay Venkatesh" userId="a96ac95d8163c66f" providerId="Windows Live" clId="Web-{3D00186D-806E-4852-88A3-B5CE9EFF9921}" dt="2021-04-09T09:17:25.598" v="1272" actId="14100"/>
          <ac:picMkLst>
            <pc:docMk/>
            <pc:sldMk cId="2629804057" sldId="263"/>
            <ac:picMk id="5" creationId="{4ED66E1F-5F3F-4129-BA9E-983A812A7C05}"/>
          </ac:picMkLst>
        </pc:picChg>
        <pc:cxnChg chg="add">
          <ac:chgData name="Vinay Venkatesh" userId="a96ac95d8163c66f" providerId="Windows Live" clId="Web-{3D00186D-806E-4852-88A3-B5CE9EFF9921}" dt="2021-04-09T09:17:09.097" v="1267"/>
          <ac:cxnSpMkLst>
            <pc:docMk/>
            <pc:sldMk cId="2629804057" sldId="263"/>
            <ac:cxnSpMk id="10" creationId="{430127AE-B29E-4FDF-99D2-A2F1E7003F74}"/>
          </ac:cxnSpMkLst>
        </pc:cxnChg>
      </pc:sldChg>
      <pc:sldChg chg="new del">
        <pc:chgData name="Vinay Venkatesh" userId="a96ac95d8163c66f" providerId="Windows Live" clId="Web-{3D00186D-806E-4852-88A3-B5CE9EFF9921}" dt="2021-04-09T09:19:32.866" v="1279"/>
        <pc:sldMkLst>
          <pc:docMk/>
          <pc:sldMk cId="11494380" sldId="264"/>
        </pc:sldMkLst>
      </pc:sldChg>
      <pc:sldChg chg="delSp modSp new">
        <pc:chgData name="Vinay Venkatesh" userId="a96ac95d8163c66f" providerId="Windows Live" clId="Web-{3D00186D-806E-4852-88A3-B5CE9EFF9921}" dt="2021-04-09T09:23:27.142" v="1385" actId="20577"/>
        <pc:sldMkLst>
          <pc:docMk/>
          <pc:sldMk cId="3900647616" sldId="264"/>
        </pc:sldMkLst>
        <pc:spChg chg="mod">
          <ac:chgData name="Vinay Venkatesh" userId="a96ac95d8163c66f" providerId="Windows Live" clId="Web-{3D00186D-806E-4852-88A3-B5CE9EFF9921}" dt="2021-04-09T09:20:20.133" v="1303" actId="20577"/>
          <ac:spMkLst>
            <pc:docMk/>
            <pc:sldMk cId="3900647616" sldId="264"/>
            <ac:spMk id="2" creationId="{007A147E-8A5F-4908-927D-4227C9AD1A96}"/>
          </ac:spMkLst>
        </pc:spChg>
        <pc:spChg chg="mod">
          <ac:chgData name="Vinay Venkatesh" userId="a96ac95d8163c66f" providerId="Windows Live" clId="Web-{3D00186D-806E-4852-88A3-B5CE9EFF9921}" dt="2021-04-09T09:23:27.142" v="1385" actId="20577"/>
          <ac:spMkLst>
            <pc:docMk/>
            <pc:sldMk cId="3900647616" sldId="264"/>
            <ac:spMk id="3" creationId="{9F37387D-1CA5-4DAD-9566-0C6568A2B473}"/>
          </ac:spMkLst>
        </pc:spChg>
        <pc:spChg chg="del">
          <ac:chgData name="Vinay Venkatesh" userId="a96ac95d8163c66f" providerId="Windows Live" clId="Web-{3D00186D-806E-4852-88A3-B5CE9EFF9921}" dt="2021-04-09T09:20:22.054" v="1304"/>
          <ac:spMkLst>
            <pc:docMk/>
            <pc:sldMk cId="3900647616" sldId="264"/>
            <ac:spMk id="4" creationId="{80CA8DF5-F48D-463A-92FD-763245649BF9}"/>
          </ac:spMkLst>
        </pc:spChg>
      </pc:sldChg>
      <pc:sldChg chg="addSp delSp modSp new mod setBg">
        <pc:chgData name="Vinay Venkatesh" userId="a96ac95d8163c66f" providerId="Windows Live" clId="Web-{3D00186D-806E-4852-88A3-B5CE9EFF9921}" dt="2021-04-09T09:27:02.198" v="1403" actId="14100"/>
        <pc:sldMkLst>
          <pc:docMk/>
          <pc:sldMk cId="1486220313" sldId="265"/>
        </pc:sldMkLst>
        <pc:spChg chg="mod">
          <ac:chgData name="Vinay Venkatesh" userId="a96ac95d8163c66f" providerId="Windows Live" clId="Web-{3D00186D-806E-4852-88A3-B5CE9EFF9921}" dt="2021-04-09T09:26:27.916" v="1399"/>
          <ac:spMkLst>
            <pc:docMk/>
            <pc:sldMk cId="1486220313" sldId="265"/>
            <ac:spMk id="2" creationId="{11EE2E17-78FF-4E85-91F3-652F77DD83D7}"/>
          </ac:spMkLst>
        </pc:spChg>
        <pc:spChg chg="del">
          <ac:chgData name="Vinay Venkatesh" userId="a96ac95d8163c66f" providerId="Windows Live" clId="Web-{3D00186D-806E-4852-88A3-B5CE9EFF9921}" dt="2021-04-09T09:26:12.228" v="1395"/>
          <ac:spMkLst>
            <pc:docMk/>
            <pc:sldMk cId="1486220313" sldId="265"/>
            <ac:spMk id="3" creationId="{FBB5FB7D-E2DA-4730-8B96-E3EE7E8BD9AA}"/>
          </ac:spMkLst>
        </pc:spChg>
        <pc:spChg chg="del">
          <ac:chgData name="Vinay Venkatesh" userId="a96ac95d8163c66f" providerId="Windows Live" clId="Web-{3D00186D-806E-4852-88A3-B5CE9EFF9921}" dt="2021-04-09T09:26:13.494" v="1396"/>
          <ac:spMkLst>
            <pc:docMk/>
            <pc:sldMk cId="1486220313" sldId="265"/>
            <ac:spMk id="4" creationId="{11CB2E43-3591-4C51-A7B0-682D9C817114}"/>
          </ac:spMkLst>
        </pc:spChg>
        <pc:spChg chg="add mod">
          <ac:chgData name="Vinay Venkatesh" userId="a96ac95d8163c66f" providerId="Windows Live" clId="Web-{3D00186D-806E-4852-88A3-B5CE9EFF9921}" dt="2021-04-09T09:27:02.198" v="1403" actId="14100"/>
          <ac:spMkLst>
            <pc:docMk/>
            <pc:sldMk cId="1486220313" sldId="265"/>
            <ac:spMk id="5" creationId="{18A49001-6D06-46FE-A14B-EE2A66408987}"/>
          </ac:spMkLst>
        </pc:spChg>
        <pc:spChg chg="add">
          <ac:chgData name="Vinay Venkatesh" userId="a96ac95d8163c66f" providerId="Windows Live" clId="Web-{3D00186D-806E-4852-88A3-B5CE9EFF9921}" dt="2021-04-09T09:26:27.916" v="1399"/>
          <ac:spMkLst>
            <pc:docMk/>
            <pc:sldMk cId="1486220313" sldId="265"/>
            <ac:spMk id="7" creationId="{9B0F7D69-D93C-4C38-A23D-76E000D691CD}"/>
          </ac:spMkLst>
        </pc:spChg>
        <pc:spChg chg="add">
          <ac:chgData name="Vinay Venkatesh" userId="a96ac95d8163c66f" providerId="Windows Live" clId="Web-{3D00186D-806E-4852-88A3-B5CE9EFF9921}" dt="2021-04-09T09:26:27.916" v="1399"/>
          <ac:spMkLst>
            <pc:docMk/>
            <pc:sldMk cId="1486220313" sldId="265"/>
            <ac:spMk id="9" creationId="{8CD419D4-EA9D-42D9-BF62-B07F0B7B672B}"/>
          </ac:spMkLst>
        </pc:spChg>
        <pc:spChg chg="add">
          <ac:chgData name="Vinay Venkatesh" userId="a96ac95d8163c66f" providerId="Windows Live" clId="Web-{3D00186D-806E-4852-88A3-B5CE9EFF9921}" dt="2021-04-09T09:26:27.916" v="1399"/>
          <ac:spMkLst>
            <pc:docMk/>
            <pc:sldMk cId="1486220313" sldId="265"/>
            <ac:spMk id="11" creationId="{1C6FEC9B-9608-4181-A9E5-A1B80E72021C}"/>
          </ac:spMkLst>
        </pc:spChg>
        <pc:spChg chg="add">
          <ac:chgData name="Vinay Venkatesh" userId="a96ac95d8163c66f" providerId="Windows Live" clId="Web-{3D00186D-806E-4852-88A3-B5CE9EFF9921}" dt="2021-04-09T09:26:27.916" v="1399"/>
          <ac:spMkLst>
            <pc:docMk/>
            <pc:sldMk cId="1486220313" sldId="265"/>
            <ac:spMk id="13" creationId="{AB1564ED-F26F-451D-97D6-A6EC3E83FD55}"/>
          </ac:spMkLst>
        </pc:spChg>
        <pc:spChg chg="add">
          <ac:chgData name="Vinay Venkatesh" userId="a96ac95d8163c66f" providerId="Windows Live" clId="Web-{3D00186D-806E-4852-88A3-B5CE9EFF9921}" dt="2021-04-09T09:26:27.916" v="1399"/>
          <ac:spMkLst>
            <pc:docMk/>
            <pc:sldMk cId="1486220313" sldId="265"/>
            <ac:spMk id="15" creationId="{AF50A80E-5DCB-4320-9947-73BF2D6F059F}"/>
          </ac:spMkLst>
        </pc:spChg>
        <pc:spChg chg="add">
          <ac:chgData name="Vinay Venkatesh" userId="a96ac95d8163c66f" providerId="Windows Live" clId="Web-{3D00186D-806E-4852-88A3-B5CE9EFF9921}" dt="2021-04-09T09:26:27.916" v="1399"/>
          <ac:spMkLst>
            <pc:docMk/>
            <pc:sldMk cId="1486220313" sldId="265"/>
            <ac:spMk id="17" creationId="{4E9C9717-43F9-44EA-9215-3F2D15B1C737}"/>
          </ac:spMkLst>
        </pc:spChg>
        <pc:spChg chg="add">
          <ac:chgData name="Vinay Venkatesh" userId="a96ac95d8163c66f" providerId="Windows Live" clId="Web-{3D00186D-806E-4852-88A3-B5CE9EFF9921}" dt="2021-04-09T09:26:27.916" v="1399"/>
          <ac:spMkLst>
            <pc:docMk/>
            <pc:sldMk cId="1486220313" sldId="265"/>
            <ac:spMk id="19" creationId="{E66004D1-3DCE-405F-9046-6DE912409E12}"/>
          </ac:spMkLst>
        </pc:spChg>
        <pc:spChg chg="add">
          <ac:chgData name="Vinay Venkatesh" userId="a96ac95d8163c66f" providerId="Windows Live" clId="Web-{3D00186D-806E-4852-88A3-B5CE9EFF9921}" dt="2021-04-09T09:26:27.916" v="1399"/>
          <ac:spMkLst>
            <pc:docMk/>
            <pc:sldMk cId="1486220313" sldId="265"/>
            <ac:spMk id="21" creationId="{D1319957-918B-4BBC-B357-957813808CDF}"/>
          </ac:spMkLst>
        </pc:spChg>
        <pc:spChg chg="add">
          <ac:chgData name="Vinay Venkatesh" userId="a96ac95d8163c66f" providerId="Windows Live" clId="Web-{3D00186D-806E-4852-88A3-B5CE9EFF9921}" dt="2021-04-09T09:26:27.916" v="1399"/>
          <ac:spMkLst>
            <pc:docMk/>
            <pc:sldMk cId="1486220313" sldId="265"/>
            <ac:spMk id="23" creationId="{0DBF1ABE-8590-450D-BB49-BDDCCF3EEA9E}"/>
          </ac:spMkLst>
        </pc:spChg>
        <pc:grpChg chg="add">
          <ac:chgData name="Vinay Venkatesh" userId="a96ac95d8163c66f" providerId="Windows Live" clId="Web-{3D00186D-806E-4852-88A3-B5CE9EFF9921}" dt="2021-04-09T09:26:27.916" v="1399"/>
          <ac:grpSpMkLst>
            <pc:docMk/>
            <pc:sldMk cId="1486220313" sldId="265"/>
            <ac:grpSpMk id="25" creationId="{54E5F18F-9D70-4BE5-8A38-603463EE84A2}"/>
          </ac:grpSpMkLst>
        </pc:grpChg>
      </pc:sldChg>
      <pc:sldMasterChg chg="add del addSldLayout delSldLayout">
        <pc:chgData name="Vinay Venkatesh" userId="a96ac95d8163c66f" providerId="Windows Live" clId="Web-{3D00186D-806E-4852-88A3-B5CE9EFF9921}" dt="2021-04-09T07:41:17.247" v="43"/>
        <pc:sldMasterMkLst>
          <pc:docMk/>
          <pc:sldMasterMk cId="2460954070" sldId="2147483660"/>
        </pc:sldMasterMkLst>
        <pc:sldLayoutChg chg="add del">
          <pc:chgData name="Vinay Venkatesh" userId="a96ac95d8163c66f" providerId="Windows Live" clId="Web-{3D00186D-806E-4852-88A3-B5CE9EFF9921}" dt="2021-04-09T07:41:17.247" v="4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Vinay Venkatesh" userId="a96ac95d8163c66f" providerId="Windows Live" clId="Web-{3D00186D-806E-4852-88A3-B5CE9EFF9921}" dt="2021-04-09T07:41:17.247" v="4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Vinay Venkatesh" userId="a96ac95d8163c66f" providerId="Windows Live" clId="Web-{3D00186D-806E-4852-88A3-B5CE9EFF9921}" dt="2021-04-09T07:41:17.247" v="4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Vinay Venkatesh" userId="a96ac95d8163c66f" providerId="Windows Live" clId="Web-{3D00186D-806E-4852-88A3-B5CE9EFF9921}" dt="2021-04-09T07:41:17.247" v="4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Vinay Venkatesh" userId="a96ac95d8163c66f" providerId="Windows Live" clId="Web-{3D00186D-806E-4852-88A3-B5CE9EFF9921}" dt="2021-04-09T07:41:17.247" v="4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Vinay Venkatesh" userId="a96ac95d8163c66f" providerId="Windows Live" clId="Web-{3D00186D-806E-4852-88A3-B5CE9EFF9921}" dt="2021-04-09T07:41:17.247" v="4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Vinay Venkatesh" userId="a96ac95d8163c66f" providerId="Windows Live" clId="Web-{3D00186D-806E-4852-88A3-B5CE9EFF9921}" dt="2021-04-09T07:41:17.247" v="4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Vinay Venkatesh" userId="a96ac95d8163c66f" providerId="Windows Live" clId="Web-{3D00186D-806E-4852-88A3-B5CE9EFF9921}" dt="2021-04-09T07:41:17.247" v="4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Vinay Venkatesh" userId="a96ac95d8163c66f" providerId="Windows Live" clId="Web-{3D00186D-806E-4852-88A3-B5CE9EFF9921}" dt="2021-04-09T07:41:17.247" v="4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Vinay Venkatesh" userId="a96ac95d8163c66f" providerId="Windows Live" clId="Web-{3D00186D-806E-4852-88A3-B5CE9EFF9921}" dt="2021-04-09T07:41:17.247" v="4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Vinay Venkatesh" userId="a96ac95d8163c66f" providerId="Windows Live" clId="Web-{3D00186D-806E-4852-88A3-B5CE9EFF9921}" dt="2021-04-09T07:41:17.247" v="4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Vinay Venkatesh" userId="a96ac95d8163c66f" providerId="Windows Live" clId="Web-{3D00186D-806E-4852-88A3-B5CE9EFF9921}" dt="2021-04-09T07:41:17.247" v="43"/>
        <pc:sldMasterMkLst>
          <pc:docMk/>
          <pc:sldMasterMk cId="1689367911" sldId="2147483685"/>
        </pc:sldMasterMkLst>
        <pc:sldLayoutChg chg="add del">
          <pc:chgData name="Vinay Venkatesh" userId="a96ac95d8163c66f" providerId="Windows Live" clId="Web-{3D00186D-806E-4852-88A3-B5CE9EFF9921}" dt="2021-04-09T07:41:17.247" v="43"/>
          <pc:sldLayoutMkLst>
            <pc:docMk/>
            <pc:sldMasterMk cId="1689367911" sldId="2147483685"/>
            <pc:sldLayoutMk cId="2684029947" sldId="2147483674"/>
          </pc:sldLayoutMkLst>
        </pc:sldLayoutChg>
        <pc:sldLayoutChg chg="add del">
          <pc:chgData name="Vinay Venkatesh" userId="a96ac95d8163c66f" providerId="Windows Live" clId="Web-{3D00186D-806E-4852-88A3-B5CE9EFF9921}" dt="2021-04-09T07:41:17.247" v="43"/>
          <pc:sldLayoutMkLst>
            <pc:docMk/>
            <pc:sldMasterMk cId="1689367911" sldId="2147483685"/>
            <pc:sldLayoutMk cId="3985610207" sldId="2147483675"/>
          </pc:sldLayoutMkLst>
        </pc:sldLayoutChg>
        <pc:sldLayoutChg chg="add del">
          <pc:chgData name="Vinay Venkatesh" userId="a96ac95d8163c66f" providerId="Windows Live" clId="Web-{3D00186D-806E-4852-88A3-B5CE9EFF9921}" dt="2021-04-09T07:41:17.247" v="43"/>
          <pc:sldLayoutMkLst>
            <pc:docMk/>
            <pc:sldMasterMk cId="1689367911" sldId="2147483685"/>
            <pc:sldLayoutMk cId="3275398060" sldId="2147483676"/>
          </pc:sldLayoutMkLst>
        </pc:sldLayoutChg>
        <pc:sldLayoutChg chg="add del">
          <pc:chgData name="Vinay Venkatesh" userId="a96ac95d8163c66f" providerId="Windows Live" clId="Web-{3D00186D-806E-4852-88A3-B5CE9EFF9921}" dt="2021-04-09T07:41:17.247" v="43"/>
          <pc:sldLayoutMkLst>
            <pc:docMk/>
            <pc:sldMasterMk cId="1689367911" sldId="2147483685"/>
            <pc:sldLayoutMk cId="3692749010" sldId="2147483677"/>
          </pc:sldLayoutMkLst>
        </pc:sldLayoutChg>
        <pc:sldLayoutChg chg="add del">
          <pc:chgData name="Vinay Venkatesh" userId="a96ac95d8163c66f" providerId="Windows Live" clId="Web-{3D00186D-806E-4852-88A3-B5CE9EFF9921}" dt="2021-04-09T07:41:17.247" v="43"/>
          <pc:sldLayoutMkLst>
            <pc:docMk/>
            <pc:sldMasterMk cId="1689367911" sldId="2147483685"/>
            <pc:sldLayoutMk cId="234439287" sldId="2147483678"/>
          </pc:sldLayoutMkLst>
        </pc:sldLayoutChg>
        <pc:sldLayoutChg chg="add del">
          <pc:chgData name="Vinay Venkatesh" userId="a96ac95d8163c66f" providerId="Windows Live" clId="Web-{3D00186D-806E-4852-88A3-B5CE9EFF9921}" dt="2021-04-09T07:41:17.247" v="43"/>
          <pc:sldLayoutMkLst>
            <pc:docMk/>
            <pc:sldMasterMk cId="1689367911" sldId="2147483685"/>
            <pc:sldLayoutMk cId="1217726845" sldId="2147483679"/>
          </pc:sldLayoutMkLst>
        </pc:sldLayoutChg>
        <pc:sldLayoutChg chg="add del">
          <pc:chgData name="Vinay Venkatesh" userId="a96ac95d8163c66f" providerId="Windows Live" clId="Web-{3D00186D-806E-4852-88A3-B5CE9EFF9921}" dt="2021-04-09T07:41:17.247" v="43"/>
          <pc:sldLayoutMkLst>
            <pc:docMk/>
            <pc:sldMasterMk cId="1689367911" sldId="2147483685"/>
            <pc:sldLayoutMk cId="3974137233" sldId="2147483680"/>
          </pc:sldLayoutMkLst>
        </pc:sldLayoutChg>
        <pc:sldLayoutChg chg="add del">
          <pc:chgData name="Vinay Venkatesh" userId="a96ac95d8163c66f" providerId="Windows Live" clId="Web-{3D00186D-806E-4852-88A3-B5CE9EFF9921}" dt="2021-04-09T07:41:17.247" v="43"/>
          <pc:sldLayoutMkLst>
            <pc:docMk/>
            <pc:sldMasterMk cId="1689367911" sldId="2147483685"/>
            <pc:sldLayoutMk cId="1467104667" sldId="2147483681"/>
          </pc:sldLayoutMkLst>
        </pc:sldLayoutChg>
        <pc:sldLayoutChg chg="add del">
          <pc:chgData name="Vinay Venkatesh" userId="a96ac95d8163c66f" providerId="Windows Live" clId="Web-{3D00186D-806E-4852-88A3-B5CE9EFF9921}" dt="2021-04-09T07:41:17.247" v="43"/>
          <pc:sldLayoutMkLst>
            <pc:docMk/>
            <pc:sldMasterMk cId="1689367911" sldId="2147483685"/>
            <pc:sldLayoutMk cId="3207715222" sldId="2147483682"/>
          </pc:sldLayoutMkLst>
        </pc:sldLayoutChg>
        <pc:sldLayoutChg chg="add del">
          <pc:chgData name="Vinay Venkatesh" userId="a96ac95d8163c66f" providerId="Windows Live" clId="Web-{3D00186D-806E-4852-88A3-B5CE9EFF9921}" dt="2021-04-09T07:41:17.247" v="43"/>
          <pc:sldLayoutMkLst>
            <pc:docMk/>
            <pc:sldMasterMk cId="1689367911" sldId="2147483685"/>
            <pc:sldLayoutMk cId="3325864584" sldId="2147483683"/>
          </pc:sldLayoutMkLst>
        </pc:sldLayoutChg>
        <pc:sldLayoutChg chg="add del">
          <pc:chgData name="Vinay Venkatesh" userId="a96ac95d8163c66f" providerId="Windows Live" clId="Web-{3D00186D-806E-4852-88A3-B5CE9EFF9921}" dt="2021-04-09T07:41:17.247" v="43"/>
          <pc:sldLayoutMkLst>
            <pc:docMk/>
            <pc:sldMasterMk cId="1689367911" sldId="2147483685"/>
            <pc:sldLayoutMk cId="3061724204" sldId="2147483684"/>
          </pc:sldLayoutMkLst>
        </pc:sldLayoutChg>
      </pc:sldMasterChg>
      <pc:sldMasterChg chg="add del addSldLayout delSldLayout">
        <pc:chgData name="Vinay Venkatesh" userId="a96ac95d8163c66f" providerId="Windows Live" clId="Web-{3D00186D-806E-4852-88A3-B5CE9EFF9921}" dt="2021-04-09T07:41:14.294" v="40"/>
        <pc:sldMasterMkLst>
          <pc:docMk/>
          <pc:sldMasterMk cId="3688497696" sldId="2147483711"/>
        </pc:sldMasterMkLst>
        <pc:sldLayoutChg chg="add del">
          <pc:chgData name="Vinay Venkatesh" userId="a96ac95d8163c66f" providerId="Windows Live" clId="Web-{3D00186D-806E-4852-88A3-B5CE9EFF9921}" dt="2021-04-09T07:41:14.294" v="40"/>
          <pc:sldLayoutMkLst>
            <pc:docMk/>
            <pc:sldMasterMk cId="3688497696" sldId="2147483711"/>
            <pc:sldLayoutMk cId="1933570161" sldId="2147483700"/>
          </pc:sldLayoutMkLst>
        </pc:sldLayoutChg>
        <pc:sldLayoutChg chg="add del">
          <pc:chgData name="Vinay Venkatesh" userId="a96ac95d8163c66f" providerId="Windows Live" clId="Web-{3D00186D-806E-4852-88A3-B5CE9EFF9921}" dt="2021-04-09T07:41:14.294" v="40"/>
          <pc:sldLayoutMkLst>
            <pc:docMk/>
            <pc:sldMasterMk cId="3688497696" sldId="2147483711"/>
            <pc:sldLayoutMk cId="177525186" sldId="2147483701"/>
          </pc:sldLayoutMkLst>
        </pc:sldLayoutChg>
        <pc:sldLayoutChg chg="add del">
          <pc:chgData name="Vinay Venkatesh" userId="a96ac95d8163c66f" providerId="Windows Live" clId="Web-{3D00186D-806E-4852-88A3-B5CE9EFF9921}" dt="2021-04-09T07:41:14.294" v="40"/>
          <pc:sldLayoutMkLst>
            <pc:docMk/>
            <pc:sldMasterMk cId="3688497696" sldId="2147483711"/>
            <pc:sldLayoutMk cId="4147775601" sldId="2147483702"/>
          </pc:sldLayoutMkLst>
        </pc:sldLayoutChg>
        <pc:sldLayoutChg chg="add del">
          <pc:chgData name="Vinay Venkatesh" userId="a96ac95d8163c66f" providerId="Windows Live" clId="Web-{3D00186D-806E-4852-88A3-B5CE9EFF9921}" dt="2021-04-09T07:41:14.294" v="40"/>
          <pc:sldLayoutMkLst>
            <pc:docMk/>
            <pc:sldMasterMk cId="3688497696" sldId="2147483711"/>
            <pc:sldLayoutMk cId="1277447357" sldId="2147483703"/>
          </pc:sldLayoutMkLst>
        </pc:sldLayoutChg>
        <pc:sldLayoutChg chg="add del">
          <pc:chgData name="Vinay Venkatesh" userId="a96ac95d8163c66f" providerId="Windows Live" clId="Web-{3D00186D-806E-4852-88A3-B5CE9EFF9921}" dt="2021-04-09T07:41:14.294" v="40"/>
          <pc:sldLayoutMkLst>
            <pc:docMk/>
            <pc:sldMasterMk cId="3688497696" sldId="2147483711"/>
            <pc:sldLayoutMk cId="4192107292" sldId="2147483704"/>
          </pc:sldLayoutMkLst>
        </pc:sldLayoutChg>
        <pc:sldLayoutChg chg="add del">
          <pc:chgData name="Vinay Venkatesh" userId="a96ac95d8163c66f" providerId="Windows Live" clId="Web-{3D00186D-806E-4852-88A3-B5CE9EFF9921}" dt="2021-04-09T07:41:14.294" v="40"/>
          <pc:sldLayoutMkLst>
            <pc:docMk/>
            <pc:sldMasterMk cId="3688497696" sldId="2147483711"/>
            <pc:sldLayoutMk cId="2851070081" sldId="2147483705"/>
          </pc:sldLayoutMkLst>
        </pc:sldLayoutChg>
        <pc:sldLayoutChg chg="add del">
          <pc:chgData name="Vinay Venkatesh" userId="a96ac95d8163c66f" providerId="Windows Live" clId="Web-{3D00186D-806E-4852-88A3-B5CE9EFF9921}" dt="2021-04-09T07:41:14.294" v="40"/>
          <pc:sldLayoutMkLst>
            <pc:docMk/>
            <pc:sldMasterMk cId="3688497696" sldId="2147483711"/>
            <pc:sldLayoutMk cId="1090463764" sldId="2147483706"/>
          </pc:sldLayoutMkLst>
        </pc:sldLayoutChg>
        <pc:sldLayoutChg chg="add del">
          <pc:chgData name="Vinay Venkatesh" userId="a96ac95d8163c66f" providerId="Windows Live" clId="Web-{3D00186D-806E-4852-88A3-B5CE9EFF9921}" dt="2021-04-09T07:41:14.294" v="40"/>
          <pc:sldLayoutMkLst>
            <pc:docMk/>
            <pc:sldMasterMk cId="3688497696" sldId="2147483711"/>
            <pc:sldLayoutMk cId="3359832519" sldId="2147483707"/>
          </pc:sldLayoutMkLst>
        </pc:sldLayoutChg>
        <pc:sldLayoutChg chg="add del">
          <pc:chgData name="Vinay Venkatesh" userId="a96ac95d8163c66f" providerId="Windows Live" clId="Web-{3D00186D-806E-4852-88A3-B5CE9EFF9921}" dt="2021-04-09T07:41:14.294" v="40"/>
          <pc:sldLayoutMkLst>
            <pc:docMk/>
            <pc:sldMasterMk cId="3688497696" sldId="2147483711"/>
            <pc:sldLayoutMk cId="3872414597" sldId="2147483708"/>
          </pc:sldLayoutMkLst>
        </pc:sldLayoutChg>
        <pc:sldLayoutChg chg="add del">
          <pc:chgData name="Vinay Venkatesh" userId="a96ac95d8163c66f" providerId="Windows Live" clId="Web-{3D00186D-806E-4852-88A3-B5CE9EFF9921}" dt="2021-04-09T07:41:14.294" v="40"/>
          <pc:sldLayoutMkLst>
            <pc:docMk/>
            <pc:sldMasterMk cId="3688497696" sldId="2147483711"/>
            <pc:sldLayoutMk cId="895640177" sldId="2147483709"/>
          </pc:sldLayoutMkLst>
        </pc:sldLayoutChg>
        <pc:sldLayoutChg chg="add del">
          <pc:chgData name="Vinay Venkatesh" userId="a96ac95d8163c66f" providerId="Windows Live" clId="Web-{3D00186D-806E-4852-88A3-B5CE9EFF9921}" dt="2021-04-09T07:41:14.294" v="40"/>
          <pc:sldLayoutMkLst>
            <pc:docMk/>
            <pc:sldMasterMk cId="3688497696" sldId="2147483711"/>
            <pc:sldLayoutMk cId="4063813498" sldId="2147483710"/>
          </pc:sldLayoutMkLst>
        </pc:sldLayoutChg>
      </pc:sldMasterChg>
      <pc:sldMasterChg chg="add del addSldLayout delSldLayout">
        <pc:chgData name="Vinay Venkatesh" userId="a96ac95d8163c66f" providerId="Windows Live" clId="Web-{3D00186D-806E-4852-88A3-B5CE9EFF9921}" dt="2021-04-09T07:41:17.185" v="42"/>
        <pc:sldMasterMkLst>
          <pc:docMk/>
          <pc:sldMasterMk cId="3278426553" sldId="2147483737"/>
        </pc:sldMasterMkLst>
        <pc:sldLayoutChg chg="add del">
          <pc:chgData name="Vinay Venkatesh" userId="a96ac95d8163c66f" providerId="Windows Live" clId="Web-{3D00186D-806E-4852-88A3-B5CE9EFF9921}" dt="2021-04-09T07:41:17.185" v="42"/>
          <pc:sldLayoutMkLst>
            <pc:docMk/>
            <pc:sldMasterMk cId="3278426553" sldId="2147483737"/>
            <pc:sldLayoutMk cId="2285359777" sldId="2147483726"/>
          </pc:sldLayoutMkLst>
        </pc:sldLayoutChg>
        <pc:sldLayoutChg chg="add del">
          <pc:chgData name="Vinay Venkatesh" userId="a96ac95d8163c66f" providerId="Windows Live" clId="Web-{3D00186D-806E-4852-88A3-B5CE9EFF9921}" dt="2021-04-09T07:41:17.185" v="42"/>
          <pc:sldLayoutMkLst>
            <pc:docMk/>
            <pc:sldMasterMk cId="3278426553" sldId="2147483737"/>
            <pc:sldLayoutMk cId="2124921714" sldId="2147483727"/>
          </pc:sldLayoutMkLst>
        </pc:sldLayoutChg>
        <pc:sldLayoutChg chg="add del">
          <pc:chgData name="Vinay Venkatesh" userId="a96ac95d8163c66f" providerId="Windows Live" clId="Web-{3D00186D-806E-4852-88A3-B5CE9EFF9921}" dt="2021-04-09T07:41:17.185" v="42"/>
          <pc:sldLayoutMkLst>
            <pc:docMk/>
            <pc:sldMasterMk cId="3278426553" sldId="2147483737"/>
            <pc:sldLayoutMk cId="3102419272" sldId="2147483728"/>
          </pc:sldLayoutMkLst>
        </pc:sldLayoutChg>
        <pc:sldLayoutChg chg="add del">
          <pc:chgData name="Vinay Venkatesh" userId="a96ac95d8163c66f" providerId="Windows Live" clId="Web-{3D00186D-806E-4852-88A3-B5CE9EFF9921}" dt="2021-04-09T07:41:17.185" v="42"/>
          <pc:sldLayoutMkLst>
            <pc:docMk/>
            <pc:sldMasterMk cId="3278426553" sldId="2147483737"/>
            <pc:sldLayoutMk cId="1589717743" sldId="2147483729"/>
          </pc:sldLayoutMkLst>
        </pc:sldLayoutChg>
        <pc:sldLayoutChg chg="add del">
          <pc:chgData name="Vinay Venkatesh" userId="a96ac95d8163c66f" providerId="Windows Live" clId="Web-{3D00186D-806E-4852-88A3-B5CE9EFF9921}" dt="2021-04-09T07:41:17.185" v="42"/>
          <pc:sldLayoutMkLst>
            <pc:docMk/>
            <pc:sldMasterMk cId="3278426553" sldId="2147483737"/>
            <pc:sldLayoutMk cId="1439540550" sldId="2147483730"/>
          </pc:sldLayoutMkLst>
        </pc:sldLayoutChg>
        <pc:sldLayoutChg chg="add del">
          <pc:chgData name="Vinay Venkatesh" userId="a96ac95d8163c66f" providerId="Windows Live" clId="Web-{3D00186D-806E-4852-88A3-B5CE9EFF9921}" dt="2021-04-09T07:41:17.185" v="42"/>
          <pc:sldLayoutMkLst>
            <pc:docMk/>
            <pc:sldMasterMk cId="3278426553" sldId="2147483737"/>
            <pc:sldLayoutMk cId="3457932116" sldId="2147483731"/>
          </pc:sldLayoutMkLst>
        </pc:sldLayoutChg>
        <pc:sldLayoutChg chg="add del">
          <pc:chgData name="Vinay Venkatesh" userId="a96ac95d8163c66f" providerId="Windows Live" clId="Web-{3D00186D-806E-4852-88A3-B5CE9EFF9921}" dt="2021-04-09T07:41:17.185" v="42"/>
          <pc:sldLayoutMkLst>
            <pc:docMk/>
            <pc:sldMasterMk cId="3278426553" sldId="2147483737"/>
            <pc:sldLayoutMk cId="1656566647" sldId="2147483732"/>
          </pc:sldLayoutMkLst>
        </pc:sldLayoutChg>
        <pc:sldLayoutChg chg="add del">
          <pc:chgData name="Vinay Venkatesh" userId="a96ac95d8163c66f" providerId="Windows Live" clId="Web-{3D00186D-806E-4852-88A3-B5CE9EFF9921}" dt="2021-04-09T07:41:17.185" v="42"/>
          <pc:sldLayoutMkLst>
            <pc:docMk/>
            <pc:sldMasterMk cId="3278426553" sldId="2147483737"/>
            <pc:sldLayoutMk cId="3329953387" sldId="2147483733"/>
          </pc:sldLayoutMkLst>
        </pc:sldLayoutChg>
        <pc:sldLayoutChg chg="add del">
          <pc:chgData name="Vinay Venkatesh" userId="a96ac95d8163c66f" providerId="Windows Live" clId="Web-{3D00186D-806E-4852-88A3-B5CE9EFF9921}" dt="2021-04-09T07:41:17.185" v="42"/>
          <pc:sldLayoutMkLst>
            <pc:docMk/>
            <pc:sldMasterMk cId="3278426553" sldId="2147483737"/>
            <pc:sldLayoutMk cId="976523222" sldId="2147483734"/>
          </pc:sldLayoutMkLst>
        </pc:sldLayoutChg>
        <pc:sldLayoutChg chg="add del">
          <pc:chgData name="Vinay Venkatesh" userId="a96ac95d8163c66f" providerId="Windows Live" clId="Web-{3D00186D-806E-4852-88A3-B5CE9EFF9921}" dt="2021-04-09T07:41:17.185" v="42"/>
          <pc:sldLayoutMkLst>
            <pc:docMk/>
            <pc:sldMasterMk cId="3278426553" sldId="2147483737"/>
            <pc:sldLayoutMk cId="1676501170" sldId="2147483735"/>
          </pc:sldLayoutMkLst>
        </pc:sldLayoutChg>
        <pc:sldLayoutChg chg="add del">
          <pc:chgData name="Vinay Venkatesh" userId="a96ac95d8163c66f" providerId="Windows Live" clId="Web-{3D00186D-806E-4852-88A3-B5CE9EFF9921}" dt="2021-04-09T07:41:17.185" v="42"/>
          <pc:sldLayoutMkLst>
            <pc:docMk/>
            <pc:sldMasterMk cId="3278426553" sldId="2147483737"/>
            <pc:sldLayoutMk cId="282615743" sldId="2147483736"/>
          </pc:sldLayoutMkLst>
        </pc:sldLayoutChg>
      </pc:sldMasterChg>
    </pc:docChg>
  </pc:docChgLst>
  <pc:docChgLst>
    <pc:chgData name="Vinay Venkatesh" userId="a96ac95d8163c66f" providerId="Windows Live" clId="Web-{67A98D4E-F26B-48C9-8928-64D751773AC8}"/>
    <pc:docChg chg="addSld delSld modSld">
      <pc:chgData name="Vinay Venkatesh" userId="a96ac95d8163c66f" providerId="Windows Live" clId="Web-{67A98D4E-F26B-48C9-8928-64D751773AC8}" dt="2021-04-14T06:41:48.284" v="226"/>
      <pc:docMkLst>
        <pc:docMk/>
      </pc:docMkLst>
      <pc:sldChg chg="addSp delSp modSp">
        <pc:chgData name="Vinay Venkatesh" userId="a96ac95d8163c66f" providerId="Windows Live" clId="Web-{67A98D4E-F26B-48C9-8928-64D751773AC8}" dt="2021-04-14T05:55:03.951" v="224"/>
        <pc:sldMkLst>
          <pc:docMk/>
          <pc:sldMk cId="3998254551" sldId="257"/>
        </pc:sldMkLst>
        <pc:spChg chg="mod">
          <ac:chgData name="Vinay Venkatesh" userId="a96ac95d8163c66f" providerId="Windows Live" clId="Web-{67A98D4E-F26B-48C9-8928-64D751773AC8}" dt="2021-04-12T18:35:41.261" v="72" actId="20577"/>
          <ac:spMkLst>
            <pc:docMk/>
            <pc:sldMk cId="3998254551" sldId="257"/>
            <ac:spMk id="2" creationId="{F5497D9E-FF76-44BA-A3FC-77A30BFB1EA9}"/>
          </ac:spMkLst>
        </pc:spChg>
        <pc:spChg chg="mod">
          <ac:chgData name="Vinay Venkatesh" userId="a96ac95d8163c66f" providerId="Windows Live" clId="Web-{67A98D4E-F26B-48C9-8928-64D751773AC8}" dt="2021-04-12T18:38:01.967" v="112" actId="20577"/>
          <ac:spMkLst>
            <pc:docMk/>
            <pc:sldMk cId="3998254551" sldId="257"/>
            <ac:spMk id="3" creationId="{A9BCB572-092C-4FA4-9D00-952C14803B68}"/>
          </ac:spMkLst>
        </pc:spChg>
        <pc:spChg chg="add del mod">
          <ac:chgData name="Vinay Venkatesh" userId="a96ac95d8163c66f" providerId="Windows Live" clId="Web-{67A98D4E-F26B-48C9-8928-64D751773AC8}" dt="2021-04-14T05:55:03.951" v="224"/>
          <ac:spMkLst>
            <pc:docMk/>
            <pc:sldMk cId="3998254551" sldId="257"/>
            <ac:spMk id="4" creationId="{D662DCA2-3C3E-46FA-B3F8-11B617AB3185}"/>
          </ac:spMkLst>
        </pc:spChg>
      </pc:sldChg>
      <pc:sldChg chg="add del mod modShow">
        <pc:chgData name="Vinay Venkatesh" userId="a96ac95d8163c66f" providerId="Windows Live" clId="Web-{67A98D4E-F26B-48C9-8928-64D751773AC8}" dt="2021-04-14T06:41:48.284" v="226"/>
        <pc:sldMkLst>
          <pc:docMk/>
          <pc:sldMk cId="3705190808" sldId="258"/>
        </pc:sldMkLst>
      </pc:sldChg>
      <pc:sldChg chg="del mod modShow">
        <pc:chgData name="Vinay Venkatesh" userId="a96ac95d8163c66f" providerId="Windows Live" clId="Web-{67A98D4E-F26B-48C9-8928-64D751773AC8}" dt="2021-04-14T06:41:45.190" v="225"/>
        <pc:sldMkLst>
          <pc:docMk/>
          <pc:sldMk cId="2840045535" sldId="259"/>
        </pc:sldMkLst>
      </pc:sldChg>
      <pc:sldChg chg="modSp">
        <pc:chgData name="Vinay Venkatesh" userId="a96ac95d8163c66f" providerId="Windows Live" clId="Web-{67A98D4E-F26B-48C9-8928-64D751773AC8}" dt="2021-04-11T15:07:24.081" v="12" actId="20577"/>
        <pc:sldMkLst>
          <pc:docMk/>
          <pc:sldMk cId="789297276" sldId="260"/>
        </pc:sldMkLst>
        <pc:spChg chg="mod">
          <ac:chgData name="Vinay Venkatesh" userId="a96ac95d8163c66f" providerId="Windows Live" clId="Web-{67A98D4E-F26B-48C9-8928-64D751773AC8}" dt="2021-04-11T15:06:52.377" v="8" actId="20577"/>
          <ac:spMkLst>
            <pc:docMk/>
            <pc:sldMk cId="789297276" sldId="260"/>
            <ac:spMk id="2" creationId="{585FDCBC-4FAA-4EB2-992D-3F655626E58F}"/>
          </ac:spMkLst>
        </pc:spChg>
        <pc:spChg chg="mod">
          <ac:chgData name="Vinay Venkatesh" userId="a96ac95d8163c66f" providerId="Windows Live" clId="Web-{67A98D4E-F26B-48C9-8928-64D751773AC8}" dt="2021-04-11T15:07:24.081" v="12" actId="20577"/>
          <ac:spMkLst>
            <pc:docMk/>
            <pc:sldMk cId="789297276" sldId="260"/>
            <ac:spMk id="3" creationId="{28AD9383-39DE-4EBC-B7A7-0900CD6B74E0}"/>
          </ac:spMkLst>
        </pc:spChg>
      </pc:sldChg>
      <pc:sldChg chg="modSp">
        <pc:chgData name="Vinay Venkatesh" userId="a96ac95d8163c66f" providerId="Windows Live" clId="Web-{67A98D4E-F26B-48C9-8928-64D751773AC8}" dt="2021-04-12T18:41:12.722" v="116" actId="20577"/>
        <pc:sldMkLst>
          <pc:docMk/>
          <pc:sldMk cId="2575635176" sldId="262"/>
        </pc:sldMkLst>
        <pc:spChg chg="mod">
          <ac:chgData name="Vinay Venkatesh" userId="a96ac95d8163c66f" providerId="Windows Live" clId="Web-{67A98D4E-F26B-48C9-8928-64D751773AC8}" dt="2021-04-12T18:41:12.722" v="116" actId="20577"/>
          <ac:spMkLst>
            <pc:docMk/>
            <pc:sldMk cId="2575635176" sldId="262"/>
            <ac:spMk id="2" creationId="{6E39F34C-260A-4B05-8C51-C2255C0F6279}"/>
          </ac:spMkLst>
        </pc:spChg>
      </pc:sldChg>
      <pc:sldChg chg="modSp">
        <pc:chgData name="Vinay Venkatesh" userId="a96ac95d8163c66f" providerId="Windows Live" clId="Web-{67A98D4E-F26B-48C9-8928-64D751773AC8}" dt="2021-04-13T03:34:53.142" v="173" actId="20577"/>
        <pc:sldMkLst>
          <pc:docMk/>
          <pc:sldMk cId="2629804057" sldId="263"/>
        </pc:sldMkLst>
        <pc:spChg chg="mod">
          <ac:chgData name="Vinay Venkatesh" userId="a96ac95d8163c66f" providerId="Windows Live" clId="Web-{67A98D4E-F26B-48C9-8928-64D751773AC8}" dt="2021-04-13T03:34:53.142" v="173" actId="20577"/>
          <ac:spMkLst>
            <pc:docMk/>
            <pc:sldMk cId="2629804057" sldId="263"/>
            <ac:spMk id="3" creationId="{27A4D435-0A71-463C-B3D9-EABD488DC8F3}"/>
          </ac:spMkLst>
        </pc:spChg>
      </pc:sldChg>
      <pc:sldChg chg="modSp">
        <pc:chgData name="Vinay Venkatesh" userId="a96ac95d8163c66f" providerId="Windows Live" clId="Web-{67A98D4E-F26B-48C9-8928-64D751773AC8}" dt="2021-04-11T15:10:49.851" v="41" actId="20577"/>
        <pc:sldMkLst>
          <pc:docMk/>
          <pc:sldMk cId="3900647616" sldId="264"/>
        </pc:sldMkLst>
        <pc:spChg chg="mod">
          <ac:chgData name="Vinay Venkatesh" userId="a96ac95d8163c66f" providerId="Windows Live" clId="Web-{67A98D4E-F26B-48C9-8928-64D751773AC8}" dt="2021-04-11T15:10:49.851" v="41" actId="20577"/>
          <ac:spMkLst>
            <pc:docMk/>
            <pc:sldMk cId="3900647616" sldId="264"/>
            <ac:spMk id="2" creationId="{007A147E-8A5F-4908-927D-4227C9AD1A96}"/>
          </ac:spMkLst>
        </pc:spChg>
        <pc:spChg chg="mod">
          <ac:chgData name="Vinay Venkatesh" userId="a96ac95d8163c66f" providerId="Windows Live" clId="Web-{67A98D4E-F26B-48C9-8928-64D751773AC8}" dt="2021-04-11T15:10:43.570" v="40" actId="20577"/>
          <ac:spMkLst>
            <pc:docMk/>
            <pc:sldMk cId="3900647616" sldId="264"/>
            <ac:spMk id="3" creationId="{9F37387D-1CA5-4DAD-9566-0C6568A2B473}"/>
          </ac:spMkLst>
        </pc:spChg>
      </pc:sldChg>
      <pc:sldChg chg="delSp modSp new">
        <pc:chgData name="Vinay Venkatesh" userId="a96ac95d8163c66f" providerId="Windows Live" clId="Web-{67A98D4E-F26B-48C9-8928-64D751773AC8}" dt="2021-04-13T23:38:28.715" v="223" actId="20577"/>
        <pc:sldMkLst>
          <pc:docMk/>
          <pc:sldMk cId="202629345" sldId="266"/>
        </pc:sldMkLst>
        <pc:spChg chg="mod">
          <ac:chgData name="Vinay Venkatesh" userId="a96ac95d8163c66f" providerId="Windows Live" clId="Web-{67A98D4E-F26B-48C9-8928-64D751773AC8}" dt="2021-04-12T18:53:04.631" v="151" actId="20577"/>
          <ac:spMkLst>
            <pc:docMk/>
            <pc:sldMk cId="202629345" sldId="266"/>
            <ac:spMk id="2" creationId="{CE6050C7-D62E-4FA8-A5BC-0118B969D93E}"/>
          </ac:spMkLst>
        </pc:spChg>
        <pc:spChg chg="mod">
          <ac:chgData name="Vinay Venkatesh" userId="a96ac95d8163c66f" providerId="Windows Live" clId="Web-{67A98D4E-F26B-48C9-8928-64D751773AC8}" dt="2021-04-13T23:38:28.715" v="223" actId="20577"/>
          <ac:spMkLst>
            <pc:docMk/>
            <pc:sldMk cId="202629345" sldId="266"/>
            <ac:spMk id="3" creationId="{1203E1FA-F42A-4655-906F-98855F040DC9}"/>
          </ac:spMkLst>
        </pc:spChg>
        <pc:spChg chg="del">
          <ac:chgData name="Vinay Venkatesh" userId="a96ac95d8163c66f" providerId="Windows Live" clId="Web-{67A98D4E-F26B-48C9-8928-64D751773AC8}" dt="2021-04-13T23:36:29.056" v="174"/>
          <ac:spMkLst>
            <pc:docMk/>
            <pc:sldMk cId="202629345" sldId="266"/>
            <ac:spMk id="4" creationId="{B9521F11-B1E9-4EAF-A1A9-BDAAAD2651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3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4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2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0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4/13/2021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1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172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2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1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9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6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simple2006" TargetMode="External"/><Relationship Id="rId2" Type="http://schemas.openxmlformats.org/officeDocument/2006/relationships/hyperlink" Target="https://www.vinayven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linkedin.com/in/vinayve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Oa9aWdcCC4o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simple2006" TargetMode="External"/><Relationship Id="rId2" Type="http://schemas.openxmlformats.org/officeDocument/2006/relationships/hyperlink" Target="https://www.vinayven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linkedin.com/in/vinayv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1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7200">
                <a:cs typeface="Calibri Light"/>
              </a:rPr>
              <a:t>Global AI Night 2021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>
                <a:cs typeface="Calibri"/>
              </a:rPr>
              <a:t>By: Vinay Venkatesh</a:t>
            </a:r>
          </a:p>
          <a:p>
            <a:pPr algn="ctr">
              <a:lnSpc>
                <a:spcPct val="120000"/>
              </a:lnSpc>
            </a:pPr>
            <a:r>
              <a:rPr lang="en-US" sz="1700">
                <a:cs typeface="Calibri"/>
              </a:rPr>
              <a:t>Lynbrook High School, San Jose, CA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6F15DF-C987-4DB2-ACA0-F330044C6645}"/>
              </a:ext>
            </a:extLst>
          </p:cNvPr>
          <p:cNvSpPr txBox="1"/>
          <p:nvPr/>
        </p:nvSpPr>
        <p:spPr>
          <a:xfrm>
            <a:off x="4514400" y="5480400"/>
            <a:ext cx="3151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Meiryo"/>
                <a:hlinkClick r:id="rId2"/>
              </a:rPr>
              <a:t>Vinayven.com</a:t>
            </a:r>
            <a:endParaRPr lang="en-US" dirty="0">
              <a:ea typeface="Meiryo"/>
            </a:endParaRPr>
          </a:p>
          <a:p>
            <a:pPr algn="ctr"/>
            <a:r>
              <a:rPr lang="en-US" dirty="0">
                <a:hlinkClick r:id="rId3"/>
              </a:rPr>
              <a:t>GitHub.com/Simple2006</a:t>
            </a:r>
            <a:endParaRPr lang="en-US">
              <a:ea typeface="Meiryo"/>
            </a:endParaRPr>
          </a:p>
          <a:p>
            <a:pPr algn="ctr"/>
            <a:r>
              <a:rPr lang="en-US" dirty="0">
                <a:ea typeface="Meiryo"/>
                <a:hlinkClick r:id="rId4"/>
              </a:rPr>
              <a:t>Linkedin.com/in/vinayven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7D9E-FF76-44BA-A3FC-77A30BF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B572-092C-4FA4-9D00-952C14803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8834520" cy="263718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200">
                <a:ea typeface="Meiryo"/>
              </a:rPr>
              <a:t>Freshman at Lynbrook High School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sz="1000">
                <a:ea typeface="Meiryo"/>
              </a:rPr>
              <a:t> Robotics</a:t>
            </a:r>
            <a:endParaRPr lang="en-US" sz="1000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200">
                <a:ea typeface="Meiryo"/>
              </a:rPr>
              <a:t>Avid Programmer and Aspiring Researcher</a:t>
            </a:r>
            <a:endParaRPr lang="en-US" sz="1200" dirty="0">
              <a:ea typeface="Meiryo"/>
            </a:endParaRP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 Languages of Interest: Python, HTML/CSS, JavaScript, Golang Etc.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 Frameworks of Interest: ReactJS, TensorFlow, </a:t>
            </a:r>
            <a:r>
              <a:rPr lang="en-US" sz="1200" dirty="0" err="1">
                <a:ea typeface="Meiryo"/>
              </a:rPr>
              <a:t>PyTorch</a:t>
            </a:r>
            <a:endParaRPr lang="en-US" sz="1200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Deep Interest in AI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 Computer Vision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sz="12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99825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8" y="1068946"/>
            <a:ext cx="4960104" cy="4735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92" y="912854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83" y="1197735"/>
            <a:ext cx="4641209" cy="447461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FDCBC-4FAA-4EB2-992D-3F655626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675" y="1685677"/>
            <a:ext cx="4215520" cy="236267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4100" dirty="0"/>
              <a:t>Why is AI the Future?</a:t>
            </a:r>
            <a:endParaRPr lang="en-US" sz="4100" dirty="0"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9383-39DE-4EBC-B7A7-0900CD6B7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3490" y="4048350"/>
            <a:ext cx="3283888" cy="738301"/>
          </a:xfrm>
        </p:spPr>
        <p:txBody>
          <a:bodyPr vert="horz" lIns="109728" tIns="109728" rIns="109728" bIns="91440" rtlCol="0" anchor="t">
            <a:normAutofit fontScale="92500"/>
          </a:bodyPr>
          <a:lstStyle/>
          <a:p>
            <a:pPr algn="ctr">
              <a:lnSpc>
                <a:spcPct val="120000"/>
              </a:lnSpc>
            </a:pPr>
            <a:r>
              <a:rPr lang="en-US" sz="1700" dirty="0"/>
              <a:t>"AI is The Future" - Is it?</a:t>
            </a:r>
            <a:endParaRPr lang="en-US" sz="1700" dirty="0">
              <a:ea typeface="Meiryo"/>
            </a:endParaRPr>
          </a:p>
        </p:txBody>
      </p:sp>
      <p:pic>
        <p:nvPicPr>
          <p:cNvPr id="5" name="Picture 5">
            <a:hlinkClick r:id="" action="ppaction://media"/>
            <a:extLst>
              <a:ext uri="{FF2B5EF4-FFF2-40B4-BE49-F238E27FC236}">
                <a16:creationId xmlns:a16="http://schemas.microsoft.com/office/drawing/2014/main" id="{3671118F-ABB4-4A3D-913A-FE3F3C34BE8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93487" y="1814631"/>
            <a:ext cx="4934461" cy="3195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838E06-3DB6-4D9A-916C-74DF8D450BDB}"/>
              </a:ext>
            </a:extLst>
          </p:cNvPr>
          <p:cNvSpPr txBox="1"/>
          <p:nvPr/>
        </p:nvSpPr>
        <p:spPr>
          <a:xfrm>
            <a:off x="9130747" y="5035827"/>
            <a:ext cx="7222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2:20</a:t>
            </a:r>
          </a:p>
        </p:txBody>
      </p:sp>
    </p:spTree>
    <p:extLst>
      <p:ext uri="{BB962C8B-B14F-4D97-AF65-F5344CB8AC3E}">
        <p14:creationId xmlns:p14="http://schemas.microsoft.com/office/powerpoint/2010/main" val="78929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1F03-55EB-4382-A5F5-739C2BED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How Will AI Benefit Our Future?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9712-FF3D-4D9C-AFE1-7ADFDD88F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6082085" cy="3114262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Robotics</a:t>
            </a:r>
          </a:p>
          <a:p>
            <a:pPr marL="2205990" lvl="5">
              <a:buFont typeface="Arial" panose="020B0503020204020204" pitchFamily="34" charset="0"/>
              <a:buChar char="•"/>
            </a:pPr>
            <a:r>
              <a:rPr lang="en-US" sz="1200" spc="150" dirty="0">
                <a:solidFill>
                  <a:srgbClr val="404040"/>
                </a:solidFill>
                <a:ea typeface="Meiryo"/>
              </a:rPr>
              <a:t>Autonomous Robots</a:t>
            </a:r>
          </a:p>
          <a:p>
            <a:pPr marL="285750" lvl="4">
              <a:buFont typeface="Arial" panose="020B0503020204020204" pitchFamily="34" charset="0"/>
              <a:buChar char="•"/>
            </a:pPr>
            <a:r>
              <a:rPr lang="en-US" sz="1200" i="0" dirty="0">
                <a:ea typeface="Meiryo"/>
              </a:rPr>
              <a:t>Computer Vision</a:t>
            </a:r>
          </a:p>
          <a:p>
            <a:pPr marL="2205990" lvl="5">
              <a:buFont typeface="Arial" panose="020B0503020204020204" pitchFamily="34" charset="0"/>
              <a:buChar char="•"/>
            </a:pPr>
            <a:r>
              <a:rPr lang="en-US" sz="1200" spc="150" dirty="0">
                <a:solidFill>
                  <a:srgbClr val="404040"/>
                </a:solidFill>
                <a:ea typeface="Meiryo"/>
              </a:rPr>
              <a:t>Facial Recognition</a:t>
            </a:r>
          </a:p>
          <a:p>
            <a:pPr marL="2205990" lvl="5">
              <a:buFont typeface="Arial" panose="020B0503020204020204" pitchFamily="34" charset="0"/>
              <a:buChar char="•"/>
            </a:pPr>
            <a:r>
              <a:rPr lang="en-US" sz="1200" spc="150" dirty="0">
                <a:solidFill>
                  <a:srgbClr val="404040"/>
                </a:solidFill>
                <a:ea typeface="Meiryo"/>
              </a:rPr>
              <a:t>Ex. </a:t>
            </a:r>
            <a:r>
              <a:rPr lang="en-US" sz="1200" spc="150" dirty="0" err="1">
                <a:solidFill>
                  <a:srgbClr val="404040"/>
                </a:solidFill>
                <a:ea typeface="Meiryo"/>
              </a:rPr>
              <a:t>ArmVision</a:t>
            </a:r>
          </a:p>
          <a:p>
            <a:pPr marL="285750" lvl="4">
              <a:buFont typeface="Arial" panose="020B0503020204020204" pitchFamily="34" charset="0"/>
              <a:buChar char="•"/>
            </a:pPr>
            <a:r>
              <a:rPr lang="en-US" sz="1200" i="0" dirty="0">
                <a:solidFill>
                  <a:srgbClr val="404040"/>
                </a:solidFill>
                <a:ea typeface="Meiryo"/>
              </a:rPr>
              <a:t>Natural Language Processing</a:t>
            </a:r>
          </a:p>
          <a:p>
            <a:pPr marL="2205990" lvl="5">
              <a:buFont typeface="Arial" panose="020B0503020204020204" pitchFamily="34" charset="0"/>
              <a:buChar char="•"/>
            </a:pPr>
            <a:r>
              <a:rPr lang="en-US" sz="1200" spc="150" dirty="0">
                <a:solidFill>
                  <a:srgbClr val="404040"/>
                </a:solidFill>
                <a:ea typeface="Meiryo"/>
              </a:rPr>
              <a:t>Machines Interpreting Human Language</a:t>
            </a:r>
          </a:p>
          <a:p>
            <a:pPr marL="285750" lvl="4">
              <a:buFont typeface="Arial" panose="020B0503020204020204" pitchFamily="34" charset="0"/>
              <a:buChar char="•"/>
            </a:pPr>
            <a:r>
              <a:rPr lang="en-US" sz="1200" i="0" dirty="0">
                <a:solidFill>
                  <a:srgbClr val="404040"/>
                </a:solidFill>
                <a:ea typeface="Meiryo"/>
              </a:rPr>
              <a:t>And More!</a:t>
            </a:r>
            <a:endParaRPr lang="en-US" sz="1200" i="0" spc="150" dirty="0">
              <a:solidFill>
                <a:srgbClr val="404040"/>
              </a:solidFill>
              <a:ea typeface="Meiry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DA2FA-A23D-4C39-89C8-AB41B363223F}"/>
              </a:ext>
            </a:extLst>
          </p:cNvPr>
          <p:cNvSpPr txBox="1"/>
          <p:nvPr/>
        </p:nvSpPr>
        <p:spPr>
          <a:xfrm>
            <a:off x="1921565" y="5665304"/>
            <a:ext cx="876631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ea typeface="+mn-lt"/>
                <a:cs typeface="+mn-lt"/>
              </a:rPr>
              <a:t>“[AI] is going to change the world more than anything in the history of mankind. More than electricity.”— AI oracle and venture capitalist Dr. Kai-Fu Lee, 2018</a:t>
            </a:r>
            <a:endParaRPr lang="en-US" dirty="0"/>
          </a:p>
        </p:txBody>
      </p:sp>
      <p:pic>
        <p:nvPicPr>
          <p:cNvPr id="7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A96A0DF9-094B-4B96-AD7E-350A9E8B4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314" y="2620160"/>
            <a:ext cx="3445565" cy="27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0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39F34C-260A-4B05-8C51-C2255C0F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Existing AI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37CC-30F9-495B-9024-65C266D89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buFont typeface="Corbel" panose="020B0503020204020204" pitchFamily="34" charset="0"/>
              <a:buChar char="•"/>
            </a:pPr>
            <a:r>
              <a:rPr lang="en-US" sz="1200" dirty="0"/>
              <a:t>Google's AI Powered Predictions</a:t>
            </a:r>
            <a:endParaRPr lang="en-US" sz="1200" dirty="0">
              <a:ea typeface="Meiryo"/>
            </a:endParaRPr>
          </a:p>
          <a:p>
            <a:pPr marL="640080" lvl="7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Analyze movement speeds of traffic at any given time</a:t>
            </a:r>
            <a:endParaRPr lang="en-US" sz="1200" i="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lvl="4">
              <a:buFont typeface="Corbel" panose="020B0503020204020204" pitchFamily="34" charset="0"/>
              <a:buChar char="•"/>
            </a:pPr>
            <a:r>
              <a:rPr lang="en-US" sz="1200" i="0" dirty="0"/>
              <a:t>Commercial Flights</a:t>
            </a:r>
            <a:endParaRPr lang="en-US" sz="1200" i="0" dirty="0">
              <a:ea typeface="Meiryo"/>
            </a:endParaRPr>
          </a:p>
          <a:p>
            <a:pPr marL="640080" lvl="7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Autopilots</a:t>
            </a:r>
            <a:endParaRPr lang="en-US" sz="120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lvl="4">
              <a:buFont typeface="Corbel" panose="020B0503020204020204" pitchFamily="34" charset="0"/>
              <a:buChar char="•"/>
            </a:pPr>
            <a:r>
              <a:rPr lang="en-US" sz="1200" i="0" dirty="0"/>
              <a:t>Email Spam Filters</a:t>
            </a:r>
            <a:endParaRPr lang="en-US" sz="1200" i="0" dirty="0">
              <a:ea typeface="Meiryo"/>
            </a:endParaRPr>
          </a:p>
          <a:p>
            <a:pPr marL="640080" lvl="7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Spam Filters Updating With ML Algorithms</a:t>
            </a:r>
            <a:endParaRPr lang="en-US" sz="120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lvl="4">
              <a:buFont typeface="Corbel" panose="020B0503020204020204" pitchFamily="34" charset="0"/>
              <a:buChar char="•"/>
            </a:pPr>
            <a:r>
              <a:rPr lang="en-US" sz="1200" i="0" dirty="0"/>
              <a:t>Plagiarism Checkers</a:t>
            </a:r>
            <a:endParaRPr lang="en-US" sz="1200" i="0" dirty="0">
              <a:ea typeface="Meiryo"/>
            </a:endParaRPr>
          </a:p>
          <a:p>
            <a:pPr marL="640080" lvl="7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to check source code, essays, and many more</a:t>
            </a:r>
            <a:endParaRPr lang="en-US" sz="1200" i="0" spc="15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57563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53988-3549-4F53-8E60-12EEC4A0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Microsoft Azure ML Platform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D435-0A71-463C-B3D9-EABD488DC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56720"/>
            <a:ext cx="5181599" cy="346751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240280" indent="-320040">
              <a:lnSpc>
                <a:spcPct val="140000"/>
              </a:lnSpc>
              <a:buChar char="–"/>
            </a:pPr>
            <a:endParaRPr lang="en-US" sz="1200" i="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320040" lvl="6">
              <a:lnSpc>
                <a:spcPct val="140000"/>
              </a:lnSpc>
              <a:buFont typeface="Corbel,Sans-Serif" panose="020B0503020204020204" pitchFamily="34" charset="0"/>
              <a:buChar char="•"/>
            </a:pPr>
            <a:r>
              <a:rPr lang="en-US" sz="1200" i="0" spc="15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AzureML</a:t>
            </a:r>
            <a:endParaRPr lang="en-US" sz="1200" i="0" spc="15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640080" lvl="7">
              <a:lnSpc>
                <a:spcPct val="140000"/>
              </a:lnSpc>
              <a:buFont typeface="Corbel,Sans-Serif" panose="020B0503020204020204" pitchFamily="34" charset="0"/>
              <a:buChar char="•"/>
            </a:pPr>
            <a:r>
              <a:rPr lang="en-US" sz="1200" spc="15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Built in Jupyter Notebooks</a:t>
            </a:r>
            <a:endParaRPr lang="en-US" sz="1200" spc="15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320040" lvl="6">
              <a:lnSpc>
                <a:spcPct val="140000"/>
              </a:lnSpc>
              <a:buFont typeface="Corbel,Sans-Serif" panose="020B0503020204020204" pitchFamily="34" charset="0"/>
              <a:buChar char="•"/>
            </a:pPr>
            <a:r>
              <a:rPr lang="en-US" sz="1200" i="0" spc="15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Python</a:t>
            </a:r>
            <a:endParaRPr lang="en-US" sz="1200" i="0" spc="15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320040" lvl="6">
              <a:lnSpc>
                <a:spcPct val="140000"/>
              </a:lnSpc>
              <a:buFont typeface="Corbel,Sans-Serif" panose="020B0503020204020204" pitchFamily="34" charset="0"/>
              <a:buChar char="•"/>
            </a:pPr>
            <a:r>
              <a:rPr lang="en-US" sz="1200" i="0" spc="15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Matplotlib, numpy, </a:t>
            </a:r>
            <a:endParaRPr lang="en-US" sz="1200" i="0" spc="15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D66E1F-5F3F-4129-BA9E-983A812A7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053" y="1450213"/>
            <a:ext cx="4682747" cy="25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0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147E-8A5F-4908-927D-4227C9AD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387D-1CA5-4DAD-9566-0C6568A2B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9314520" cy="3657601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Image Classification using Azure ML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4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50C7-D62E-4FA8-A5BC-0118B969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Recap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3E1FA-F42A-4655-906F-98855F040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8774520" cy="365760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Why is AI the future?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Examples of how AI may benefit our future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Existing AI Solutions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Image classification demo with Microsoft Azure ML Platform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0262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EE2E17-78FF-4E85-91F3-652F77DD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72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Everyone!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9001-6D06-46FE-A14B-EE2A66408987}"/>
              </a:ext>
            </a:extLst>
          </p:cNvPr>
          <p:cNvSpPr txBox="1"/>
          <p:nvPr/>
        </p:nvSpPr>
        <p:spPr>
          <a:xfrm>
            <a:off x="4514400" y="4512991"/>
            <a:ext cx="3151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Meiryo"/>
                <a:hlinkClick r:id="rId2"/>
              </a:rPr>
              <a:t>Vinayven.com</a:t>
            </a:r>
            <a:endParaRPr lang="en-US" dirty="0">
              <a:ea typeface="Meiryo"/>
            </a:endParaRPr>
          </a:p>
          <a:p>
            <a:pPr algn="ctr"/>
            <a:r>
              <a:rPr lang="en-US" dirty="0">
                <a:hlinkClick r:id="rId3"/>
              </a:rPr>
              <a:t>GitHub.com/Simple2006</a:t>
            </a:r>
            <a:endParaRPr lang="en-US">
              <a:ea typeface="Meiryo"/>
            </a:endParaRPr>
          </a:p>
          <a:p>
            <a:pPr algn="ctr"/>
            <a:r>
              <a:rPr lang="en-US" dirty="0">
                <a:ea typeface="Meiryo"/>
                <a:hlinkClick r:id="rId4"/>
              </a:rPr>
              <a:t>Linkedin.com/in/vinayven</a:t>
            </a:r>
          </a:p>
        </p:txBody>
      </p:sp>
    </p:spTree>
    <p:extLst>
      <p:ext uri="{BB962C8B-B14F-4D97-AF65-F5344CB8AC3E}">
        <p14:creationId xmlns:p14="http://schemas.microsoft.com/office/powerpoint/2010/main" val="148622031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SketchLinesVTI</vt:lpstr>
      <vt:lpstr>Global AI Night 2021</vt:lpstr>
      <vt:lpstr>About Me</vt:lpstr>
      <vt:lpstr>Why is AI the Future?</vt:lpstr>
      <vt:lpstr>How Will AI Benefit Our Future?</vt:lpstr>
      <vt:lpstr>Existing AI Solutions</vt:lpstr>
      <vt:lpstr>Microsoft Azure ML Platform</vt:lpstr>
      <vt:lpstr>Demo</vt:lpstr>
      <vt:lpstr>Recap</vt:lpstr>
      <vt:lpstr>Thank You Everyone!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432</cp:revision>
  <dcterms:created xsi:type="dcterms:W3CDTF">2021-04-09T07:40:00Z</dcterms:created>
  <dcterms:modified xsi:type="dcterms:W3CDTF">2021-04-14T06:41:55Z</dcterms:modified>
</cp:coreProperties>
</file>