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9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0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460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6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9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1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45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8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297FA4-CB5E-452B-A02B-25A20238B2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B910B4-F64A-4D22-A5B6-936631344B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8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6D94-BED2-4CBC-9960-FE08D62D7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Using Foursquare </a:t>
            </a:r>
            <a:r>
              <a:rPr lang="en-US" sz="4400" dirty="0" err="1"/>
              <a:t>api</a:t>
            </a:r>
            <a:r>
              <a:rPr lang="en-US" sz="4400" dirty="0"/>
              <a:t> and clustering </a:t>
            </a:r>
            <a:br>
              <a:rPr lang="en-US" sz="4400" dirty="0"/>
            </a:br>
            <a:r>
              <a:rPr lang="en-US" sz="4400" dirty="0"/>
              <a:t>for </a:t>
            </a:r>
            <a:br>
              <a:rPr lang="en-US" sz="4400" dirty="0"/>
            </a:br>
            <a:r>
              <a:rPr lang="en-US" sz="6600" b="1" dirty="0"/>
              <a:t>vacation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8E2D7-6ADA-4D0A-B5AF-17F3FD68B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Furqan Tariq</a:t>
            </a:r>
          </a:p>
        </p:txBody>
      </p:sp>
    </p:spTree>
    <p:extLst>
      <p:ext uri="{BB962C8B-B14F-4D97-AF65-F5344CB8AC3E}">
        <p14:creationId xmlns:p14="http://schemas.microsoft.com/office/powerpoint/2010/main" val="147630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2D0E-B6F2-43CB-A006-E96F5EA2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ITINERARY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7FF086-6DA8-4DA4-92F7-A9665C6A7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Sorted first by the days (labels)</a:t>
            </a:r>
          </a:p>
          <a:p>
            <a:r>
              <a:rPr lang="en-US" dirty="0">
                <a:solidFill>
                  <a:schemeClr val="tx1"/>
                </a:solidFill>
              </a:rPr>
              <a:t>Sorted then by ratings (descended)</a:t>
            </a:r>
          </a:p>
          <a:p>
            <a:r>
              <a:rPr lang="en-US" dirty="0">
                <a:solidFill>
                  <a:schemeClr val="tx1"/>
                </a:solidFill>
              </a:rPr>
              <a:t>Allows for prioritization of the venues based on their ratings so that in case the schedule is too hectic, the better venues are targeted first</a:t>
            </a:r>
          </a:p>
          <a:p>
            <a:r>
              <a:rPr lang="en-US" dirty="0">
                <a:solidFill>
                  <a:schemeClr val="tx1"/>
                </a:solidFill>
              </a:rPr>
              <a:t>Basis for further planning and making informed decisions about the trip/vacation</a:t>
            </a:r>
          </a:p>
        </p:txBody>
      </p:sp>
    </p:spTree>
    <p:extLst>
      <p:ext uri="{BB962C8B-B14F-4D97-AF65-F5344CB8AC3E}">
        <p14:creationId xmlns:p14="http://schemas.microsoft.com/office/powerpoint/2010/main" val="69595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2D0E-B6F2-43CB-A006-E96F5EA2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7FF086-6DA8-4DA4-92F7-A9665C6A7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Practically vacation would have a budget and there is a cost associated with each venue</a:t>
            </a:r>
          </a:p>
          <a:p>
            <a:r>
              <a:rPr lang="en-US" dirty="0">
                <a:solidFill>
                  <a:schemeClr val="tx1"/>
                </a:solidFill>
              </a:rPr>
              <a:t>Every venue has certain working hours</a:t>
            </a:r>
          </a:p>
          <a:p>
            <a:r>
              <a:rPr lang="en-US" dirty="0">
                <a:solidFill>
                  <a:schemeClr val="tx1"/>
                </a:solidFill>
              </a:rPr>
              <a:t>Some venues may require more time to properly see compared to others</a:t>
            </a:r>
          </a:p>
          <a:p>
            <a:r>
              <a:rPr lang="en-US" dirty="0">
                <a:solidFill>
                  <a:schemeClr val="tx1"/>
                </a:solidFill>
              </a:rPr>
              <a:t>Some venues maybe outliers that should not be clustered (limitation of K-means and Gaussian Matrix)</a:t>
            </a:r>
          </a:p>
          <a:p>
            <a:r>
              <a:rPr lang="en-US" dirty="0">
                <a:solidFill>
                  <a:schemeClr val="tx1"/>
                </a:solidFill>
              </a:rPr>
              <a:t>No recommendation of number of days that one should actually stay in a city</a:t>
            </a:r>
          </a:p>
        </p:txBody>
      </p:sp>
    </p:spTree>
    <p:extLst>
      <p:ext uri="{BB962C8B-B14F-4D97-AF65-F5344CB8AC3E}">
        <p14:creationId xmlns:p14="http://schemas.microsoft.com/office/powerpoint/2010/main" val="293153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2D0E-B6F2-43CB-A006-E96F5EA2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way forward</a:t>
            </a:r>
          </a:p>
        </p:txBody>
      </p:sp>
      <p:pic>
        <p:nvPicPr>
          <p:cNvPr id="1026" name="Picture 2" descr="Image result for jupyter notebook icon">
            <a:extLst>
              <a:ext uri="{FF2B5EF4-FFF2-40B4-BE49-F238E27FC236}">
                <a16:creationId xmlns:a16="http://schemas.microsoft.com/office/drawing/2014/main" id="{5EC18799-1A95-4F20-B4C5-4274591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802286"/>
            <a:ext cx="1296650" cy="125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s icon">
            <a:extLst>
              <a:ext uri="{FF2B5EF4-FFF2-40B4-BE49-F238E27FC236}">
                <a16:creationId xmlns:a16="http://schemas.microsoft.com/office/drawing/2014/main" id="{4583C820-980F-4197-BEAB-222DADF9A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45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udgeting icon">
            <a:extLst>
              <a:ext uri="{FF2B5EF4-FFF2-40B4-BE49-F238E27FC236}">
                <a16:creationId xmlns:a16="http://schemas.microsoft.com/office/drawing/2014/main" id="{B3E76DD3-71FF-4A6E-AF70-8EEA731D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8" y="4698166"/>
            <a:ext cx="1409075" cy="140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ocial icon">
            <a:extLst>
              <a:ext uri="{FF2B5EF4-FFF2-40B4-BE49-F238E27FC236}">
                <a16:creationId xmlns:a16="http://schemas.microsoft.com/office/drawing/2014/main" id="{94710B0E-0AD3-4D73-B966-B23CC80D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8" y="1104753"/>
            <a:ext cx="1298835" cy="129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obile application icon">
            <a:extLst>
              <a:ext uri="{FF2B5EF4-FFF2-40B4-BE49-F238E27FC236}">
                <a16:creationId xmlns:a16="http://schemas.microsoft.com/office/drawing/2014/main" id="{950425A5-9C01-4224-94FC-2CDC6C351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12" y="1809750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3C7E3F-BA83-4C19-85DC-3C68B3E1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53" y="4381500"/>
            <a:ext cx="2288499" cy="4946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This Project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148455CB-DCA5-4436-A119-B53719C6F941}"/>
              </a:ext>
            </a:extLst>
          </p:cNvPr>
          <p:cNvSpPr/>
          <p:nvPr/>
        </p:nvSpPr>
        <p:spPr>
          <a:xfrm>
            <a:off x="2998665" y="3061741"/>
            <a:ext cx="750130" cy="73451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697ED5-988C-4807-9343-EFC55E4080DC}"/>
              </a:ext>
            </a:extLst>
          </p:cNvPr>
          <p:cNvSpPr txBox="1">
            <a:spLocks/>
          </p:cNvSpPr>
          <p:nvPr/>
        </p:nvSpPr>
        <p:spPr>
          <a:xfrm>
            <a:off x="2446205" y="2300363"/>
            <a:ext cx="5424567" cy="49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Preferences of fellow travelers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7DD4FA3-E947-4DD1-AFCB-05790BB34730}"/>
              </a:ext>
            </a:extLst>
          </p:cNvPr>
          <p:cNvSpPr txBox="1">
            <a:spLocks/>
          </p:cNvSpPr>
          <p:nvPr/>
        </p:nvSpPr>
        <p:spPr>
          <a:xfrm>
            <a:off x="2326599" y="4118735"/>
            <a:ext cx="5424567" cy="49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Transportation data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5758B3-1C6B-4ECB-AFBB-8C8B0BC0F339}"/>
              </a:ext>
            </a:extLst>
          </p:cNvPr>
          <p:cNvSpPr txBox="1">
            <a:spLocks/>
          </p:cNvSpPr>
          <p:nvPr/>
        </p:nvSpPr>
        <p:spPr>
          <a:xfrm>
            <a:off x="2168261" y="6107241"/>
            <a:ext cx="5424567" cy="49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Budgeting tool</a:t>
            </a: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66830489-1164-49FA-A0FB-E763AD0D44E6}"/>
              </a:ext>
            </a:extLst>
          </p:cNvPr>
          <p:cNvSpPr/>
          <p:nvPr/>
        </p:nvSpPr>
        <p:spPr>
          <a:xfrm>
            <a:off x="6096000" y="3047060"/>
            <a:ext cx="628964" cy="69067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6149F9C-2DD4-4489-A5DF-47B19673826F}"/>
              </a:ext>
            </a:extLst>
          </p:cNvPr>
          <p:cNvSpPr txBox="1">
            <a:spLocks/>
          </p:cNvSpPr>
          <p:nvPr/>
        </p:nvSpPr>
        <p:spPr>
          <a:xfrm>
            <a:off x="5940478" y="5215422"/>
            <a:ext cx="5424567" cy="49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Money-making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242985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8B89-AAF8-4C07-8A6C-5C33EB01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Vacation planning is a pain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0475-1DA9-4AB4-BCA3-059EE37E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traveler, there is limited time and so many places to see</a:t>
            </a:r>
          </a:p>
          <a:p>
            <a:r>
              <a:rPr lang="en-US" dirty="0"/>
              <a:t>Manual effort is needed to find all places worth seeing in a city along with their ratings</a:t>
            </a:r>
          </a:p>
          <a:p>
            <a:r>
              <a:rPr lang="en-US" dirty="0"/>
              <a:t>Different travelers have different preferences of places to see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program that recommends itinerary based on preferences and days at hand</a:t>
            </a:r>
          </a:p>
          <a:p>
            <a:r>
              <a:rPr lang="en-US" dirty="0"/>
              <a:t>Can be the foundation for building a vacation planning application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ED3FA91-E0D0-4E95-854F-10027BD7F821}"/>
              </a:ext>
            </a:extLst>
          </p:cNvPr>
          <p:cNvSpPr/>
          <p:nvPr/>
        </p:nvSpPr>
        <p:spPr>
          <a:xfrm>
            <a:off x="4991725" y="3552669"/>
            <a:ext cx="749508" cy="76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F80B-5842-4083-BA1F-A61631D4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output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62BBF29-28B9-4A7A-822D-EA833367D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276491"/>
              </p:ext>
            </p:extLst>
          </p:nvPr>
        </p:nvGraphicFramePr>
        <p:xfrm>
          <a:off x="1250950" y="2286000"/>
          <a:ext cx="1017904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6">
                  <a:extLst>
                    <a:ext uri="{9D8B030D-6E8A-4147-A177-3AD203B41FA5}">
                      <a16:colId xmlns:a16="http://schemas.microsoft.com/office/drawing/2014/main" val="758599027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1853423574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132658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Input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from Foursquare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2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Target city e.g. Florence, Italy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Number of days to spend e.g.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Venue preferences e.g. museums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Foursquare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Venues of the specified categories/preferences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Venue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Cluster labels for all places-to-see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Visualization on Map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 Itinerary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426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01B7DC9-99FF-400C-BCCA-BB967F64ABC2}"/>
              </a:ext>
            </a:extLst>
          </p:cNvPr>
          <p:cNvSpPr/>
          <p:nvPr/>
        </p:nvSpPr>
        <p:spPr>
          <a:xfrm>
            <a:off x="6345923" y="6106283"/>
            <a:ext cx="5499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https://developer.foursquare.com/docs/api/venues/details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E1A79-4E6D-4A3D-B2CD-D183BB07C352}"/>
              </a:ext>
            </a:extLst>
          </p:cNvPr>
          <p:cNvSpPr/>
          <p:nvPr/>
        </p:nvSpPr>
        <p:spPr>
          <a:xfrm>
            <a:off x="6340474" y="5736951"/>
            <a:ext cx="550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https://developer.foursquare.com/docs/api/venues/search </a:t>
            </a:r>
          </a:p>
        </p:txBody>
      </p:sp>
    </p:spTree>
    <p:extLst>
      <p:ext uri="{BB962C8B-B14F-4D97-AF65-F5344CB8AC3E}">
        <p14:creationId xmlns:p14="http://schemas.microsoft.com/office/powerpoint/2010/main" val="393408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7E84-9DF9-4745-913A-0F93E8C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cleaning/pre-processing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4F2A-DF5D-4EDA-B0DB-B376D99085B4}"/>
              </a:ext>
            </a:extLst>
          </p:cNvPr>
          <p:cNvSpPr txBox="1"/>
          <p:nvPr/>
        </p:nvSpPr>
        <p:spPr>
          <a:xfrm>
            <a:off x="1362230" y="3794584"/>
            <a:ext cx="276568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31 venues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D0C26-252A-4252-839C-0A8B58DECC9A}"/>
              </a:ext>
            </a:extLst>
          </p:cNvPr>
          <p:cNvSpPr txBox="1"/>
          <p:nvPr/>
        </p:nvSpPr>
        <p:spPr>
          <a:xfrm>
            <a:off x="1362231" y="2598004"/>
            <a:ext cx="2765686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City: Florence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Preferences:</a:t>
            </a:r>
          </a:p>
          <a:p>
            <a:pPr algn="ctr"/>
            <a:r>
              <a:rPr lang="en-US" b="1" dirty="0"/>
              <a:t>Landmarks &amp; Museums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4C54C-EB9D-42D4-9C1D-B54E6EB56BE8}"/>
              </a:ext>
            </a:extLst>
          </p:cNvPr>
          <p:cNvSpPr txBox="1"/>
          <p:nvPr/>
        </p:nvSpPr>
        <p:spPr>
          <a:xfrm>
            <a:off x="4713157" y="2598750"/>
            <a:ext cx="2765686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Removed venues with no ratings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ED3EF-0D01-4FDC-A3EF-C6E247AFCF2A}"/>
              </a:ext>
            </a:extLst>
          </p:cNvPr>
          <p:cNvSpPr txBox="1"/>
          <p:nvPr/>
        </p:nvSpPr>
        <p:spPr>
          <a:xfrm>
            <a:off x="4713157" y="3244334"/>
            <a:ext cx="2765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29 venues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0EB2B-9AD7-4DAC-825E-200F2DEF2392}"/>
              </a:ext>
            </a:extLst>
          </p:cNvPr>
          <p:cNvSpPr txBox="1"/>
          <p:nvPr/>
        </p:nvSpPr>
        <p:spPr>
          <a:xfrm>
            <a:off x="8064084" y="2598004"/>
            <a:ext cx="2765686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Removed venues with rating less than 8.0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29713-26DD-4106-A677-E6B27CA80FA9}"/>
              </a:ext>
            </a:extLst>
          </p:cNvPr>
          <p:cNvSpPr txBox="1"/>
          <p:nvPr/>
        </p:nvSpPr>
        <p:spPr>
          <a:xfrm>
            <a:off x="8064083" y="3244334"/>
            <a:ext cx="2765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23 venues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3658564-6FA6-495F-86CE-F17CAD1A82DC}"/>
              </a:ext>
            </a:extLst>
          </p:cNvPr>
          <p:cNvSpPr/>
          <p:nvPr/>
        </p:nvSpPr>
        <p:spPr>
          <a:xfrm rot="16200000">
            <a:off x="4256469" y="2715677"/>
            <a:ext cx="328137" cy="410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AFE1866-C36A-48BE-BE31-00F8C9712274}"/>
              </a:ext>
            </a:extLst>
          </p:cNvPr>
          <p:cNvSpPr/>
          <p:nvPr/>
        </p:nvSpPr>
        <p:spPr>
          <a:xfrm rot="16200000">
            <a:off x="7601617" y="2680371"/>
            <a:ext cx="328137" cy="410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2D0E-B6F2-43CB-A006-E96F5EA2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5F027-609C-4EBA-953F-680F1C03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79841"/>
            <a:ext cx="5588093" cy="498348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96BC6F-9193-4BFF-AC8A-95A91F2F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226" y="1379841"/>
            <a:ext cx="3487712" cy="3593591"/>
          </a:xfrm>
        </p:spPr>
        <p:txBody>
          <a:bodyPr/>
          <a:lstStyle/>
          <a:p>
            <a:r>
              <a:rPr lang="en-US" dirty="0"/>
              <a:t>Venues of interest are clumped near the center of the city. </a:t>
            </a:r>
          </a:p>
          <a:p>
            <a:r>
              <a:rPr lang="en-US" dirty="0"/>
              <a:t>‘Outliers’ are at the edges of the city</a:t>
            </a:r>
          </a:p>
        </p:txBody>
      </p:sp>
    </p:spTree>
    <p:extLst>
      <p:ext uri="{BB962C8B-B14F-4D97-AF65-F5344CB8AC3E}">
        <p14:creationId xmlns:p14="http://schemas.microsoft.com/office/powerpoint/2010/main" val="134004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2D0E-B6F2-43CB-A006-E96F5EA2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venues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96BC6F-9193-4BFF-AC8A-95A91F2F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226" y="1379841"/>
            <a:ext cx="3487712" cy="3593591"/>
          </a:xfrm>
        </p:spPr>
        <p:txBody>
          <a:bodyPr/>
          <a:lstStyle/>
          <a:p>
            <a:r>
              <a:rPr lang="en-US" dirty="0"/>
              <a:t>Scatter plot shows the same story.</a:t>
            </a:r>
          </a:p>
          <a:p>
            <a:r>
              <a:rPr lang="en-US" dirty="0"/>
              <a:t>Allows for easy visualization of possible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D6775-64ED-413D-ADE0-A3B1687B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5" y="1379841"/>
            <a:ext cx="4927369" cy="49170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8E415C5-EA14-4908-B5BD-69A0DECFA4B7}"/>
              </a:ext>
            </a:extLst>
          </p:cNvPr>
          <p:cNvSpPr/>
          <p:nvPr/>
        </p:nvSpPr>
        <p:spPr>
          <a:xfrm>
            <a:off x="2503357" y="3582649"/>
            <a:ext cx="779489" cy="1400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58414A-7B30-4E69-A7E0-069D99DE0172}"/>
              </a:ext>
            </a:extLst>
          </p:cNvPr>
          <p:cNvSpPr/>
          <p:nvPr/>
        </p:nvSpPr>
        <p:spPr>
          <a:xfrm rot="20719977">
            <a:off x="3197601" y="2922826"/>
            <a:ext cx="946276" cy="1688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DDD16B-1F91-4D4B-A8E5-3367423BEEF1}"/>
              </a:ext>
            </a:extLst>
          </p:cNvPr>
          <p:cNvSpPr/>
          <p:nvPr/>
        </p:nvSpPr>
        <p:spPr>
          <a:xfrm rot="20719977">
            <a:off x="4611988" y="2691443"/>
            <a:ext cx="624561" cy="669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ED5410-D23B-4299-B6D6-76461F91B9DF}"/>
              </a:ext>
            </a:extLst>
          </p:cNvPr>
          <p:cNvSpPr/>
          <p:nvPr/>
        </p:nvSpPr>
        <p:spPr>
          <a:xfrm rot="19622942">
            <a:off x="4242051" y="3048729"/>
            <a:ext cx="624561" cy="14367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5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2D0E-B6F2-43CB-A006-E96F5EA2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96BC6F-9193-4BFF-AC8A-95A91F2F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226" y="1379841"/>
            <a:ext cx="3487712" cy="3593591"/>
          </a:xfrm>
        </p:spPr>
        <p:txBody>
          <a:bodyPr/>
          <a:lstStyle/>
          <a:p>
            <a:r>
              <a:rPr lang="en-US" dirty="0"/>
              <a:t>Day 1 </a:t>
            </a:r>
            <a:r>
              <a:rPr lang="en-US" dirty="0">
                <a:sym typeface="Wingdings" panose="05000000000000000000" pitchFamily="2" charset="2"/>
              </a:rPr>
              <a:t> 4 venues</a:t>
            </a:r>
          </a:p>
          <a:p>
            <a:r>
              <a:rPr lang="en-US" dirty="0">
                <a:sym typeface="Wingdings" panose="05000000000000000000" pitchFamily="2" charset="2"/>
              </a:rPr>
              <a:t>Day 2  2 venues</a:t>
            </a:r>
            <a:endParaRPr lang="en-US" dirty="0"/>
          </a:p>
          <a:p>
            <a:r>
              <a:rPr lang="en-US" dirty="0"/>
              <a:t>Day 3 is the busiest day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14 venues!</a:t>
            </a:r>
          </a:p>
          <a:p>
            <a:r>
              <a:rPr lang="en-US" dirty="0"/>
              <a:t>Day 4 </a:t>
            </a:r>
            <a:r>
              <a:rPr lang="en-US" dirty="0">
                <a:sym typeface="Wingdings" panose="05000000000000000000" pitchFamily="2" charset="2"/>
              </a:rPr>
              <a:t> 3 venues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Does not seem practically feasible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ED933-273A-407C-8639-DBB984C7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62" y="1238077"/>
            <a:ext cx="4027358" cy="53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2D0E-B6F2-43CB-A006-E96F5EA2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matrix Clustering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96BC6F-9193-4BFF-AC8A-95A91F2F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226" y="1379841"/>
            <a:ext cx="3487712" cy="3593591"/>
          </a:xfrm>
        </p:spPr>
        <p:txBody>
          <a:bodyPr/>
          <a:lstStyle/>
          <a:p>
            <a:r>
              <a:rPr lang="en-US" dirty="0"/>
              <a:t>Day 1 </a:t>
            </a:r>
            <a:r>
              <a:rPr lang="en-US" dirty="0">
                <a:sym typeface="Wingdings" panose="05000000000000000000" pitchFamily="2" charset="2"/>
              </a:rPr>
              <a:t> 3 venues</a:t>
            </a:r>
          </a:p>
          <a:p>
            <a:r>
              <a:rPr lang="en-US" dirty="0">
                <a:sym typeface="Wingdings" panose="05000000000000000000" pitchFamily="2" charset="2"/>
              </a:rPr>
              <a:t>Day 2  11 venues</a:t>
            </a:r>
            <a:endParaRPr lang="en-US" dirty="0"/>
          </a:p>
          <a:p>
            <a:r>
              <a:rPr lang="en-US" dirty="0"/>
              <a:t>Day 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2 venues</a:t>
            </a:r>
          </a:p>
          <a:p>
            <a:r>
              <a:rPr lang="en-US" dirty="0"/>
              <a:t>Day 4 </a:t>
            </a:r>
            <a:r>
              <a:rPr lang="en-US" dirty="0">
                <a:sym typeface="Wingdings" panose="05000000000000000000" pitchFamily="2" charset="2"/>
              </a:rPr>
              <a:t> 7 venues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Practically more viable as there are two days of heavy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touristing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E17BD-357C-40A4-8921-19131F321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28025"/>
            <a:ext cx="4039850" cy="54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2D0E-B6F2-43CB-A006-E96F5EA2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ITINERARY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2208F-3168-4813-A9E8-A5687C75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128451"/>
            <a:ext cx="9539108" cy="56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34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46</TotalTime>
  <Words>444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Using Foursquare api and clustering  for  vacation planning</vt:lpstr>
      <vt:lpstr>Vacation planning is a pain</vt:lpstr>
      <vt:lpstr>Data acquisition and output</vt:lpstr>
      <vt:lpstr>Data cleaning/pre-processing</vt:lpstr>
      <vt:lpstr>Visualization of venues</vt:lpstr>
      <vt:lpstr>Visualization of venues</vt:lpstr>
      <vt:lpstr>K-means Clustering</vt:lpstr>
      <vt:lpstr>Gaussian matrix Clustering</vt:lpstr>
      <vt:lpstr>ITINERARY</vt:lpstr>
      <vt:lpstr>ITINERARY</vt:lpstr>
      <vt:lpstr>Limitations</vt:lpstr>
      <vt:lpstr>Conclusion and way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Foursquare api and clustering  for  vacation planning</dc:title>
  <dc:creator>Furqan Tariq</dc:creator>
  <cp:lastModifiedBy>Furqan Tariq</cp:lastModifiedBy>
  <cp:revision>6</cp:revision>
  <dcterms:created xsi:type="dcterms:W3CDTF">2020-01-28T16:12:34Z</dcterms:created>
  <dcterms:modified xsi:type="dcterms:W3CDTF">2020-01-28T16:58:43Z</dcterms:modified>
</cp:coreProperties>
</file>