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Economica"/>
      <p:regular r:id="rId11"/>
      <p:bold r:id="rId12"/>
      <p:italic r:id="rId13"/>
      <p:boldItalic r:id="rId14"/>
    </p:embeddedFon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conomica-regular.fntdata"/><Relationship Id="rId10" Type="http://schemas.openxmlformats.org/officeDocument/2006/relationships/slide" Target="slides/slide5.xml"/><Relationship Id="rId13" Type="http://schemas.openxmlformats.org/officeDocument/2006/relationships/font" Target="fonts/Economica-italic.fntdata"/><Relationship Id="rId12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font" Target="fonts/Economica-boldItalic.fntdata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33ae88ac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833ae88ac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33ae88ac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33ae88ac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33ae88ac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33ae88ac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33bbec9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33bbec9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707964"/>
            <a:ext cx="3317700" cy="9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5600">
                <a:latin typeface="Verdana"/>
                <a:ea typeface="Verdana"/>
                <a:cs typeface="Verdana"/>
                <a:sym typeface="Verdana"/>
              </a:rPr>
              <a:t>AutoFix</a:t>
            </a:r>
            <a:endParaRPr b="1" sz="59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2635950"/>
            <a:ext cx="30546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4000">
                <a:latin typeface="Verdana"/>
                <a:ea typeface="Verdana"/>
                <a:cs typeface="Verdana"/>
                <a:sym typeface="Verdana"/>
              </a:rPr>
              <a:t>Group.01</a:t>
            </a:r>
            <a:endParaRPr sz="4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Task.01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Mohamed Samy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9497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Mohamed Ahmed Gabr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11700" y="2674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Olivia </a:t>
            </a:r>
            <a:r>
              <a:rPr lang="ar"/>
              <a:t>Zekry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33987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Amal Ibrahem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4123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Dina Gamal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871700" y="12252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-Example real issues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871700" y="19497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-SOWT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871700" y="26742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-Example real issues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871700" y="33987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-Project Vision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871700" y="4123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—--------------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5987500" y="12252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-Stakeholder Interview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5987500" y="19497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-Qualitative Research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1" name="Google Shape;81;p14"/>
          <p:cNvSpPr txBox="1"/>
          <p:nvPr>
            <p:ph idx="1" type="body"/>
          </p:nvPr>
        </p:nvSpPr>
        <p:spPr>
          <a:xfrm>
            <a:off x="5987500" y="26742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-Stakeholder Interview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5987500" y="3398725"/>
            <a:ext cx="28449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-Competitors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Task.02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225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Mohamed Samy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9" name="Google Shape;89;p15"/>
          <p:cNvSpPr txBox="1"/>
          <p:nvPr>
            <p:ph idx="1" type="body"/>
          </p:nvPr>
        </p:nvSpPr>
        <p:spPr>
          <a:xfrm>
            <a:off x="311700" y="19497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Mohamed Ahmed Gabr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311700" y="2674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Olivia Zekry</a:t>
            </a:r>
            <a:endParaRPr/>
          </a:p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311700" y="33987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Amal Ibrahem</a:t>
            </a:r>
            <a:endParaRPr/>
          </a:p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311700" y="4123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Dina Gamal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2871700" y="1225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-Survey Questions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2871700" y="19497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-SOWT Analysis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" name="Google Shape;95;p15"/>
          <p:cNvSpPr txBox="1"/>
          <p:nvPr>
            <p:ph idx="1" type="body"/>
          </p:nvPr>
        </p:nvSpPr>
        <p:spPr>
          <a:xfrm>
            <a:off x="2871700" y="2674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-Interview Questions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871700" y="33987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-Competitors Analysis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2871700" y="4123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—--------------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Task.03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25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Mohamed Samy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9497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Mohamed Ahmed Gabr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2674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Olivia Zekry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33987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Amal Ibrahem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4123225"/>
            <a:ext cx="24222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Dina Gamal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871700" y="1225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Survey + Interview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2871700" y="19497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-Survey + Interview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871700" y="2674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-Survey + Interview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2871700" y="33987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 sz="1500">
                <a:latin typeface="Verdana"/>
                <a:ea typeface="Verdana"/>
                <a:cs typeface="Verdana"/>
                <a:sym typeface="Verdana"/>
              </a:rPr>
              <a:t>-Survey + Interview</a:t>
            </a: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871700" y="4123225"/>
            <a:ext cx="5960700" cy="646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ar"/>
              <a:t>—--------------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Verdana"/>
                <a:ea typeface="Verdana"/>
                <a:cs typeface="Verdana"/>
                <a:sym typeface="Verdana"/>
              </a:rPr>
              <a:t>Task.04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