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4" r:id="rId2"/>
  </p:sldMasterIdLst>
  <p:notesMasterIdLst>
    <p:notesMasterId r:id="rId39"/>
  </p:notesMasterIdLst>
  <p:sldIdLst>
    <p:sldId id="309" r:id="rId3"/>
    <p:sldId id="310" r:id="rId4"/>
    <p:sldId id="312" r:id="rId5"/>
    <p:sldId id="287" r:id="rId6"/>
    <p:sldId id="295" r:id="rId7"/>
    <p:sldId id="302" r:id="rId8"/>
    <p:sldId id="29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26" r:id="rId23"/>
    <p:sldId id="327" r:id="rId24"/>
    <p:sldId id="328" r:id="rId25"/>
    <p:sldId id="329" r:id="rId26"/>
    <p:sldId id="330" r:id="rId27"/>
    <p:sldId id="331" r:id="rId28"/>
    <p:sldId id="332" r:id="rId29"/>
    <p:sldId id="333" r:id="rId30"/>
    <p:sldId id="303" r:id="rId31"/>
    <p:sldId id="301" r:id="rId32"/>
    <p:sldId id="334" r:id="rId33"/>
    <p:sldId id="335" r:id="rId34"/>
    <p:sldId id="336" r:id="rId35"/>
    <p:sldId id="304" r:id="rId36"/>
    <p:sldId id="298" r:id="rId37"/>
    <p:sldId id="311" r:id="rId38"/>
  </p:sldIdLst>
  <p:sldSz cx="12192000" cy="6858000"/>
  <p:notesSz cx="6858000" cy="9144000"/>
  <p:embeddedFontLst>
    <p:embeddedFont>
      <p:font typeface="义启小魏楷" charset="-128"/>
      <p:regular r:id="rId40"/>
    </p:embeddedFont>
    <p:embeddedFont>
      <p:font typeface="微软雅黑" pitchFamily="34" charset="-122"/>
      <p:regular r:id="rId41"/>
      <p:bold r:id="rId42"/>
    </p:embeddedFont>
    <p:embeddedFont>
      <p:font typeface="仓耳玄三M W05" charset="-122"/>
      <p:regular r:id="rId43"/>
    </p:embeddedFont>
    <p:embeddedFont>
      <p:font typeface="Calibri" pitchFamily="34" charset="0"/>
      <p:regular r:id="rId44"/>
      <p:bold r:id="rId45"/>
      <p:italic r:id="rId46"/>
      <p:boldItalic r:id="rId47"/>
    </p:embeddedFont>
    <p:embeddedFont>
      <p:font typeface="宋体" pitchFamily="2" charset="-122"/>
      <p:regular r:id="rId48"/>
    </p:embeddedFont>
  </p:embeddedFontLst>
  <p:custDataLst>
    <p:tags r:id="rId4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D7ED"/>
    <a:srgbClr val="81FC24"/>
    <a:srgbClr val="EC6D6E"/>
    <a:srgbClr val="2EABD2"/>
    <a:srgbClr val="E76B27"/>
    <a:srgbClr val="0D66A5"/>
    <a:srgbClr val="CDBF97"/>
    <a:srgbClr val="8D7545"/>
    <a:srgbClr val="ECE8E5"/>
    <a:srgbClr val="E4CBC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21137" autoAdjust="0"/>
    <p:restoredTop sz="94660"/>
  </p:normalViewPr>
  <p:slideViewPr>
    <p:cSldViewPr snapToGrid="0">
      <p:cViewPr varScale="1">
        <p:scale>
          <a:sx n="69" d="100"/>
          <a:sy n="69" d="100"/>
        </p:scale>
        <p:origin x="-444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5.fntdata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8" Type="http://schemas.openxmlformats.org/officeDocument/2006/relationships/slide" Target="slides/slide6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仓耳玄三M W05" panose="02020400000000000000" pitchFamily="18" charset="-122"/>
                <a:ea typeface="仓耳玄三M W05" panose="02020400000000000000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仓耳玄三M W05" panose="02020400000000000000" pitchFamily="18" charset="-122"/>
                <a:ea typeface="仓耳玄三M W05" panose="02020400000000000000" pitchFamily="18" charset="-122"/>
              </a:defRPr>
            </a:lvl1pPr>
          </a:lstStyle>
          <a:p>
            <a:fld id="{11577D22-AD28-43FC-8EB4-B134A7D334C3}" type="datetimeFigureOut">
              <a:rPr lang="zh-CN" altLang="en-US" smtClean="0"/>
              <a:pPr/>
              <a:t>2023/1/3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仓耳玄三M W05" panose="02020400000000000000" pitchFamily="18" charset="-122"/>
                <a:ea typeface="仓耳玄三M W05" panose="02020400000000000000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仓耳玄三M W05" panose="02020400000000000000" pitchFamily="18" charset="-122"/>
                <a:ea typeface="仓耳玄三M W05" panose="02020400000000000000" pitchFamily="18" charset="-122"/>
              </a:defRPr>
            </a:lvl1pPr>
          </a:lstStyle>
          <a:p>
            <a:fld id="{DA8C8EFA-96ED-4A18-B46D-8BDC030E3AF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16364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仓耳玄三M W05" panose="02020400000000000000" pitchFamily="18" charset="-122"/>
        <a:ea typeface="仓耳玄三M W05" panose="02020400000000000000" pitchFamily="18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仓耳玄三M W05" panose="02020400000000000000" pitchFamily="18" charset="-122"/>
        <a:ea typeface="仓耳玄三M W05" panose="02020400000000000000" pitchFamily="18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仓耳玄三M W05" panose="02020400000000000000" pitchFamily="18" charset="-122"/>
        <a:ea typeface="仓耳玄三M W05" panose="02020400000000000000" pitchFamily="18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仓耳玄三M W05" panose="02020400000000000000" pitchFamily="18" charset="-122"/>
        <a:ea typeface="仓耳玄三M W05" panose="02020400000000000000" pitchFamily="18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仓耳玄三M W05" panose="02020400000000000000" pitchFamily="18" charset="-122"/>
        <a:ea typeface="仓耳玄三M W05" panose="02020400000000000000" pitchFamily="18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C8EFA-96ED-4A18-B46D-8BDC030E3AF6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95414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2889355299"/>
      </p:ext>
    </p:extLst>
  </p:cSld>
  <p:clrMapOvr>
    <a:masterClrMapping/>
  </p:clrMapOvr>
  <p:transition spd="slow" advClick="0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423500785"/>
      </p:ext>
    </p:extLst>
  </p:cSld>
  <p:clrMapOvr>
    <a:masterClrMapping/>
  </p:clrMapOvr>
  <p:transition spd="slow" advClick="0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2767376058"/>
      </p:ext>
    </p:extLst>
  </p:cSld>
  <p:clrMapOvr>
    <a:masterClrMapping/>
  </p:clrMapOvr>
  <p:transition spd="slow" advClick="0"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574205" y="648856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3251763"/>
      </p:ext>
    </p:extLst>
  </p:cSld>
  <p:clrMapOvr>
    <a:masterClrMapping/>
  </p:clrMapOvr>
  <p:transition spd="slow" advClick="0"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2508174486"/>
      </p:ext>
    </p:extLst>
  </p:cSld>
  <p:clrMapOvr>
    <a:masterClrMapping/>
  </p:clrMapOvr>
  <p:transition spd="slow" advClick="0"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3504029798"/>
      </p:ext>
    </p:extLst>
  </p:cSld>
  <p:clrMapOvr>
    <a:masterClrMapping/>
  </p:clrMapOvr>
  <p:transition spd="slow" advClick="0"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 defTabSz="914400"/>
              <a:t>2023/1/3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0122430"/>
      </p:ext>
    </p:extLst>
  </p:cSld>
  <p:clrMapOvr>
    <a:masterClrMapping/>
  </p:clrMapOvr>
  <p:transition spd="slow" advClick="0"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 defTabSz="914400"/>
              <a:t>2023/1/3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8990197"/>
      </p:ext>
    </p:extLst>
  </p:cSld>
  <p:clrMapOvr>
    <a:masterClrMapping/>
  </p:clrMapOvr>
  <p:transition spd="slow" advClick="0"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654968042"/>
      </p:ext>
    </p:extLst>
  </p:cSld>
  <p:clrMapOvr>
    <a:masterClrMapping/>
  </p:clrMapOvr>
  <p:transition spd="slow" advClick="0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1886132765"/>
      </p:ext>
    </p:extLst>
  </p:cSld>
  <p:clrMapOvr>
    <a:masterClrMapping/>
  </p:clrMapOvr>
  <p:transition spd="slow" advClick="0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2729743466"/>
      </p:ext>
    </p:extLst>
  </p:cSld>
  <p:clrMapOvr>
    <a:masterClrMapping/>
  </p:clrMapOvr>
  <p:transition spd="slow" advClick="0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3005872469"/>
      </p:ext>
    </p:extLst>
  </p:cSld>
  <p:clrMapOvr>
    <a:masterClrMapping/>
  </p:clrMapOvr>
  <p:transition spd="slow" advClick="0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2393947968"/>
      </p:ext>
    </p:extLst>
  </p:cSld>
  <p:clrMapOvr>
    <a:masterClrMapping/>
  </p:clrMapOvr>
  <p:transition spd="slow" advClick="0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1754004400"/>
      </p:ext>
    </p:extLst>
  </p:cSld>
  <p:clrMapOvr>
    <a:masterClrMapping/>
  </p:clrMapOvr>
  <p:transition spd="slow" advClick="0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3650397175"/>
      </p:ext>
    </p:extLst>
  </p:cSld>
  <p:clrMapOvr>
    <a:masterClrMapping/>
  </p:clrMapOvr>
  <p:transition spd="slow" advClick="0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1036064407"/>
      </p:ext>
    </p:extLst>
  </p:cSld>
  <p:clrMapOvr>
    <a:masterClrMapping/>
  </p:clrMapOvr>
  <p:transition spd="slow" advClick="0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1967932430"/>
      </p:ext>
    </p:extLst>
  </p:cSld>
  <p:clrMapOvr>
    <a:masterClrMapping/>
  </p:clrMapOvr>
  <p:transition spd="slow" advClick="0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slow" advClick="0">
    <p:random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976169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ransition spd="slow" advClick="0"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freeppt7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12975341/to-string-is-not-a-member-of-std-says-g-mingw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youtu.be/Aa8bXSq5LDE" TargetMode="External"/><Relationship Id="rId4" Type="http://schemas.openxmlformats.org/officeDocument/2006/relationships/hyperlink" Target="https://stackoverflow.com/questions/64727496/c-sfml-how-can-i-create-a-collision-box-for-my-sprite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pt7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3992AFAB-9128-4EC1-A214-FAFBD1B57C8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12" b="553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D6B387A9-2C53-48C1-A5AC-1342597512AB}"/>
              </a:ext>
            </a:extLst>
          </p:cNvPr>
          <p:cNvSpPr txBox="1"/>
          <p:nvPr/>
        </p:nvSpPr>
        <p:spPr>
          <a:xfrm>
            <a:off x="1937226" y="2040426"/>
            <a:ext cx="842838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义启小魏楷" panose="02010601030101010101" pitchFamily="2" charset="-128"/>
                <a:ea typeface="义启小魏楷" panose="02010601030101010101" pitchFamily="2" charset="-128"/>
                <a:cs typeface="+mn-ea"/>
                <a:sym typeface="+mn-lt"/>
              </a:rPr>
              <a:t>LAPORAN </a:t>
            </a:r>
          </a:p>
          <a:p>
            <a:pPr algn="ctr"/>
            <a:r>
              <a:rPr lang="en-US" altLang="zh-CN" sz="6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义启小魏楷" panose="02010601030101010101" pitchFamily="2" charset="-128"/>
                <a:ea typeface="义启小魏楷" panose="02010601030101010101" pitchFamily="2" charset="-128"/>
                <a:cs typeface="+mn-ea"/>
                <a:sym typeface="+mn-lt"/>
              </a:rPr>
              <a:t>TUGAS AKHIR</a:t>
            </a:r>
            <a:endParaRPr lang="zh-CN" altLang="en-US" sz="6600" dirty="0">
              <a:solidFill>
                <a:schemeClr val="tx1">
                  <a:lumMod val="75000"/>
                  <a:lumOff val="25000"/>
                </a:schemeClr>
              </a:solidFill>
              <a:latin typeface="义启小魏楷" panose="02010601030101010101" pitchFamily="2" charset="-128"/>
              <a:ea typeface="义启小魏楷" panose="02010601030101010101" pitchFamily="2" charset="-128"/>
              <a:cs typeface="+mn-ea"/>
              <a:sym typeface="+mn-lt"/>
            </a:endParaRP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xmlns="" id="{B2E720E2-416F-43A1-BF33-41611A87BA4C}"/>
              </a:ext>
            </a:extLst>
          </p:cNvPr>
          <p:cNvSpPr txBox="1"/>
          <p:nvPr/>
        </p:nvSpPr>
        <p:spPr>
          <a:xfrm>
            <a:off x="2984256" y="4201369"/>
            <a:ext cx="6187451" cy="15273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5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Pembuatan</a:t>
            </a:r>
            <a:r>
              <a:rPr lang="en-US" altLang="ko-KR" sz="1865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ko-KR" sz="1865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Permainan</a:t>
            </a:r>
            <a:r>
              <a:rPr lang="en-US" altLang="ko-KR" sz="1865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altLang="ko-KR" sz="1865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Zombie Shooter Game </a:t>
            </a:r>
          </a:p>
          <a:p>
            <a:pPr algn="ctr"/>
            <a:r>
              <a:rPr lang="en-US" altLang="ko-KR" sz="1865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dalam</a:t>
            </a:r>
            <a:r>
              <a:rPr lang="en-US" altLang="ko-KR" sz="1865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ko-KR" sz="1865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bahasa</a:t>
            </a:r>
            <a:r>
              <a:rPr lang="en-US" altLang="ko-KR" sz="1865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 C++ </a:t>
            </a:r>
          </a:p>
          <a:p>
            <a:pPr algn="ctr"/>
            <a:r>
              <a:rPr lang="en-US" altLang="ko-KR" sz="1865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dan</a:t>
            </a:r>
            <a:r>
              <a:rPr lang="en-US" altLang="ko-KR" sz="1865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ko-KR" sz="1865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menggunakan</a:t>
            </a:r>
            <a:r>
              <a:rPr lang="en-US" altLang="ko-KR" sz="1865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altLang="ko-KR" sz="1865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library SFML</a:t>
            </a:r>
            <a:endParaRPr lang="ko-KR" altLang="en-US" sz="1865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Rounded Rectangle 7">
            <a:extLst>
              <a:ext uri="{FF2B5EF4-FFF2-40B4-BE49-F238E27FC236}">
                <a16:creationId xmlns:a16="http://schemas.microsoft.com/office/drawing/2014/main" xmlns="" id="{2A8E4F3C-4DF7-4131-9993-E375C392E845}"/>
              </a:ext>
            </a:extLst>
          </p:cNvPr>
          <p:cNvSpPr/>
          <p:nvPr/>
        </p:nvSpPr>
        <p:spPr>
          <a:xfrm>
            <a:off x="5253699" y="325663"/>
            <a:ext cx="1684599" cy="413563"/>
          </a:xfrm>
          <a:prstGeom prst="roundRect">
            <a:avLst>
              <a:gd name="adj" fmla="val 50000"/>
            </a:avLst>
          </a:prstGeom>
          <a:solidFill>
            <a:schemeClr val="bg1">
              <a:alpha val="0"/>
            </a:schemeClr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 smtClean="0">
                <a:solidFill>
                  <a:schemeClr val="bg1">
                    <a:lumMod val="85000"/>
                  </a:schemeClr>
                </a:solidFill>
              </a:rPr>
              <a:t>C 1</a:t>
            </a:r>
            <a:endParaRPr lang="ko-KR" altLang="en-US" sz="27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TextBox 3">
            <a:hlinkClick r:id="rId4"/>
            <a:extLst>
              <a:ext uri="{FF2B5EF4-FFF2-40B4-BE49-F238E27FC236}">
                <a16:creationId xmlns:a16="http://schemas.microsoft.com/office/drawing/2014/main" xmlns="" id="{28B98E3C-4CF5-4028-92DD-0F7FEA0E1A53}"/>
              </a:ext>
            </a:extLst>
          </p:cNvPr>
          <p:cNvSpPr txBox="1"/>
          <p:nvPr/>
        </p:nvSpPr>
        <p:spPr>
          <a:xfrm>
            <a:off x="3511191" y="6532337"/>
            <a:ext cx="51696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https://www.freeppt7.com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1743902"/>
      </p:ext>
    </p:extLst>
  </p:cSld>
  <p:clrMapOvr>
    <a:masterClrMapping/>
  </p:clrMapOvr>
  <p:transition spd="slow"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">
            <a:extLst>
              <a:ext uri="{FF2B5EF4-FFF2-40B4-BE49-F238E27FC236}">
                <a16:creationId xmlns:a16="http://schemas.microsoft.com/office/drawing/2014/main" xmlns="" id="{CDCD3A0C-5118-47E2-8CCD-A9E17C9E9C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3203" t="23778" r="35736" b="21555"/>
          <a:stretch/>
        </p:blipFill>
        <p:spPr>
          <a:xfrm>
            <a:off x="335279" y="200700"/>
            <a:ext cx="929641" cy="981509"/>
          </a:xfrm>
          <a:prstGeom prst="rect">
            <a:avLst/>
          </a:prstGeom>
        </p:spPr>
      </p:pic>
      <p:sp>
        <p:nvSpPr>
          <p:cNvPr id="4" name="文本框 2">
            <a:extLst>
              <a:ext uri="{FF2B5EF4-FFF2-40B4-BE49-F238E27FC236}">
                <a16:creationId xmlns:a16="http://schemas.microsoft.com/office/drawing/2014/main" xmlns="" id="{548D15BB-1824-448C-BF5E-3F6DB30C1061}"/>
              </a:ext>
            </a:extLst>
          </p:cNvPr>
          <p:cNvSpPr txBox="1"/>
          <p:nvPr/>
        </p:nvSpPr>
        <p:spPr>
          <a:xfrm>
            <a:off x="1458796" y="399066"/>
            <a:ext cx="3749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cs typeface="+mn-ea"/>
                <a:sym typeface="+mn-lt"/>
              </a:rPr>
              <a:t>m</a:t>
            </a:r>
            <a:r>
              <a:rPr lang="en-US" altLang="zh-CN" sz="3200" dirty="0" smtClean="0">
                <a:cs typeface="+mn-ea"/>
                <a:sym typeface="+mn-lt"/>
              </a:rPr>
              <a:t>enu.cpp</a:t>
            </a:r>
            <a:endParaRPr lang="zh-CN" altLang="en-US" sz="3200" dirty="0">
              <a:cs typeface="+mn-ea"/>
              <a:sym typeface="+mn-lt"/>
            </a:endParaRPr>
          </a:p>
        </p:txBody>
      </p:sp>
      <p:pic>
        <p:nvPicPr>
          <p:cNvPr id="5" name="image1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95750" y="1205921"/>
            <a:ext cx="9767455" cy="5485823"/>
          </a:xfrm>
          <a:prstGeom prst="rect">
            <a:avLst/>
          </a:prstGeom>
          <a:ln/>
        </p:spPr>
      </p:pic>
      <p:sp>
        <p:nvSpPr>
          <p:cNvPr id="8" name="Rectangle 7"/>
          <p:cNvSpPr/>
          <p:nvPr/>
        </p:nvSpPr>
        <p:spPr>
          <a:xfrm rot="2860521">
            <a:off x="9159153" y="127722"/>
            <a:ext cx="4876800" cy="51261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2845333">
            <a:off x="8806727" y="432523"/>
            <a:ext cx="4876800" cy="5126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2860521">
            <a:off x="9497291" y="-256310"/>
            <a:ext cx="4876800" cy="512618"/>
          </a:xfrm>
          <a:prstGeom prst="rect">
            <a:avLst/>
          </a:prstGeom>
          <a:solidFill>
            <a:srgbClr val="81FC2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 advClick="0"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">
            <a:extLst>
              <a:ext uri="{FF2B5EF4-FFF2-40B4-BE49-F238E27FC236}">
                <a16:creationId xmlns:a16="http://schemas.microsoft.com/office/drawing/2014/main" xmlns="" id="{CDCD3A0C-5118-47E2-8CCD-A9E17C9E9C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3203" t="23778" r="35736" b="21555"/>
          <a:stretch/>
        </p:blipFill>
        <p:spPr>
          <a:xfrm>
            <a:off x="335279" y="200700"/>
            <a:ext cx="929641" cy="981509"/>
          </a:xfrm>
          <a:prstGeom prst="rect">
            <a:avLst/>
          </a:prstGeom>
        </p:spPr>
      </p:pic>
      <p:sp>
        <p:nvSpPr>
          <p:cNvPr id="4" name="文本框 2">
            <a:extLst>
              <a:ext uri="{FF2B5EF4-FFF2-40B4-BE49-F238E27FC236}">
                <a16:creationId xmlns:a16="http://schemas.microsoft.com/office/drawing/2014/main" xmlns="" id="{548D15BB-1824-448C-BF5E-3F6DB30C1061}"/>
              </a:ext>
            </a:extLst>
          </p:cNvPr>
          <p:cNvSpPr txBox="1"/>
          <p:nvPr/>
        </p:nvSpPr>
        <p:spPr>
          <a:xfrm>
            <a:off x="1458796" y="399066"/>
            <a:ext cx="3749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cs typeface="+mn-ea"/>
                <a:sym typeface="+mn-lt"/>
              </a:rPr>
              <a:t>m</a:t>
            </a:r>
            <a:r>
              <a:rPr lang="en-US" altLang="zh-CN" sz="3200" dirty="0" smtClean="0">
                <a:cs typeface="+mn-ea"/>
                <a:sym typeface="+mn-lt"/>
              </a:rPr>
              <a:t>enu.cpp</a:t>
            </a:r>
            <a:endParaRPr lang="zh-CN" altLang="en-US" sz="3200" dirty="0">
              <a:cs typeface="+mn-ea"/>
              <a:sym typeface="+mn-lt"/>
            </a:endParaRPr>
          </a:p>
        </p:txBody>
      </p:sp>
      <p:pic>
        <p:nvPicPr>
          <p:cNvPr id="6" name="image1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95750" y="1219204"/>
            <a:ext cx="11028219" cy="5514109"/>
          </a:xfrm>
          <a:prstGeom prst="rect">
            <a:avLst/>
          </a:prstGeom>
          <a:ln/>
        </p:spPr>
      </p:pic>
      <p:sp>
        <p:nvSpPr>
          <p:cNvPr id="7" name="Rectangle 6"/>
          <p:cNvSpPr/>
          <p:nvPr/>
        </p:nvSpPr>
        <p:spPr>
          <a:xfrm rot="2860521">
            <a:off x="9159153" y="127722"/>
            <a:ext cx="4876800" cy="51261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2845333">
            <a:off x="8806727" y="432523"/>
            <a:ext cx="4876800" cy="5126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2860521">
            <a:off x="9497291" y="-256310"/>
            <a:ext cx="4876800" cy="512618"/>
          </a:xfrm>
          <a:prstGeom prst="rect">
            <a:avLst/>
          </a:prstGeom>
          <a:solidFill>
            <a:srgbClr val="81FC2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 advClick="0"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">
            <a:extLst>
              <a:ext uri="{FF2B5EF4-FFF2-40B4-BE49-F238E27FC236}">
                <a16:creationId xmlns:a16="http://schemas.microsoft.com/office/drawing/2014/main" xmlns="" id="{CDCD3A0C-5118-47E2-8CCD-A9E17C9E9C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3203" t="23778" r="35736" b="21555"/>
          <a:stretch/>
        </p:blipFill>
        <p:spPr>
          <a:xfrm>
            <a:off x="335279" y="200700"/>
            <a:ext cx="929641" cy="981509"/>
          </a:xfrm>
          <a:prstGeom prst="rect">
            <a:avLst/>
          </a:prstGeom>
        </p:spPr>
      </p:pic>
      <p:sp>
        <p:nvSpPr>
          <p:cNvPr id="4" name="文本框 2">
            <a:extLst>
              <a:ext uri="{FF2B5EF4-FFF2-40B4-BE49-F238E27FC236}">
                <a16:creationId xmlns:a16="http://schemas.microsoft.com/office/drawing/2014/main" xmlns="" id="{548D15BB-1824-448C-BF5E-3F6DB30C1061}"/>
              </a:ext>
            </a:extLst>
          </p:cNvPr>
          <p:cNvSpPr txBox="1"/>
          <p:nvPr/>
        </p:nvSpPr>
        <p:spPr>
          <a:xfrm>
            <a:off x="1458796" y="399066"/>
            <a:ext cx="3749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cs typeface="+mn-ea"/>
                <a:sym typeface="+mn-lt"/>
              </a:rPr>
              <a:t>m</a:t>
            </a:r>
            <a:r>
              <a:rPr lang="en-US" altLang="zh-CN" sz="3200" dirty="0" smtClean="0">
                <a:cs typeface="+mn-ea"/>
                <a:sym typeface="+mn-lt"/>
              </a:rPr>
              <a:t>enu.cpp</a:t>
            </a:r>
            <a:endParaRPr lang="zh-CN" altLang="en-US" sz="3200" dirty="0">
              <a:cs typeface="+mn-ea"/>
              <a:sym typeface="+mn-lt"/>
            </a:endParaRPr>
          </a:p>
        </p:txBody>
      </p:sp>
      <p:pic>
        <p:nvPicPr>
          <p:cNvPr id="5" name="image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96178" y="1121785"/>
            <a:ext cx="6538913" cy="5736215"/>
          </a:xfrm>
          <a:prstGeom prst="rect">
            <a:avLst/>
          </a:prstGeom>
          <a:ln/>
        </p:spPr>
      </p:pic>
      <p:sp>
        <p:nvSpPr>
          <p:cNvPr id="7" name="Rectangle 6"/>
          <p:cNvSpPr/>
          <p:nvPr/>
        </p:nvSpPr>
        <p:spPr>
          <a:xfrm rot="2860521">
            <a:off x="9159153" y="127722"/>
            <a:ext cx="4876800" cy="51261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2845333">
            <a:off x="8806727" y="432523"/>
            <a:ext cx="4876800" cy="5126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2860521">
            <a:off x="9497291" y="-256310"/>
            <a:ext cx="4876800" cy="512618"/>
          </a:xfrm>
          <a:prstGeom prst="rect">
            <a:avLst/>
          </a:prstGeom>
          <a:solidFill>
            <a:srgbClr val="81FC2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 advClick="0"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">
            <a:extLst>
              <a:ext uri="{FF2B5EF4-FFF2-40B4-BE49-F238E27FC236}">
                <a16:creationId xmlns:a16="http://schemas.microsoft.com/office/drawing/2014/main" xmlns="" id="{CDCD3A0C-5118-47E2-8CCD-A9E17C9E9C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3203" t="23778" r="35736" b="21555"/>
          <a:stretch/>
        </p:blipFill>
        <p:spPr>
          <a:xfrm>
            <a:off x="335279" y="200700"/>
            <a:ext cx="929641" cy="981509"/>
          </a:xfrm>
          <a:prstGeom prst="rect">
            <a:avLst/>
          </a:prstGeom>
        </p:spPr>
      </p:pic>
      <p:sp>
        <p:nvSpPr>
          <p:cNvPr id="4" name="文本框 2">
            <a:extLst>
              <a:ext uri="{FF2B5EF4-FFF2-40B4-BE49-F238E27FC236}">
                <a16:creationId xmlns:a16="http://schemas.microsoft.com/office/drawing/2014/main" xmlns="" id="{548D15BB-1824-448C-BF5E-3F6DB30C1061}"/>
              </a:ext>
            </a:extLst>
          </p:cNvPr>
          <p:cNvSpPr txBox="1"/>
          <p:nvPr/>
        </p:nvSpPr>
        <p:spPr>
          <a:xfrm>
            <a:off x="1458796" y="399066"/>
            <a:ext cx="3749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cs typeface="+mn-ea"/>
                <a:sym typeface="+mn-lt"/>
              </a:rPr>
              <a:t>m</a:t>
            </a:r>
            <a:r>
              <a:rPr lang="en-US" altLang="zh-CN" sz="3200" dirty="0" smtClean="0">
                <a:cs typeface="+mn-ea"/>
                <a:sym typeface="+mn-lt"/>
              </a:rPr>
              <a:t>enu.cpp</a:t>
            </a:r>
            <a:endParaRPr lang="zh-CN" altLang="en-US" sz="3200" dirty="0">
              <a:cs typeface="+mn-ea"/>
              <a:sym typeface="+mn-lt"/>
            </a:endParaRPr>
          </a:p>
        </p:txBody>
      </p:sp>
      <p:pic>
        <p:nvPicPr>
          <p:cNvPr id="5" name="image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96178" y="1121785"/>
            <a:ext cx="6538913" cy="5736215"/>
          </a:xfrm>
          <a:prstGeom prst="rect">
            <a:avLst/>
          </a:prstGeom>
          <a:ln/>
        </p:spPr>
      </p:pic>
      <p:sp>
        <p:nvSpPr>
          <p:cNvPr id="6" name="Rectangle 5"/>
          <p:cNvSpPr/>
          <p:nvPr/>
        </p:nvSpPr>
        <p:spPr>
          <a:xfrm rot="2860521">
            <a:off x="9159153" y="127722"/>
            <a:ext cx="4876800" cy="51261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2845333">
            <a:off x="8806727" y="432523"/>
            <a:ext cx="4876800" cy="5126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2860521">
            <a:off x="9497291" y="-256310"/>
            <a:ext cx="4876800" cy="512618"/>
          </a:xfrm>
          <a:prstGeom prst="rect">
            <a:avLst/>
          </a:prstGeom>
          <a:solidFill>
            <a:srgbClr val="81FC2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 advClick="0"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">
            <a:extLst>
              <a:ext uri="{FF2B5EF4-FFF2-40B4-BE49-F238E27FC236}">
                <a16:creationId xmlns:a16="http://schemas.microsoft.com/office/drawing/2014/main" xmlns="" id="{CDCD3A0C-5118-47E2-8CCD-A9E17C9E9C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3203" t="23778" r="35736" b="21555"/>
          <a:stretch/>
        </p:blipFill>
        <p:spPr>
          <a:xfrm>
            <a:off x="11082250" y="180109"/>
            <a:ext cx="929641" cy="981509"/>
          </a:xfrm>
          <a:prstGeom prst="rect">
            <a:avLst/>
          </a:prstGeom>
        </p:spPr>
      </p:pic>
      <p:sp>
        <p:nvSpPr>
          <p:cNvPr id="4" name="文本框 2">
            <a:extLst>
              <a:ext uri="{FF2B5EF4-FFF2-40B4-BE49-F238E27FC236}">
                <a16:creationId xmlns:a16="http://schemas.microsoft.com/office/drawing/2014/main" xmlns="" id="{548D15BB-1824-448C-BF5E-3F6DB30C1061}"/>
              </a:ext>
            </a:extLst>
          </p:cNvPr>
          <p:cNvSpPr txBox="1"/>
          <p:nvPr/>
        </p:nvSpPr>
        <p:spPr>
          <a:xfrm>
            <a:off x="7319269" y="399066"/>
            <a:ext cx="3749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altLang="zh-CN" sz="3200" dirty="0" err="1" smtClean="0">
                <a:cs typeface="+mn-ea"/>
                <a:sym typeface="+mn-lt"/>
              </a:rPr>
              <a:t>UI.h</a:t>
            </a:r>
            <a:endParaRPr lang="zh-CN" altLang="en-US" sz="3200" dirty="0">
              <a:cs typeface="+mn-ea"/>
              <a:sym typeface="+mn-lt"/>
            </a:endParaRPr>
          </a:p>
        </p:txBody>
      </p:sp>
      <p:pic>
        <p:nvPicPr>
          <p:cNvPr id="6" name="image11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01806" y="198292"/>
            <a:ext cx="4912303" cy="6659707"/>
          </a:xfrm>
          <a:prstGeom prst="rect">
            <a:avLst/>
          </a:prstGeom>
          <a:ln/>
        </p:spPr>
      </p:pic>
      <p:sp>
        <p:nvSpPr>
          <p:cNvPr id="7" name="Rectangle 6"/>
          <p:cNvSpPr/>
          <p:nvPr/>
        </p:nvSpPr>
        <p:spPr>
          <a:xfrm rot="8432073">
            <a:off x="9082953" y="6185622"/>
            <a:ext cx="4876800" cy="51261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8421981">
            <a:off x="8735290" y="5818909"/>
            <a:ext cx="4876800" cy="5126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8439456">
            <a:off x="9382989" y="6601692"/>
            <a:ext cx="4876800" cy="512618"/>
          </a:xfrm>
          <a:prstGeom prst="rect">
            <a:avLst/>
          </a:prstGeom>
          <a:solidFill>
            <a:srgbClr val="81FC2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 advClick="0"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">
            <a:extLst>
              <a:ext uri="{FF2B5EF4-FFF2-40B4-BE49-F238E27FC236}">
                <a16:creationId xmlns:a16="http://schemas.microsoft.com/office/drawing/2014/main" xmlns="" id="{CDCD3A0C-5118-47E2-8CCD-A9E17C9E9C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3203" t="23778" r="35736" b="21555"/>
          <a:stretch/>
        </p:blipFill>
        <p:spPr>
          <a:xfrm>
            <a:off x="11082250" y="180109"/>
            <a:ext cx="929641" cy="981509"/>
          </a:xfrm>
          <a:prstGeom prst="rect">
            <a:avLst/>
          </a:prstGeom>
        </p:spPr>
      </p:pic>
      <p:sp>
        <p:nvSpPr>
          <p:cNvPr id="4" name="文本框 2">
            <a:extLst>
              <a:ext uri="{FF2B5EF4-FFF2-40B4-BE49-F238E27FC236}">
                <a16:creationId xmlns:a16="http://schemas.microsoft.com/office/drawing/2014/main" xmlns="" id="{548D15BB-1824-448C-BF5E-3F6DB30C1061}"/>
              </a:ext>
            </a:extLst>
          </p:cNvPr>
          <p:cNvSpPr txBox="1"/>
          <p:nvPr/>
        </p:nvSpPr>
        <p:spPr>
          <a:xfrm>
            <a:off x="7319269" y="399066"/>
            <a:ext cx="3749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altLang="zh-CN" sz="3200" dirty="0" smtClean="0">
                <a:cs typeface="+mn-ea"/>
                <a:sym typeface="+mn-lt"/>
              </a:rPr>
              <a:t>UI.cpp</a:t>
            </a:r>
            <a:endParaRPr lang="zh-CN" altLang="en-US" sz="3200" dirty="0">
              <a:cs typeface="+mn-ea"/>
              <a:sym typeface="+mn-lt"/>
            </a:endParaRPr>
          </a:p>
        </p:txBody>
      </p:sp>
      <p:pic>
        <p:nvPicPr>
          <p:cNvPr id="5" name="image15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02670" y="678884"/>
            <a:ext cx="8763001" cy="5721927"/>
          </a:xfrm>
          <a:prstGeom prst="rect">
            <a:avLst/>
          </a:prstGeom>
          <a:ln/>
        </p:spPr>
      </p:pic>
      <p:sp>
        <p:nvSpPr>
          <p:cNvPr id="7" name="Rectangle 6"/>
          <p:cNvSpPr/>
          <p:nvPr/>
        </p:nvSpPr>
        <p:spPr>
          <a:xfrm rot="8432073">
            <a:off x="9082953" y="6185622"/>
            <a:ext cx="4876800" cy="51261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8421981">
            <a:off x="8735290" y="5818909"/>
            <a:ext cx="4876800" cy="5126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8439456">
            <a:off x="9382989" y="6601692"/>
            <a:ext cx="4876800" cy="512618"/>
          </a:xfrm>
          <a:prstGeom prst="rect">
            <a:avLst/>
          </a:prstGeom>
          <a:solidFill>
            <a:srgbClr val="81FC2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 advClick="0"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">
            <a:extLst>
              <a:ext uri="{FF2B5EF4-FFF2-40B4-BE49-F238E27FC236}">
                <a16:creationId xmlns:a16="http://schemas.microsoft.com/office/drawing/2014/main" xmlns="" id="{CDCD3A0C-5118-47E2-8CCD-A9E17C9E9C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3203" t="23778" r="35736" b="21555"/>
          <a:stretch/>
        </p:blipFill>
        <p:spPr>
          <a:xfrm>
            <a:off x="11082250" y="180109"/>
            <a:ext cx="929641" cy="981509"/>
          </a:xfrm>
          <a:prstGeom prst="rect">
            <a:avLst/>
          </a:prstGeom>
        </p:spPr>
      </p:pic>
      <p:sp>
        <p:nvSpPr>
          <p:cNvPr id="4" name="文本框 2">
            <a:extLst>
              <a:ext uri="{FF2B5EF4-FFF2-40B4-BE49-F238E27FC236}">
                <a16:creationId xmlns:a16="http://schemas.microsoft.com/office/drawing/2014/main" xmlns="" id="{548D15BB-1824-448C-BF5E-3F6DB30C1061}"/>
              </a:ext>
            </a:extLst>
          </p:cNvPr>
          <p:cNvSpPr txBox="1"/>
          <p:nvPr/>
        </p:nvSpPr>
        <p:spPr>
          <a:xfrm>
            <a:off x="7319269" y="399066"/>
            <a:ext cx="3749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altLang="zh-CN" sz="3200" dirty="0" smtClean="0">
                <a:cs typeface="+mn-ea"/>
                <a:sym typeface="+mn-lt"/>
              </a:rPr>
              <a:t>UI.cpp</a:t>
            </a:r>
            <a:endParaRPr lang="zh-CN" altLang="en-US" sz="3200" dirty="0">
              <a:cs typeface="+mn-ea"/>
              <a:sym typeface="+mn-lt"/>
            </a:endParaRPr>
          </a:p>
        </p:txBody>
      </p:sp>
      <p:pic>
        <p:nvPicPr>
          <p:cNvPr id="6" name="image4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69334" y="0"/>
            <a:ext cx="6344084" cy="4696690"/>
          </a:xfrm>
          <a:prstGeom prst="rect">
            <a:avLst/>
          </a:prstGeom>
          <a:ln/>
        </p:spPr>
      </p:pic>
      <p:pic>
        <p:nvPicPr>
          <p:cNvPr id="7" name="image19.pn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564573" y="4860780"/>
            <a:ext cx="5711536" cy="1997220"/>
          </a:xfrm>
          <a:prstGeom prst="rect">
            <a:avLst/>
          </a:prstGeom>
          <a:ln/>
        </p:spPr>
      </p:pic>
      <p:sp>
        <p:nvSpPr>
          <p:cNvPr id="8" name="Rectangle 7"/>
          <p:cNvSpPr/>
          <p:nvPr/>
        </p:nvSpPr>
        <p:spPr>
          <a:xfrm rot="8432073">
            <a:off x="9082953" y="6185622"/>
            <a:ext cx="4876800" cy="51261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8421981">
            <a:off x="8735290" y="5818909"/>
            <a:ext cx="4876800" cy="5126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8439456">
            <a:off x="9382989" y="6601692"/>
            <a:ext cx="4876800" cy="512618"/>
          </a:xfrm>
          <a:prstGeom prst="rect">
            <a:avLst/>
          </a:prstGeom>
          <a:solidFill>
            <a:srgbClr val="81FC2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 advClick="0"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">
            <a:extLst>
              <a:ext uri="{FF2B5EF4-FFF2-40B4-BE49-F238E27FC236}">
                <a16:creationId xmlns:a16="http://schemas.microsoft.com/office/drawing/2014/main" xmlns="" id="{CDCD3A0C-5118-47E2-8CCD-A9E17C9E9C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3203" t="23778" r="35736" b="21555"/>
          <a:stretch/>
        </p:blipFill>
        <p:spPr>
          <a:xfrm>
            <a:off x="335279" y="200700"/>
            <a:ext cx="929641" cy="981509"/>
          </a:xfrm>
          <a:prstGeom prst="rect">
            <a:avLst/>
          </a:prstGeom>
        </p:spPr>
      </p:pic>
      <p:sp>
        <p:nvSpPr>
          <p:cNvPr id="4" name="文本框 2">
            <a:extLst>
              <a:ext uri="{FF2B5EF4-FFF2-40B4-BE49-F238E27FC236}">
                <a16:creationId xmlns:a16="http://schemas.microsoft.com/office/drawing/2014/main" xmlns="" id="{548D15BB-1824-448C-BF5E-3F6DB30C1061}"/>
              </a:ext>
            </a:extLst>
          </p:cNvPr>
          <p:cNvSpPr txBox="1"/>
          <p:nvPr/>
        </p:nvSpPr>
        <p:spPr>
          <a:xfrm>
            <a:off x="1458796" y="399066"/>
            <a:ext cx="3749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>
                <a:cs typeface="+mn-ea"/>
                <a:sym typeface="+mn-lt"/>
              </a:rPr>
              <a:t>Enemy.h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6" name="Rectangle 5"/>
          <p:cNvSpPr/>
          <p:nvPr/>
        </p:nvSpPr>
        <p:spPr>
          <a:xfrm rot="2860521">
            <a:off x="9159153" y="127722"/>
            <a:ext cx="4876800" cy="51261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2845333">
            <a:off x="8806727" y="432523"/>
            <a:ext cx="4876800" cy="5126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2860521">
            <a:off x="9497291" y="-256310"/>
            <a:ext cx="4876800" cy="512618"/>
          </a:xfrm>
          <a:prstGeom prst="rect">
            <a:avLst/>
          </a:prstGeom>
          <a:solidFill>
            <a:srgbClr val="81FC2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6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328985" y="390525"/>
            <a:ext cx="6063761" cy="1617234"/>
          </a:xfrm>
          <a:prstGeom prst="rect">
            <a:avLst/>
          </a:prstGeom>
          <a:ln/>
        </p:spPr>
      </p:pic>
      <p:pic>
        <p:nvPicPr>
          <p:cNvPr id="10" name="image16.pn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3309937" y="2047877"/>
            <a:ext cx="5576888" cy="4695825"/>
          </a:xfrm>
          <a:prstGeom prst="rect">
            <a:avLst/>
          </a:prstGeom>
          <a:ln/>
        </p:spPr>
      </p:pic>
    </p:spTree>
  </p:cSld>
  <p:clrMapOvr>
    <a:masterClrMapping/>
  </p:clrMapOvr>
  <p:transition spd="slow" advClick="0"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">
            <a:extLst>
              <a:ext uri="{FF2B5EF4-FFF2-40B4-BE49-F238E27FC236}">
                <a16:creationId xmlns:a16="http://schemas.microsoft.com/office/drawing/2014/main" xmlns="" id="{CDCD3A0C-5118-47E2-8CCD-A9E17C9E9C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3203" t="23778" r="35736" b="21555"/>
          <a:stretch/>
        </p:blipFill>
        <p:spPr>
          <a:xfrm>
            <a:off x="335279" y="200700"/>
            <a:ext cx="929641" cy="981509"/>
          </a:xfrm>
          <a:prstGeom prst="rect">
            <a:avLst/>
          </a:prstGeom>
        </p:spPr>
      </p:pic>
      <p:sp>
        <p:nvSpPr>
          <p:cNvPr id="4" name="文本框 2">
            <a:extLst>
              <a:ext uri="{FF2B5EF4-FFF2-40B4-BE49-F238E27FC236}">
                <a16:creationId xmlns:a16="http://schemas.microsoft.com/office/drawing/2014/main" xmlns="" id="{548D15BB-1824-448C-BF5E-3F6DB30C1061}"/>
              </a:ext>
            </a:extLst>
          </p:cNvPr>
          <p:cNvSpPr txBox="1"/>
          <p:nvPr/>
        </p:nvSpPr>
        <p:spPr>
          <a:xfrm>
            <a:off x="1458796" y="399066"/>
            <a:ext cx="3749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cs typeface="+mn-ea"/>
                <a:sym typeface="+mn-lt"/>
              </a:rPr>
              <a:t>Enemy.cpp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6" name="Rectangle 5"/>
          <p:cNvSpPr/>
          <p:nvPr/>
        </p:nvSpPr>
        <p:spPr>
          <a:xfrm rot="2860521">
            <a:off x="9159153" y="127722"/>
            <a:ext cx="4876800" cy="51261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2845333">
            <a:off x="8806727" y="432523"/>
            <a:ext cx="4876800" cy="5126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2860521">
            <a:off x="9497291" y="-256310"/>
            <a:ext cx="4876800" cy="512618"/>
          </a:xfrm>
          <a:prstGeom prst="rect">
            <a:avLst/>
          </a:prstGeom>
          <a:solidFill>
            <a:srgbClr val="81FC2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22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09599" y="1128711"/>
            <a:ext cx="8920163" cy="5300663"/>
          </a:xfrm>
          <a:prstGeom prst="rect">
            <a:avLst/>
          </a:prstGeom>
          <a:ln/>
        </p:spPr>
      </p:pic>
    </p:spTree>
  </p:cSld>
  <p:clrMapOvr>
    <a:masterClrMapping/>
  </p:clrMapOvr>
  <p:transition spd="slow" advClick="0"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">
            <a:extLst>
              <a:ext uri="{FF2B5EF4-FFF2-40B4-BE49-F238E27FC236}">
                <a16:creationId xmlns:a16="http://schemas.microsoft.com/office/drawing/2014/main" xmlns="" id="{CDCD3A0C-5118-47E2-8CCD-A9E17C9E9C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3203" t="23778" r="35736" b="21555"/>
          <a:stretch/>
        </p:blipFill>
        <p:spPr>
          <a:xfrm>
            <a:off x="335279" y="200700"/>
            <a:ext cx="929641" cy="981509"/>
          </a:xfrm>
          <a:prstGeom prst="rect">
            <a:avLst/>
          </a:prstGeom>
        </p:spPr>
      </p:pic>
      <p:sp>
        <p:nvSpPr>
          <p:cNvPr id="4" name="文本框 2">
            <a:extLst>
              <a:ext uri="{FF2B5EF4-FFF2-40B4-BE49-F238E27FC236}">
                <a16:creationId xmlns:a16="http://schemas.microsoft.com/office/drawing/2014/main" xmlns="" id="{548D15BB-1824-448C-BF5E-3F6DB30C1061}"/>
              </a:ext>
            </a:extLst>
          </p:cNvPr>
          <p:cNvSpPr txBox="1"/>
          <p:nvPr/>
        </p:nvSpPr>
        <p:spPr>
          <a:xfrm>
            <a:off x="1458796" y="399066"/>
            <a:ext cx="3749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cs typeface="+mn-ea"/>
                <a:sym typeface="+mn-lt"/>
              </a:rPr>
              <a:t>Enemy.cpp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6" name="Rectangle 5"/>
          <p:cNvSpPr/>
          <p:nvPr/>
        </p:nvSpPr>
        <p:spPr>
          <a:xfrm rot="2860521">
            <a:off x="9159153" y="127722"/>
            <a:ext cx="4876800" cy="51261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2845333">
            <a:off x="8806727" y="432523"/>
            <a:ext cx="4876800" cy="5126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2860521">
            <a:off x="9497291" y="-256310"/>
            <a:ext cx="4876800" cy="512618"/>
          </a:xfrm>
          <a:prstGeom prst="rect">
            <a:avLst/>
          </a:prstGeom>
          <a:solidFill>
            <a:srgbClr val="81FC2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17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09600" y="1130299"/>
            <a:ext cx="8262938" cy="5527675"/>
          </a:xfrm>
          <a:prstGeom prst="rect">
            <a:avLst/>
          </a:prstGeom>
          <a:ln/>
        </p:spPr>
      </p:pic>
    </p:spTree>
  </p:cSld>
  <p:clrMapOvr>
    <a:masterClrMapping/>
  </p:clrMapOvr>
  <p:transition spd="slow" advClick="0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11F86989-E688-4FEF-8C1E-532CB56211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Rectangle 811">
            <a:extLst>
              <a:ext uri="{FF2B5EF4-FFF2-40B4-BE49-F238E27FC236}">
                <a16:creationId xmlns:a16="http://schemas.microsoft.com/office/drawing/2014/main" xmlns="" id="{491B825D-9903-483B-838C-A33773F67C81}"/>
              </a:ext>
            </a:extLst>
          </p:cNvPr>
          <p:cNvSpPr/>
          <p:nvPr/>
        </p:nvSpPr>
        <p:spPr>
          <a:xfrm>
            <a:off x="2024419" y="3090847"/>
            <a:ext cx="732081" cy="732081"/>
          </a:xfrm>
          <a:prstGeom prst="rect">
            <a:avLst/>
          </a:prstGeom>
          <a:solidFill>
            <a:srgbClr val="EC6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Rectangle 812">
            <a:extLst>
              <a:ext uri="{FF2B5EF4-FFF2-40B4-BE49-F238E27FC236}">
                <a16:creationId xmlns:a16="http://schemas.microsoft.com/office/drawing/2014/main" xmlns="" id="{52757EF9-6123-4D9D-A006-02BD03D79D50}"/>
              </a:ext>
            </a:extLst>
          </p:cNvPr>
          <p:cNvSpPr/>
          <p:nvPr/>
        </p:nvSpPr>
        <p:spPr>
          <a:xfrm>
            <a:off x="2024419" y="4401687"/>
            <a:ext cx="732081" cy="732081"/>
          </a:xfrm>
          <a:prstGeom prst="rect">
            <a:avLst/>
          </a:prstGeom>
          <a:solidFill>
            <a:srgbClr val="9ED7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Rectangle 813">
            <a:extLst>
              <a:ext uri="{FF2B5EF4-FFF2-40B4-BE49-F238E27FC236}">
                <a16:creationId xmlns:a16="http://schemas.microsoft.com/office/drawing/2014/main" xmlns="" id="{08FE2B42-019E-4750-BB76-6CDBE2EBCF1A}"/>
              </a:ext>
            </a:extLst>
          </p:cNvPr>
          <p:cNvSpPr/>
          <p:nvPr/>
        </p:nvSpPr>
        <p:spPr>
          <a:xfrm>
            <a:off x="6459478" y="3095483"/>
            <a:ext cx="732081" cy="732081"/>
          </a:xfrm>
          <a:prstGeom prst="rect">
            <a:avLst/>
          </a:prstGeom>
          <a:solidFill>
            <a:srgbClr val="9ED7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7" name="Group 499">
            <a:extLst>
              <a:ext uri="{FF2B5EF4-FFF2-40B4-BE49-F238E27FC236}">
                <a16:creationId xmlns:a16="http://schemas.microsoft.com/office/drawing/2014/main" xmlns="" id="{A1360E61-7851-41A9-8E94-EA08845BD0B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80758" y="4584172"/>
            <a:ext cx="420246" cy="394579"/>
            <a:chOff x="991" y="2209"/>
            <a:chExt cx="2063" cy="1937"/>
          </a:xfrm>
          <a:solidFill>
            <a:schemeClr val="bg1"/>
          </a:solidFill>
        </p:grpSpPr>
        <p:sp>
          <p:nvSpPr>
            <p:cNvPr id="8" name="Freeform 501">
              <a:extLst>
                <a:ext uri="{FF2B5EF4-FFF2-40B4-BE49-F238E27FC236}">
                  <a16:creationId xmlns:a16="http://schemas.microsoft.com/office/drawing/2014/main" xmlns="" id="{38F82FCC-B4C1-42BA-8A79-DEA8FE700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2" y="3433"/>
              <a:ext cx="472" cy="507"/>
            </a:xfrm>
            <a:custGeom>
              <a:avLst/>
              <a:gdLst>
                <a:gd name="T0" fmla="*/ 439 w 945"/>
                <a:gd name="T1" fmla="*/ 0 h 1014"/>
                <a:gd name="T2" fmla="*/ 463 w 945"/>
                <a:gd name="T3" fmla="*/ 2 h 1014"/>
                <a:gd name="T4" fmla="*/ 485 w 945"/>
                <a:gd name="T5" fmla="*/ 9 h 1014"/>
                <a:gd name="T6" fmla="*/ 507 w 945"/>
                <a:gd name="T7" fmla="*/ 20 h 1014"/>
                <a:gd name="T8" fmla="*/ 526 w 945"/>
                <a:gd name="T9" fmla="*/ 35 h 1014"/>
                <a:gd name="T10" fmla="*/ 910 w 945"/>
                <a:gd name="T11" fmla="*/ 419 h 1014"/>
                <a:gd name="T12" fmla="*/ 927 w 945"/>
                <a:gd name="T13" fmla="*/ 442 h 1014"/>
                <a:gd name="T14" fmla="*/ 940 w 945"/>
                <a:gd name="T15" fmla="*/ 467 h 1014"/>
                <a:gd name="T16" fmla="*/ 945 w 945"/>
                <a:gd name="T17" fmla="*/ 493 h 1014"/>
                <a:gd name="T18" fmla="*/ 945 w 945"/>
                <a:gd name="T19" fmla="*/ 521 h 1014"/>
                <a:gd name="T20" fmla="*/ 940 w 945"/>
                <a:gd name="T21" fmla="*/ 547 h 1014"/>
                <a:gd name="T22" fmla="*/ 927 w 945"/>
                <a:gd name="T23" fmla="*/ 571 h 1014"/>
                <a:gd name="T24" fmla="*/ 910 w 945"/>
                <a:gd name="T25" fmla="*/ 593 h 1014"/>
                <a:gd name="T26" fmla="*/ 526 w 945"/>
                <a:gd name="T27" fmla="*/ 978 h 1014"/>
                <a:gd name="T28" fmla="*/ 507 w 945"/>
                <a:gd name="T29" fmla="*/ 994 h 1014"/>
                <a:gd name="T30" fmla="*/ 485 w 945"/>
                <a:gd name="T31" fmla="*/ 1005 h 1014"/>
                <a:gd name="T32" fmla="*/ 463 w 945"/>
                <a:gd name="T33" fmla="*/ 1011 h 1014"/>
                <a:gd name="T34" fmla="*/ 439 w 945"/>
                <a:gd name="T35" fmla="*/ 1014 h 1014"/>
                <a:gd name="T36" fmla="*/ 415 w 945"/>
                <a:gd name="T37" fmla="*/ 1011 h 1014"/>
                <a:gd name="T38" fmla="*/ 392 w 945"/>
                <a:gd name="T39" fmla="*/ 1005 h 1014"/>
                <a:gd name="T40" fmla="*/ 370 w 945"/>
                <a:gd name="T41" fmla="*/ 993 h 1014"/>
                <a:gd name="T42" fmla="*/ 351 w 945"/>
                <a:gd name="T43" fmla="*/ 978 h 1014"/>
                <a:gd name="T44" fmla="*/ 336 w 945"/>
                <a:gd name="T45" fmla="*/ 960 h 1014"/>
                <a:gd name="T46" fmla="*/ 325 w 945"/>
                <a:gd name="T47" fmla="*/ 939 h 1014"/>
                <a:gd name="T48" fmla="*/ 318 w 945"/>
                <a:gd name="T49" fmla="*/ 915 h 1014"/>
                <a:gd name="T50" fmla="*/ 315 w 945"/>
                <a:gd name="T51" fmla="*/ 891 h 1014"/>
                <a:gd name="T52" fmla="*/ 315 w 945"/>
                <a:gd name="T53" fmla="*/ 645 h 1014"/>
                <a:gd name="T54" fmla="*/ 0 w 945"/>
                <a:gd name="T55" fmla="*/ 645 h 1014"/>
                <a:gd name="T56" fmla="*/ 0 w 945"/>
                <a:gd name="T57" fmla="*/ 369 h 1014"/>
                <a:gd name="T58" fmla="*/ 315 w 945"/>
                <a:gd name="T59" fmla="*/ 369 h 1014"/>
                <a:gd name="T60" fmla="*/ 315 w 945"/>
                <a:gd name="T61" fmla="*/ 123 h 1014"/>
                <a:gd name="T62" fmla="*/ 318 w 945"/>
                <a:gd name="T63" fmla="*/ 98 h 1014"/>
                <a:gd name="T64" fmla="*/ 325 w 945"/>
                <a:gd name="T65" fmla="*/ 75 h 1014"/>
                <a:gd name="T66" fmla="*/ 336 w 945"/>
                <a:gd name="T67" fmla="*/ 54 h 1014"/>
                <a:gd name="T68" fmla="*/ 351 w 945"/>
                <a:gd name="T69" fmla="*/ 36 h 1014"/>
                <a:gd name="T70" fmla="*/ 370 w 945"/>
                <a:gd name="T71" fmla="*/ 20 h 1014"/>
                <a:gd name="T72" fmla="*/ 392 w 945"/>
                <a:gd name="T73" fmla="*/ 9 h 1014"/>
                <a:gd name="T74" fmla="*/ 415 w 945"/>
                <a:gd name="T75" fmla="*/ 2 h 1014"/>
                <a:gd name="T76" fmla="*/ 439 w 945"/>
                <a:gd name="T77" fmla="*/ 0 h 1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45" h="1014">
                  <a:moveTo>
                    <a:pt x="439" y="0"/>
                  </a:moveTo>
                  <a:lnTo>
                    <a:pt x="463" y="2"/>
                  </a:lnTo>
                  <a:lnTo>
                    <a:pt x="485" y="9"/>
                  </a:lnTo>
                  <a:lnTo>
                    <a:pt x="507" y="20"/>
                  </a:lnTo>
                  <a:lnTo>
                    <a:pt x="526" y="35"/>
                  </a:lnTo>
                  <a:lnTo>
                    <a:pt x="910" y="419"/>
                  </a:lnTo>
                  <a:lnTo>
                    <a:pt x="927" y="442"/>
                  </a:lnTo>
                  <a:lnTo>
                    <a:pt x="940" y="467"/>
                  </a:lnTo>
                  <a:lnTo>
                    <a:pt x="945" y="493"/>
                  </a:lnTo>
                  <a:lnTo>
                    <a:pt x="945" y="521"/>
                  </a:lnTo>
                  <a:lnTo>
                    <a:pt x="940" y="547"/>
                  </a:lnTo>
                  <a:lnTo>
                    <a:pt x="927" y="571"/>
                  </a:lnTo>
                  <a:lnTo>
                    <a:pt x="910" y="593"/>
                  </a:lnTo>
                  <a:lnTo>
                    <a:pt x="526" y="978"/>
                  </a:lnTo>
                  <a:lnTo>
                    <a:pt x="507" y="994"/>
                  </a:lnTo>
                  <a:lnTo>
                    <a:pt x="485" y="1005"/>
                  </a:lnTo>
                  <a:lnTo>
                    <a:pt x="463" y="1011"/>
                  </a:lnTo>
                  <a:lnTo>
                    <a:pt x="439" y="1014"/>
                  </a:lnTo>
                  <a:lnTo>
                    <a:pt x="415" y="1011"/>
                  </a:lnTo>
                  <a:lnTo>
                    <a:pt x="392" y="1005"/>
                  </a:lnTo>
                  <a:lnTo>
                    <a:pt x="370" y="993"/>
                  </a:lnTo>
                  <a:lnTo>
                    <a:pt x="351" y="978"/>
                  </a:lnTo>
                  <a:lnTo>
                    <a:pt x="336" y="960"/>
                  </a:lnTo>
                  <a:lnTo>
                    <a:pt x="325" y="939"/>
                  </a:lnTo>
                  <a:lnTo>
                    <a:pt x="318" y="915"/>
                  </a:lnTo>
                  <a:lnTo>
                    <a:pt x="315" y="891"/>
                  </a:lnTo>
                  <a:lnTo>
                    <a:pt x="315" y="645"/>
                  </a:lnTo>
                  <a:lnTo>
                    <a:pt x="0" y="645"/>
                  </a:lnTo>
                  <a:lnTo>
                    <a:pt x="0" y="369"/>
                  </a:lnTo>
                  <a:lnTo>
                    <a:pt x="315" y="369"/>
                  </a:lnTo>
                  <a:lnTo>
                    <a:pt x="315" y="123"/>
                  </a:lnTo>
                  <a:lnTo>
                    <a:pt x="318" y="98"/>
                  </a:lnTo>
                  <a:lnTo>
                    <a:pt x="325" y="75"/>
                  </a:lnTo>
                  <a:lnTo>
                    <a:pt x="336" y="54"/>
                  </a:lnTo>
                  <a:lnTo>
                    <a:pt x="351" y="36"/>
                  </a:lnTo>
                  <a:lnTo>
                    <a:pt x="370" y="20"/>
                  </a:lnTo>
                  <a:lnTo>
                    <a:pt x="392" y="9"/>
                  </a:lnTo>
                  <a:lnTo>
                    <a:pt x="415" y="2"/>
                  </a:lnTo>
                  <a:lnTo>
                    <a:pt x="4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9" name="Freeform 502">
              <a:extLst>
                <a:ext uri="{FF2B5EF4-FFF2-40B4-BE49-F238E27FC236}">
                  <a16:creationId xmlns:a16="http://schemas.microsoft.com/office/drawing/2014/main" xmlns="" id="{E3C04432-9BD6-4CC3-ADDF-8989C8F75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" y="2320"/>
              <a:ext cx="480" cy="508"/>
            </a:xfrm>
            <a:custGeom>
              <a:avLst/>
              <a:gdLst>
                <a:gd name="T0" fmla="*/ 506 w 961"/>
                <a:gd name="T1" fmla="*/ 0 h 1015"/>
                <a:gd name="T2" fmla="*/ 530 w 961"/>
                <a:gd name="T3" fmla="*/ 2 h 1015"/>
                <a:gd name="T4" fmla="*/ 554 w 961"/>
                <a:gd name="T5" fmla="*/ 10 h 1015"/>
                <a:gd name="T6" fmla="*/ 575 w 961"/>
                <a:gd name="T7" fmla="*/ 21 h 1015"/>
                <a:gd name="T8" fmla="*/ 594 w 961"/>
                <a:gd name="T9" fmla="*/ 36 h 1015"/>
                <a:gd name="T10" fmla="*/ 609 w 961"/>
                <a:gd name="T11" fmla="*/ 55 h 1015"/>
                <a:gd name="T12" fmla="*/ 620 w 961"/>
                <a:gd name="T13" fmla="*/ 76 h 1015"/>
                <a:gd name="T14" fmla="*/ 626 w 961"/>
                <a:gd name="T15" fmla="*/ 99 h 1015"/>
                <a:gd name="T16" fmla="*/ 629 w 961"/>
                <a:gd name="T17" fmla="*/ 124 h 1015"/>
                <a:gd name="T18" fmla="*/ 629 w 961"/>
                <a:gd name="T19" fmla="*/ 370 h 1015"/>
                <a:gd name="T20" fmla="*/ 961 w 961"/>
                <a:gd name="T21" fmla="*/ 370 h 1015"/>
                <a:gd name="T22" fmla="*/ 961 w 961"/>
                <a:gd name="T23" fmla="*/ 646 h 1015"/>
                <a:gd name="T24" fmla="*/ 629 w 961"/>
                <a:gd name="T25" fmla="*/ 646 h 1015"/>
                <a:gd name="T26" fmla="*/ 629 w 961"/>
                <a:gd name="T27" fmla="*/ 892 h 1015"/>
                <a:gd name="T28" fmla="*/ 626 w 961"/>
                <a:gd name="T29" fmla="*/ 921 h 1015"/>
                <a:gd name="T30" fmla="*/ 616 w 961"/>
                <a:gd name="T31" fmla="*/ 949 h 1015"/>
                <a:gd name="T32" fmla="*/ 600 w 961"/>
                <a:gd name="T33" fmla="*/ 973 h 1015"/>
                <a:gd name="T34" fmla="*/ 579 w 961"/>
                <a:gd name="T35" fmla="*/ 991 h 1015"/>
                <a:gd name="T36" fmla="*/ 554 w 961"/>
                <a:gd name="T37" fmla="*/ 1006 h 1015"/>
                <a:gd name="T38" fmla="*/ 530 w 961"/>
                <a:gd name="T39" fmla="*/ 1013 h 1015"/>
                <a:gd name="T40" fmla="*/ 506 w 961"/>
                <a:gd name="T41" fmla="*/ 1015 h 1015"/>
                <a:gd name="T42" fmla="*/ 482 w 961"/>
                <a:gd name="T43" fmla="*/ 1013 h 1015"/>
                <a:gd name="T44" fmla="*/ 460 w 961"/>
                <a:gd name="T45" fmla="*/ 1006 h 1015"/>
                <a:gd name="T46" fmla="*/ 438 w 961"/>
                <a:gd name="T47" fmla="*/ 995 h 1015"/>
                <a:gd name="T48" fmla="*/ 420 w 961"/>
                <a:gd name="T49" fmla="*/ 979 h 1015"/>
                <a:gd name="T50" fmla="*/ 35 w 961"/>
                <a:gd name="T51" fmla="*/ 594 h 1015"/>
                <a:gd name="T52" fmla="*/ 18 w 961"/>
                <a:gd name="T53" fmla="*/ 572 h 1015"/>
                <a:gd name="T54" fmla="*/ 5 w 961"/>
                <a:gd name="T55" fmla="*/ 548 h 1015"/>
                <a:gd name="T56" fmla="*/ 0 w 961"/>
                <a:gd name="T57" fmla="*/ 521 h 1015"/>
                <a:gd name="T58" fmla="*/ 0 w 961"/>
                <a:gd name="T59" fmla="*/ 494 h 1015"/>
                <a:gd name="T60" fmla="*/ 5 w 961"/>
                <a:gd name="T61" fmla="*/ 468 h 1015"/>
                <a:gd name="T62" fmla="*/ 18 w 961"/>
                <a:gd name="T63" fmla="*/ 443 h 1015"/>
                <a:gd name="T64" fmla="*/ 35 w 961"/>
                <a:gd name="T65" fmla="*/ 420 h 1015"/>
                <a:gd name="T66" fmla="*/ 420 w 961"/>
                <a:gd name="T67" fmla="*/ 36 h 1015"/>
                <a:gd name="T68" fmla="*/ 438 w 961"/>
                <a:gd name="T69" fmla="*/ 21 h 1015"/>
                <a:gd name="T70" fmla="*/ 460 w 961"/>
                <a:gd name="T71" fmla="*/ 10 h 1015"/>
                <a:gd name="T72" fmla="*/ 482 w 961"/>
                <a:gd name="T73" fmla="*/ 2 h 1015"/>
                <a:gd name="T74" fmla="*/ 506 w 961"/>
                <a:gd name="T75" fmla="*/ 0 h 1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61" h="1015">
                  <a:moveTo>
                    <a:pt x="506" y="0"/>
                  </a:moveTo>
                  <a:lnTo>
                    <a:pt x="530" y="2"/>
                  </a:lnTo>
                  <a:lnTo>
                    <a:pt x="554" y="10"/>
                  </a:lnTo>
                  <a:lnTo>
                    <a:pt x="575" y="21"/>
                  </a:lnTo>
                  <a:lnTo>
                    <a:pt x="594" y="36"/>
                  </a:lnTo>
                  <a:lnTo>
                    <a:pt x="609" y="55"/>
                  </a:lnTo>
                  <a:lnTo>
                    <a:pt x="620" y="76"/>
                  </a:lnTo>
                  <a:lnTo>
                    <a:pt x="626" y="99"/>
                  </a:lnTo>
                  <a:lnTo>
                    <a:pt x="629" y="124"/>
                  </a:lnTo>
                  <a:lnTo>
                    <a:pt x="629" y="370"/>
                  </a:lnTo>
                  <a:lnTo>
                    <a:pt x="961" y="370"/>
                  </a:lnTo>
                  <a:lnTo>
                    <a:pt x="961" y="646"/>
                  </a:lnTo>
                  <a:lnTo>
                    <a:pt x="629" y="646"/>
                  </a:lnTo>
                  <a:lnTo>
                    <a:pt x="629" y="892"/>
                  </a:lnTo>
                  <a:lnTo>
                    <a:pt x="626" y="921"/>
                  </a:lnTo>
                  <a:lnTo>
                    <a:pt x="616" y="949"/>
                  </a:lnTo>
                  <a:lnTo>
                    <a:pt x="600" y="973"/>
                  </a:lnTo>
                  <a:lnTo>
                    <a:pt x="579" y="991"/>
                  </a:lnTo>
                  <a:lnTo>
                    <a:pt x="554" y="1006"/>
                  </a:lnTo>
                  <a:lnTo>
                    <a:pt x="530" y="1013"/>
                  </a:lnTo>
                  <a:lnTo>
                    <a:pt x="506" y="1015"/>
                  </a:lnTo>
                  <a:lnTo>
                    <a:pt x="482" y="1013"/>
                  </a:lnTo>
                  <a:lnTo>
                    <a:pt x="460" y="1006"/>
                  </a:lnTo>
                  <a:lnTo>
                    <a:pt x="438" y="995"/>
                  </a:lnTo>
                  <a:lnTo>
                    <a:pt x="420" y="979"/>
                  </a:lnTo>
                  <a:lnTo>
                    <a:pt x="35" y="594"/>
                  </a:lnTo>
                  <a:lnTo>
                    <a:pt x="18" y="572"/>
                  </a:lnTo>
                  <a:lnTo>
                    <a:pt x="5" y="548"/>
                  </a:lnTo>
                  <a:lnTo>
                    <a:pt x="0" y="521"/>
                  </a:lnTo>
                  <a:lnTo>
                    <a:pt x="0" y="494"/>
                  </a:lnTo>
                  <a:lnTo>
                    <a:pt x="5" y="468"/>
                  </a:lnTo>
                  <a:lnTo>
                    <a:pt x="18" y="443"/>
                  </a:lnTo>
                  <a:lnTo>
                    <a:pt x="35" y="420"/>
                  </a:lnTo>
                  <a:lnTo>
                    <a:pt x="420" y="36"/>
                  </a:lnTo>
                  <a:lnTo>
                    <a:pt x="438" y="21"/>
                  </a:lnTo>
                  <a:lnTo>
                    <a:pt x="460" y="10"/>
                  </a:lnTo>
                  <a:lnTo>
                    <a:pt x="482" y="2"/>
                  </a:lnTo>
                  <a:lnTo>
                    <a:pt x="50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0" name="Freeform 503">
              <a:extLst>
                <a:ext uri="{FF2B5EF4-FFF2-40B4-BE49-F238E27FC236}">
                  <a16:creationId xmlns:a16="http://schemas.microsoft.com/office/drawing/2014/main" xmlns="" id="{0D66016B-724F-43DB-A547-2FCB2EA2ED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0" y="2209"/>
              <a:ext cx="1237" cy="961"/>
            </a:xfrm>
            <a:custGeom>
              <a:avLst/>
              <a:gdLst>
                <a:gd name="T0" fmla="*/ 163 w 2476"/>
                <a:gd name="T1" fmla="*/ 0 h 1923"/>
                <a:gd name="T2" fmla="*/ 849 w 2476"/>
                <a:gd name="T3" fmla="*/ 0 h 1923"/>
                <a:gd name="T4" fmla="*/ 882 w 2476"/>
                <a:gd name="T5" fmla="*/ 3 h 1923"/>
                <a:gd name="T6" fmla="*/ 912 w 2476"/>
                <a:gd name="T7" fmla="*/ 13 h 1923"/>
                <a:gd name="T8" fmla="*/ 939 w 2476"/>
                <a:gd name="T9" fmla="*/ 28 h 1923"/>
                <a:gd name="T10" fmla="*/ 964 w 2476"/>
                <a:gd name="T11" fmla="*/ 48 h 1923"/>
                <a:gd name="T12" fmla="*/ 984 w 2476"/>
                <a:gd name="T13" fmla="*/ 71 h 1923"/>
                <a:gd name="T14" fmla="*/ 998 w 2476"/>
                <a:gd name="T15" fmla="*/ 99 h 1923"/>
                <a:gd name="T16" fmla="*/ 1008 w 2476"/>
                <a:gd name="T17" fmla="*/ 129 h 1923"/>
                <a:gd name="T18" fmla="*/ 1012 w 2476"/>
                <a:gd name="T19" fmla="*/ 161 h 1923"/>
                <a:gd name="T20" fmla="*/ 1012 w 2476"/>
                <a:gd name="T21" fmla="*/ 363 h 1923"/>
                <a:gd name="T22" fmla="*/ 1014 w 2476"/>
                <a:gd name="T23" fmla="*/ 376 h 1923"/>
                <a:gd name="T24" fmla="*/ 1023 w 2476"/>
                <a:gd name="T25" fmla="*/ 383 h 1923"/>
                <a:gd name="T26" fmla="*/ 1034 w 2476"/>
                <a:gd name="T27" fmla="*/ 387 h 1923"/>
                <a:gd name="T28" fmla="*/ 2314 w 2476"/>
                <a:gd name="T29" fmla="*/ 387 h 1923"/>
                <a:gd name="T30" fmla="*/ 2347 w 2476"/>
                <a:gd name="T31" fmla="*/ 389 h 1923"/>
                <a:gd name="T32" fmla="*/ 2377 w 2476"/>
                <a:gd name="T33" fmla="*/ 399 h 1923"/>
                <a:gd name="T34" fmla="*/ 2404 w 2476"/>
                <a:gd name="T35" fmla="*/ 414 h 1923"/>
                <a:gd name="T36" fmla="*/ 2428 w 2476"/>
                <a:gd name="T37" fmla="*/ 434 h 1923"/>
                <a:gd name="T38" fmla="*/ 2448 w 2476"/>
                <a:gd name="T39" fmla="*/ 458 h 1923"/>
                <a:gd name="T40" fmla="*/ 2463 w 2476"/>
                <a:gd name="T41" fmla="*/ 486 h 1923"/>
                <a:gd name="T42" fmla="*/ 2473 w 2476"/>
                <a:gd name="T43" fmla="*/ 516 h 1923"/>
                <a:gd name="T44" fmla="*/ 2476 w 2476"/>
                <a:gd name="T45" fmla="*/ 548 h 1923"/>
                <a:gd name="T46" fmla="*/ 2476 w 2476"/>
                <a:gd name="T47" fmla="*/ 1760 h 1923"/>
                <a:gd name="T48" fmla="*/ 2473 w 2476"/>
                <a:gd name="T49" fmla="*/ 1793 h 1923"/>
                <a:gd name="T50" fmla="*/ 2463 w 2476"/>
                <a:gd name="T51" fmla="*/ 1824 h 1923"/>
                <a:gd name="T52" fmla="*/ 2448 w 2476"/>
                <a:gd name="T53" fmla="*/ 1851 h 1923"/>
                <a:gd name="T54" fmla="*/ 2428 w 2476"/>
                <a:gd name="T55" fmla="*/ 1875 h 1923"/>
                <a:gd name="T56" fmla="*/ 2404 w 2476"/>
                <a:gd name="T57" fmla="*/ 1895 h 1923"/>
                <a:gd name="T58" fmla="*/ 2377 w 2476"/>
                <a:gd name="T59" fmla="*/ 1910 h 1923"/>
                <a:gd name="T60" fmla="*/ 2347 w 2476"/>
                <a:gd name="T61" fmla="*/ 1919 h 1923"/>
                <a:gd name="T62" fmla="*/ 2314 w 2476"/>
                <a:gd name="T63" fmla="*/ 1923 h 1923"/>
                <a:gd name="T64" fmla="*/ 1794 w 2476"/>
                <a:gd name="T65" fmla="*/ 1923 h 1923"/>
                <a:gd name="T66" fmla="*/ 1757 w 2476"/>
                <a:gd name="T67" fmla="*/ 1892 h 1923"/>
                <a:gd name="T68" fmla="*/ 1717 w 2476"/>
                <a:gd name="T69" fmla="*/ 1864 h 1923"/>
                <a:gd name="T70" fmla="*/ 1673 w 2476"/>
                <a:gd name="T71" fmla="*/ 1840 h 1923"/>
                <a:gd name="T72" fmla="*/ 1628 w 2476"/>
                <a:gd name="T73" fmla="*/ 1821 h 1923"/>
                <a:gd name="T74" fmla="*/ 1579 w 2476"/>
                <a:gd name="T75" fmla="*/ 1808 h 1923"/>
                <a:gd name="T76" fmla="*/ 1529 w 2476"/>
                <a:gd name="T77" fmla="*/ 1800 h 1923"/>
                <a:gd name="T78" fmla="*/ 1478 w 2476"/>
                <a:gd name="T79" fmla="*/ 1796 h 1923"/>
                <a:gd name="T80" fmla="*/ 225 w 2476"/>
                <a:gd name="T81" fmla="*/ 1796 h 1923"/>
                <a:gd name="T82" fmla="*/ 220 w 2476"/>
                <a:gd name="T83" fmla="*/ 1744 h 1923"/>
                <a:gd name="T84" fmla="*/ 210 w 2476"/>
                <a:gd name="T85" fmla="*/ 1691 h 1923"/>
                <a:gd name="T86" fmla="*/ 194 w 2476"/>
                <a:gd name="T87" fmla="*/ 1642 h 1923"/>
                <a:gd name="T88" fmla="*/ 173 w 2476"/>
                <a:gd name="T89" fmla="*/ 1596 h 1923"/>
                <a:gd name="T90" fmla="*/ 147 w 2476"/>
                <a:gd name="T91" fmla="*/ 1552 h 1923"/>
                <a:gd name="T92" fmla="*/ 117 w 2476"/>
                <a:gd name="T93" fmla="*/ 1511 h 1923"/>
                <a:gd name="T94" fmla="*/ 81 w 2476"/>
                <a:gd name="T95" fmla="*/ 1475 h 1923"/>
                <a:gd name="T96" fmla="*/ 43 w 2476"/>
                <a:gd name="T97" fmla="*/ 1441 h 1923"/>
                <a:gd name="T98" fmla="*/ 0 w 2476"/>
                <a:gd name="T99" fmla="*/ 1412 h 1923"/>
                <a:gd name="T100" fmla="*/ 0 w 2476"/>
                <a:gd name="T101" fmla="*/ 161 h 1923"/>
                <a:gd name="T102" fmla="*/ 4 w 2476"/>
                <a:gd name="T103" fmla="*/ 129 h 1923"/>
                <a:gd name="T104" fmla="*/ 14 w 2476"/>
                <a:gd name="T105" fmla="*/ 99 h 1923"/>
                <a:gd name="T106" fmla="*/ 29 w 2476"/>
                <a:gd name="T107" fmla="*/ 71 h 1923"/>
                <a:gd name="T108" fmla="*/ 48 w 2476"/>
                <a:gd name="T109" fmla="*/ 48 h 1923"/>
                <a:gd name="T110" fmla="*/ 73 w 2476"/>
                <a:gd name="T111" fmla="*/ 28 h 1923"/>
                <a:gd name="T112" fmla="*/ 100 w 2476"/>
                <a:gd name="T113" fmla="*/ 13 h 1923"/>
                <a:gd name="T114" fmla="*/ 130 w 2476"/>
                <a:gd name="T115" fmla="*/ 3 h 1923"/>
                <a:gd name="T116" fmla="*/ 163 w 2476"/>
                <a:gd name="T117" fmla="*/ 0 h 1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476" h="1923">
                  <a:moveTo>
                    <a:pt x="163" y="0"/>
                  </a:moveTo>
                  <a:lnTo>
                    <a:pt x="849" y="0"/>
                  </a:lnTo>
                  <a:lnTo>
                    <a:pt x="882" y="3"/>
                  </a:lnTo>
                  <a:lnTo>
                    <a:pt x="912" y="13"/>
                  </a:lnTo>
                  <a:lnTo>
                    <a:pt x="939" y="28"/>
                  </a:lnTo>
                  <a:lnTo>
                    <a:pt x="964" y="48"/>
                  </a:lnTo>
                  <a:lnTo>
                    <a:pt x="984" y="71"/>
                  </a:lnTo>
                  <a:lnTo>
                    <a:pt x="998" y="99"/>
                  </a:lnTo>
                  <a:lnTo>
                    <a:pt x="1008" y="129"/>
                  </a:lnTo>
                  <a:lnTo>
                    <a:pt x="1012" y="161"/>
                  </a:lnTo>
                  <a:lnTo>
                    <a:pt x="1012" y="363"/>
                  </a:lnTo>
                  <a:lnTo>
                    <a:pt x="1014" y="376"/>
                  </a:lnTo>
                  <a:lnTo>
                    <a:pt x="1023" y="383"/>
                  </a:lnTo>
                  <a:lnTo>
                    <a:pt x="1034" y="387"/>
                  </a:lnTo>
                  <a:lnTo>
                    <a:pt x="2314" y="387"/>
                  </a:lnTo>
                  <a:lnTo>
                    <a:pt x="2347" y="389"/>
                  </a:lnTo>
                  <a:lnTo>
                    <a:pt x="2377" y="399"/>
                  </a:lnTo>
                  <a:lnTo>
                    <a:pt x="2404" y="414"/>
                  </a:lnTo>
                  <a:lnTo>
                    <a:pt x="2428" y="434"/>
                  </a:lnTo>
                  <a:lnTo>
                    <a:pt x="2448" y="458"/>
                  </a:lnTo>
                  <a:lnTo>
                    <a:pt x="2463" y="486"/>
                  </a:lnTo>
                  <a:lnTo>
                    <a:pt x="2473" y="516"/>
                  </a:lnTo>
                  <a:lnTo>
                    <a:pt x="2476" y="548"/>
                  </a:lnTo>
                  <a:lnTo>
                    <a:pt x="2476" y="1760"/>
                  </a:lnTo>
                  <a:lnTo>
                    <a:pt x="2473" y="1793"/>
                  </a:lnTo>
                  <a:lnTo>
                    <a:pt x="2463" y="1824"/>
                  </a:lnTo>
                  <a:lnTo>
                    <a:pt x="2448" y="1851"/>
                  </a:lnTo>
                  <a:lnTo>
                    <a:pt x="2428" y="1875"/>
                  </a:lnTo>
                  <a:lnTo>
                    <a:pt x="2404" y="1895"/>
                  </a:lnTo>
                  <a:lnTo>
                    <a:pt x="2377" y="1910"/>
                  </a:lnTo>
                  <a:lnTo>
                    <a:pt x="2347" y="1919"/>
                  </a:lnTo>
                  <a:lnTo>
                    <a:pt x="2314" y="1923"/>
                  </a:lnTo>
                  <a:lnTo>
                    <a:pt x="1794" y="1923"/>
                  </a:lnTo>
                  <a:lnTo>
                    <a:pt x="1757" y="1892"/>
                  </a:lnTo>
                  <a:lnTo>
                    <a:pt x="1717" y="1864"/>
                  </a:lnTo>
                  <a:lnTo>
                    <a:pt x="1673" y="1840"/>
                  </a:lnTo>
                  <a:lnTo>
                    <a:pt x="1628" y="1821"/>
                  </a:lnTo>
                  <a:lnTo>
                    <a:pt x="1579" y="1808"/>
                  </a:lnTo>
                  <a:lnTo>
                    <a:pt x="1529" y="1800"/>
                  </a:lnTo>
                  <a:lnTo>
                    <a:pt x="1478" y="1796"/>
                  </a:lnTo>
                  <a:lnTo>
                    <a:pt x="225" y="1796"/>
                  </a:lnTo>
                  <a:lnTo>
                    <a:pt x="220" y="1744"/>
                  </a:lnTo>
                  <a:lnTo>
                    <a:pt x="210" y="1691"/>
                  </a:lnTo>
                  <a:lnTo>
                    <a:pt x="194" y="1642"/>
                  </a:lnTo>
                  <a:lnTo>
                    <a:pt x="173" y="1596"/>
                  </a:lnTo>
                  <a:lnTo>
                    <a:pt x="147" y="1552"/>
                  </a:lnTo>
                  <a:lnTo>
                    <a:pt x="117" y="1511"/>
                  </a:lnTo>
                  <a:lnTo>
                    <a:pt x="81" y="1475"/>
                  </a:lnTo>
                  <a:lnTo>
                    <a:pt x="43" y="1441"/>
                  </a:lnTo>
                  <a:lnTo>
                    <a:pt x="0" y="1412"/>
                  </a:lnTo>
                  <a:lnTo>
                    <a:pt x="0" y="161"/>
                  </a:lnTo>
                  <a:lnTo>
                    <a:pt x="4" y="129"/>
                  </a:lnTo>
                  <a:lnTo>
                    <a:pt x="14" y="99"/>
                  </a:lnTo>
                  <a:lnTo>
                    <a:pt x="29" y="71"/>
                  </a:lnTo>
                  <a:lnTo>
                    <a:pt x="48" y="48"/>
                  </a:lnTo>
                  <a:lnTo>
                    <a:pt x="73" y="28"/>
                  </a:lnTo>
                  <a:lnTo>
                    <a:pt x="100" y="13"/>
                  </a:lnTo>
                  <a:lnTo>
                    <a:pt x="130" y="3"/>
                  </a:lnTo>
                  <a:lnTo>
                    <a:pt x="1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1" name="Freeform 504">
              <a:extLst>
                <a:ext uri="{FF2B5EF4-FFF2-40B4-BE49-F238E27FC236}">
                  <a16:creationId xmlns:a16="http://schemas.microsoft.com/office/drawing/2014/main" xmlns="" id="{5BEF29CF-B0F1-4908-92A7-E7F4E302076B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" y="3018"/>
              <a:ext cx="1452" cy="1128"/>
            </a:xfrm>
            <a:custGeom>
              <a:avLst/>
              <a:gdLst>
                <a:gd name="T0" fmla="*/ 190 w 2905"/>
                <a:gd name="T1" fmla="*/ 0 h 2257"/>
                <a:gd name="T2" fmla="*/ 995 w 2905"/>
                <a:gd name="T3" fmla="*/ 0 h 2257"/>
                <a:gd name="T4" fmla="*/ 1034 w 2905"/>
                <a:gd name="T5" fmla="*/ 3 h 2257"/>
                <a:gd name="T6" fmla="*/ 1069 w 2905"/>
                <a:gd name="T7" fmla="*/ 15 h 2257"/>
                <a:gd name="T8" fmla="*/ 1102 w 2905"/>
                <a:gd name="T9" fmla="*/ 32 h 2257"/>
                <a:gd name="T10" fmla="*/ 1131 w 2905"/>
                <a:gd name="T11" fmla="*/ 56 h 2257"/>
                <a:gd name="T12" fmla="*/ 1153 w 2905"/>
                <a:gd name="T13" fmla="*/ 84 h 2257"/>
                <a:gd name="T14" fmla="*/ 1171 w 2905"/>
                <a:gd name="T15" fmla="*/ 116 h 2257"/>
                <a:gd name="T16" fmla="*/ 1182 w 2905"/>
                <a:gd name="T17" fmla="*/ 152 h 2257"/>
                <a:gd name="T18" fmla="*/ 1186 w 2905"/>
                <a:gd name="T19" fmla="*/ 190 h 2257"/>
                <a:gd name="T20" fmla="*/ 1186 w 2905"/>
                <a:gd name="T21" fmla="*/ 427 h 2257"/>
                <a:gd name="T22" fmla="*/ 1190 w 2905"/>
                <a:gd name="T23" fmla="*/ 440 h 2257"/>
                <a:gd name="T24" fmla="*/ 1200 w 2905"/>
                <a:gd name="T25" fmla="*/ 450 h 2257"/>
                <a:gd name="T26" fmla="*/ 1213 w 2905"/>
                <a:gd name="T27" fmla="*/ 454 h 2257"/>
                <a:gd name="T28" fmla="*/ 2715 w 2905"/>
                <a:gd name="T29" fmla="*/ 454 h 2257"/>
                <a:gd name="T30" fmla="*/ 2753 w 2905"/>
                <a:gd name="T31" fmla="*/ 458 h 2257"/>
                <a:gd name="T32" fmla="*/ 2788 w 2905"/>
                <a:gd name="T33" fmla="*/ 469 h 2257"/>
                <a:gd name="T34" fmla="*/ 2821 w 2905"/>
                <a:gd name="T35" fmla="*/ 487 h 2257"/>
                <a:gd name="T36" fmla="*/ 2850 w 2905"/>
                <a:gd name="T37" fmla="*/ 509 h 2257"/>
                <a:gd name="T38" fmla="*/ 2872 w 2905"/>
                <a:gd name="T39" fmla="*/ 538 h 2257"/>
                <a:gd name="T40" fmla="*/ 2890 w 2905"/>
                <a:gd name="T41" fmla="*/ 570 h 2257"/>
                <a:gd name="T42" fmla="*/ 2901 w 2905"/>
                <a:gd name="T43" fmla="*/ 606 h 2257"/>
                <a:gd name="T44" fmla="*/ 2905 w 2905"/>
                <a:gd name="T45" fmla="*/ 644 h 2257"/>
                <a:gd name="T46" fmla="*/ 2905 w 2905"/>
                <a:gd name="T47" fmla="*/ 2066 h 2257"/>
                <a:gd name="T48" fmla="*/ 2901 w 2905"/>
                <a:gd name="T49" fmla="*/ 2105 h 2257"/>
                <a:gd name="T50" fmla="*/ 2890 w 2905"/>
                <a:gd name="T51" fmla="*/ 2140 h 2257"/>
                <a:gd name="T52" fmla="*/ 2872 w 2905"/>
                <a:gd name="T53" fmla="*/ 2173 h 2257"/>
                <a:gd name="T54" fmla="*/ 2850 w 2905"/>
                <a:gd name="T55" fmla="*/ 2202 h 2257"/>
                <a:gd name="T56" fmla="*/ 2821 w 2905"/>
                <a:gd name="T57" fmla="*/ 2224 h 2257"/>
                <a:gd name="T58" fmla="*/ 2788 w 2905"/>
                <a:gd name="T59" fmla="*/ 2242 h 2257"/>
                <a:gd name="T60" fmla="*/ 2753 w 2905"/>
                <a:gd name="T61" fmla="*/ 2253 h 2257"/>
                <a:gd name="T62" fmla="*/ 2715 w 2905"/>
                <a:gd name="T63" fmla="*/ 2257 h 2257"/>
                <a:gd name="T64" fmla="*/ 190 w 2905"/>
                <a:gd name="T65" fmla="*/ 2257 h 2257"/>
                <a:gd name="T66" fmla="*/ 153 w 2905"/>
                <a:gd name="T67" fmla="*/ 2253 h 2257"/>
                <a:gd name="T68" fmla="*/ 116 w 2905"/>
                <a:gd name="T69" fmla="*/ 2242 h 2257"/>
                <a:gd name="T70" fmla="*/ 84 w 2905"/>
                <a:gd name="T71" fmla="*/ 2224 h 2257"/>
                <a:gd name="T72" fmla="*/ 56 w 2905"/>
                <a:gd name="T73" fmla="*/ 2202 h 2257"/>
                <a:gd name="T74" fmla="*/ 33 w 2905"/>
                <a:gd name="T75" fmla="*/ 2173 h 2257"/>
                <a:gd name="T76" fmla="*/ 15 w 2905"/>
                <a:gd name="T77" fmla="*/ 2140 h 2257"/>
                <a:gd name="T78" fmla="*/ 4 w 2905"/>
                <a:gd name="T79" fmla="*/ 2105 h 2257"/>
                <a:gd name="T80" fmla="*/ 0 w 2905"/>
                <a:gd name="T81" fmla="*/ 2066 h 2257"/>
                <a:gd name="T82" fmla="*/ 0 w 2905"/>
                <a:gd name="T83" fmla="*/ 190 h 2257"/>
                <a:gd name="T84" fmla="*/ 4 w 2905"/>
                <a:gd name="T85" fmla="*/ 152 h 2257"/>
                <a:gd name="T86" fmla="*/ 15 w 2905"/>
                <a:gd name="T87" fmla="*/ 116 h 2257"/>
                <a:gd name="T88" fmla="*/ 33 w 2905"/>
                <a:gd name="T89" fmla="*/ 84 h 2257"/>
                <a:gd name="T90" fmla="*/ 56 w 2905"/>
                <a:gd name="T91" fmla="*/ 56 h 2257"/>
                <a:gd name="T92" fmla="*/ 84 w 2905"/>
                <a:gd name="T93" fmla="*/ 32 h 2257"/>
                <a:gd name="T94" fmla="*/ 116 w 2905"/>
                <a:gd name="T95" fmla="*/ 15 h 2257"/>
                <a:gd name="T96" fmla="*/ 153 w 2905"/>
                <a:gd name="T97" fmla="*/ 3 h 2257"/>
                <a:gd name="T98" fmla="*/ 190 w 2905"/>
                <a:gd name="T99" fmla="*/ 0 h 2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905" h="2257">
                  <a:moveTo>
                    <a:pt x="190" y="0"/>
                  </a:moveTo>
                  <a:lnTo>
                    <a:pt x="995" y="0"/>
                  </a:lnTo>
                  <a:lnTo>
                    <a:pt x="1034" y="3"/>
                  </a:lnTo>
                  <a:lnTo>
                    <a:pt x="1069" y="15"/>
                  </a:lnTo>
                  <a:lnTo>
                    <a:pt x="1102" y="32"/>
                  </a:lnTo>
                  <a:lnTo>
                    <a:pt x="1131" y="56"/>
                  </a:lnTo>
                  <a:lnTo>
                    <a:pt x="1153" y="84"/>
                  </a:lnTo>
                  <a:lnTo>
                    <a:pt x="1171" y="116"/>
                  </a:lnTo>
                  <a:lnTo>
                    <a:pt x="1182" y="152"/>
                  </a:lnTo>
                  <a:lnTo>
                    <a:pt x="1186" y="190"/>
                  </a:lnTo>
                  <a:lnTo>
                    <a:pt x="1186" y="427"/>
                  </a:lnTo>
                  <a:lnTo>
                    <a:pt x="1190" y="440"/>
                  </a:lnTo>
                  <a:lnTo>
                    <a:pt x="1200" y="450"/>
                  </a:lnTo>
                  <a:lnTo>
                    <a:pt x="1213" y="454"/>
                  </a:lnTo>
                  <a:lnTo>
                    <a:pt x="2715" y="454"/>
                  </a:lnTo>
                  <a:lnTo>
                    <a:pt x="2753" y="458"/>
                  </a:lnTo>
                  <a:lnTo>
                    <a:pt x="2788" y="469"/>
                  </a:lnTo>
                  <a:lnTo>
                    <a:pt x="2821" y="487"/>
                  </a:lnTo>
                  <a:lnTo>
                    <a:pt x="2850" y="509"/>
                  </a:lnTo>
                  <a:lnTo>
                    <a:pt x="2872" y="538"/>
                  </a:lnTo>
                  <a:lnTo>
                    <a:pt x="2890" y="570"/>
                  </a:lnTo>
                  <a:lnTo>
                    <a:pt x="2901" y="606"/>
                  </a:lnTo>
                  <a:lnTo>
                    <a:pt x="2905" y="644"/>
                  </a:lnTo>
                  <a:lnTo>
                    <a:pt x="2905" y="2066"/>
                  </a:lnTo>
                  <a:lnTo>
                    <a:pt x="2901" y="2105"/>
                  </a:lnTo>
                  <a:lnTo>
                    <a:pt x="2890" y="2140"/>
                  </a:lnTo>
                  <a:lnTo>
                    <a:pt x="2872" y="2173"/>
                  </a:lnTo>
                  <a:lnTo>
                    <a:pt x="2850" y="2202"/>
                  </a:lnTo>
                  <a:lnTo>
                    <a:pt x="2821" y="2224"/>
                  </a:lnTo>
                  <a:lnTo>
                    <a:pt x="2788" y="2242"/>
                  </a:lnTo>
                  <a:lnTo>
                    <a:pt x="2753" y="2253"/>
                  </a:lnTo>
                  <a:lnTo>
                    <a:pt x="2715" y="2257"/>
                  </a:lnTo>
                  <a:lnTo>
                    <a:pt x="190" y="2257"/>
                  </a:lnTo>
                  <a:lnTo>
                    <a:pt x="153" y="2253"/>
                  </a:lnTo>
                  <a:lnTo>
                    <a:pt x="116" y="2242"/>
                  </a:lnTo>
                  <a:lnTo>
                    <a:pt x="84" y="2224"/>
                  </a:lnTo>
                  <a:lnTo>
                    <a:pt x="56" y="2202"/>
                  </a:lnTo>
                  <a:lnTo>
                    <a:pt x="33" y="2173"/>
                  </a:lnTo>
                  <a:lnTo>
                    <a:pt x="15" y="2140"/>
                  </a:lnTo>
                  <a:lnTo>
                    <a:pt x="4" y="2105"/>
                  </a:lnTo>
                  <a:lnTo>
                    <a:pt x="0" y="2066"/>
                  </a:lnTo>
                  <a:lnTo>
                    <a:pt x="0" y="190"/>
                  </a:lnTo>
                  <a:lnTo>
                    <a:pt x="4" y="152"/>
                  </a:lnTo>
                  <a:lnTo>
                    <a:pt x="15" y="116"/>
                  </a:lnTo>
                  <a:lnTo>
                    <a:pt x="33" y="84"/>
                  </a:lnTo>
                  <a:lnTo>
                    <a:pt x="56" y="56"/>
                  </a:lnTo>
                  <a:lnTo>
                    <a:pt x="84" y="32"/>
                  </a:lnTo>
                  <a:lnTo>
                    <a:pt x="116" y="15"/>
                  </a:lnTo>
                  <a:lnTo>
                    <a:pt x="153" y="3"/>
                  </a:lnTo>
                  <a:lnTo>
                    <a:pt x="1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cs typeface="+mn-ea"/>
                <a:sym typeface="+mn-lt"/>
              </a:endParaRPr>
            </a:p>
          </p:txBody>
        </p:sp>
      </p:grpSp>
      <p:grpSp>
        <p:nvGrpSpPr>
          <p:cNvPr id="12" name="Group 547">
            <a:extLst>
              <a:ext uri="{FF2B5EF4-FFF2-40B4-BE49-F238E27FC236}">
                <a16:creationId xmlns:a16="http://schemas.microsoft.com/office/drawing/2014/main" xmlns="" id="{587351B0-CACA-4799-973B-BE580E4FECD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599591" y="3209954"/>
            <a:ext cx="475243" cy="474779"/>
            <a:chOff x="647" y="1848"/>
            <a:chExt cx="2051" cy="2049"/>
          </a:xfrm>
          <a:solidFill>
            <a:schemeClr val="bg1"/>
          </a:solidFill>
        </p:grpSpPr>
        <p:sp>
          <p:nvSpPr>
            <p:cNvPr id="13" name="Freeform 549">
              <a:extLst>
                <a:ext uri="{FF2B5EF4-FFF2-40B4-BE49-F238E27FC236}">
                  <a16:creationId xmlns:a16="http://schemas.microsoft.com/office/drawing/2014/main" xmlns="" id="{D1704457-24FE-4EED-8E7E-9DB9347CA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" y="1982"/>
              <a:ext cx="1466" cy="1496"/>
            </a:xfrm>
            <a:custGeom>
              <a:avLst/>
              <a:gdLst>
                <a:gd name="T0" fmla="*/ 1428 w 2931"/>
                <a:gd name="T1" fmla="*/ 0 h 2992"/>
                <a:gd name="T2" fmla="*/ 1479 w 2931"/>
                <a:gd name="T3" fmla="*/ 18 h 2992"/>
                <a:gd name="T4" fmla="*/ 1519 w 2931"/>
                <a:gd name="T5" fmla="*/ 54 h 2992"/>
                <a:gd name="T6" fmla="*/ 1542 w 2931"/>
                <a:gd name="T7" fmla="*/ 104 h 2992"/>
                <a:gd name="T8" fmla="*/ 1544 w 2931"/>
                <a:gd name="T9" fmla="*/ 1407 h 2992"/>
                <a:gd name="T10" fmla="*/ 1557 w 2931"/>
                <a:gd name="T11" fmla="*/ 1464 h 2992"/>
                <a:gd name="T12" fmla="*/ 1593 w 2931"/>
                <a:gd name="T13" fmla="*/ 1508 h 2992"/>
                <a:gd name="T14" fmla="*/ 1645 w 2931"/>
                <a:gd name="T15" fmla="*/ 1534 h 2992"/>
                <a:gd name="T16" fmla="*/ 2931 w 2931"/>
                <a:gd name="T17" fmla="*/ 1536 h 2992"/>
                <a:gd name="T18" fmla="*/ 2860 w 2931"/>
                <a:gd name="T19" fmla="*/ 1596 h 2992"/>
                <a:gd name="T20" fmla="*/ 2807 w 2931"/>
                <a:gd name="T21" fmla="*/ 1673 h 2992"/>
                <a:gd name="T22" fmla="*/ 2778 w 2931"/>
                <a:gd name="T23" fmla="*/ 1766 h 2992"/>
                <a:gd name="T24" fmla="*/ 2701 w 2931"/>
                <a:gd name="T25" fmla="*/ 1746 h 2992"/>
                <a:gd name="T26" fmla="*/ 2619 w 2931"/>
                <a:gd name="T27" fmla="*/ 1746 h 2992"/>
                <a:gd name="T28" fmla="*/ 2536 w 2931"/>
                <a:gd name="T29" fmla="*/ 1768 h 2992"/>
                <a:gd name="T30" fmla="*/ 2463 w 2931"/>
                <a:gd name="T31" fmla="*/ 1811 h 2992"/>
                <a:gd name="T32" fmla="*/ 2402 w 2931"/>
                <a:gd name="T33" fmla="*/ 1870 h 2992"/>
                <a:gd name="T34" fmla="*/ 2232 w 2931"/>
                <a:gd name="T35" fmla="*/ 2159 h 2992"/>
                <a:gd name="T36" fmla="*/ 2201 w 2931"/>
                <a:gd name="T37" fmla="*/ 2235 h 2992"/>
                <a:gd name="T38" fmla="*/ 2155 w 2931"/>
                <a:gd name="T39" fmla="*/ 2254 h 2992"/>
                <a:gd name="T40" fmla="*/ 2071 w 2931"/>
                <a:gd name="T41" fmla="*/ 2228 h 2992"/>
                <a:gd name="T42" fmla="*/ 1793 w 2931"/>
                <a:gd name="T43" fmla="*/ 2224 h 2992"/>
                <a:gd name="T44" fmla="*/ 1707 w 2931"/>
                <a:gd name="T45" fmla="*/ 2237 h 2992"/>
                <a:gd name="T46" fmla="*/ 1631 w 2931"/>
                <a:gd name="T47" fmla="*/ 2271 h 2992"/>
                <a:gd name="T48" fmla="*/ 1569 w 2931"/>
                <a:gd name="T49" fmla="*/ 2325 h 2992"/>
                <a:gd name="T50" fmla="*/ 1522 w 2931"/>
                <a:gd name="T51" fmla="*/ 2394 h 2992"/>
                <a:gd name="T52" fmla="*/ 1476 w 2931"/>
                <a:gd name="T53" fmla="*/ 2427 h 2992"/>
                <a:gd name="T54" fmla="*/ 1404 w 2931"/>
                <a:gd name="T55" fmla="*/ 2428 h 2992"/>
                <a:gd name="T56" fmla="*/ 1328 w 2931"/>
                <a:gd name="T57" fmla="*/ 2448 h 2992"/>
                <a:gd name="T58" fmla="*/ 1260 w 2931"/>
                <a:gd name="T59" fmla="*/ 2488 h 2992"/>
                <a:gd name="T60" fmla="*/ 1205 w 2931"/>
                <a:gd name="T61" fmla="*/ 2543 h 2992"/>
                <a:gd name="T62" fmla="*/ 1067 w 2931"/>
                <a:gd name="T63" fmla="*/ 2777 h 2992"/>
                <a:gd name="T64" fmla="*/ 1034 w 2931"/>
                <a:gd name="T65" fmla="*/ 2862 h 2992"/>
                <a:gd name="T66" fmla="*/ 1028 w 2931"/>
                <a:gd name="T67" fmla="*/ 2949 h 2992"/>
                <a:gd name="T68" fmla="*/ 935 w 2931"/>
                <a:gd name="T69" fmla="*/ 2954 h 2992"/>
                <a:gd name="T70" fmla="*/ 748 w 2931"/>
                <a:gd name="T71" fmla="*/ 2858 h 2992"/>
                <a:gd name="T72" fmla="*/ 577 w 2931"/>
                <a:gd name="T73" fmla="*/ 2739 h 2992"/>
                <a:gd name="T74" fmla="*/ 424 w 2931"/>
                <a:gd name="T75" fmla="*/ 2598 h 2992"/>
                <a:gd name="T76" fmla="*/ 291 w 2931"/>
                <a:gd name="T77" fmla="*/ 2438 h 2992"/>
                <a:gd name="T78" fmla="*/ 180 w 2931"/>
                <a:gd name="T79" fmla="*/ 2262 h 2992"/>
                <a:gd name="T80" fmla="*/ 94 w 2931"/>
                <a:gd name="T81" fmla="*/ 2068 h 2992"/>
                <a:gd name="T82" fmla="*/ 35 w 2931"/>
                <a:gd name="T83" fmla="*/ 1864 h 2992"/>
                <a:gd name="T84" fmla="*/ 3 w 2931"/>
                <a:gd name="T85" fmla="*/ 1649 h 2992"/>
                <a:gd name="T86" fmla="*/ 3 w 2931"/>
                <a:gd name="T87" fmla="*/ 1428 h 2992"/>
                <a:gd name="T88" fmla="*/ 33 w 2931"/>
                <a:gd name="T89" fmla="*/ 1218 h 2992"/>
                <a:gd name="T90" fmla="*/ 89 w 2931"/>
                <a:gd name="T91" fmla="*/ 1016 h 2992"/>
                <a:gd name="T92" fmla="*/ 173 w 2931"/>
                <a:gd name="T93" fmla="*/ 828 h 2992"/>
                <a:gd name="T94" fmla="*/ 279 w 2931"/>
                <a:gd name="T95" fmla="*/ 653 h 2992"/>
                <a:gd name="T96" fmla="*/ 406 w 2931"/>
                <a:gd name="T97" fmla="*/ 494 h 2992"/>
                <a:gd name="T98" fmla="*/ 553 w 2931"/>
                <a:gd name="T99" fmla="*/ 354 h 2992"/>
                <a:gd name="T100" fmla="*/ 716 w 2931"/>
                <a:gd name="T101" fmla="*/ 233 h 2992"/>
                <a:gd name="T102" fmla="*/ 897 w 2931"/>
                <a:gd name="T103" fmla="*/ 135 h 2992"/>
                <a:gd name="T104" fmla="*/ 1090 w 2931"/>
                <a:gd name="T105" fmla="*/ 61 h 2992"/>
                <a:gd name="T106" fmla="*/ 1295 w 2931"/>
                <a:gd name="T107" fmla="*/ 14 h 2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31" h="2992">
                  <a:moveTo>
                    <a:pt x="1401" y="0"/>
                  </a:moveTo>
                  <a:lnTo>
                    <a:pt x="1428" y="0"/>
                  </a:lnTo>
                  <a:lnTo>
                    <a:pt x="1454" y="7"/>
                  </a:lnTo>
                  <a:lnTo>
                    <a:pt x="1479" y="18"/>
                  </a:lnTo>
                  <a:lnTo>
                    <a:pt x="1502" y="34"/>
                  </a:lnTo>
                  <a:lnTo>
                    <a:pt x="1519" y="54"/>
                  </a:lnTo>
                  <a:lnTo>
                    <a:pt x="1533" y="78"/>
                  </a:lnTo>
                  <a:lnTo>
                    <a:pt x="1542" y="104"/>
                  </a:lnTo>
                  <a:lnTo>
                    <a:pt x="1544" y="130"/>
                  </a:lnTo>
                  <a:lnTo>
                    <a:pt x="1544" y="1407"/>
                  </a:lnTo>
                  <a:lnTo>
                    <a:pt x="1548" y="1437"/>
                  </a:lnTo>
                  <a:lnTo>
                    <a:pt x="1557" y="1464"/>
                  </a:lnTo>
                  <a:lnTo>
                    <a:pt x="1573" y="1488"/>
                  </a:lnTo>
                  <a:lnTo>
                    <a:pt x="1593" y="1508"/>
                  </a:lnTo>
                  <a:lnTo>
                    <a:pt x="1618" y="1524"/>
                  </a:lnTo>
                  <a:lnTo>
                    <a:pt x="1645" y="1534"/>
                  </a:lnTo>
                  <a:lnTo>
                    <a:pt x="1675" y="1536"/>
                  </a:lnTo>
                  <a:lnTo>
                    <a:pt x="2931" y="1536"/>
                  </a:lnTo>
                  <a:lnTo>
                    <a:pt x="2894" y="1564"/>
                  </a:lnTo>
                  <a:lnTo>
                    <a:pt x="2860" y="1596"/>
                  </a:lnTo>
                  <a:lnTo>
                    <a:pt x="2830" y="1634"/>
                  </a:lnTo>
                  <a:lnTo>
                    <a:pt x="2807" y="1673"/>
                  </a:lnTo>
                  <a:lnTo>
                    <a:pt x="2789" y="1718"/>
                  </a:lnTo>
                  <a:lnTo>
                    <a:pt x="2778" y="1766"/>
                  </a:lnTo>
                  <a:lnTo>
                    <a:pt x="2741" y="1753"/>
                  </a:lnTo>
                  <a:lnTo>
                    <a:pt x="2701" y="1746"/>
                  </a:lnTo>
                  <a:lnTo>
                    <a:pt x="2661" y="1743"/>
                  </a:lnTo>
                  <a:lnTo>
                    <a:pt x="2619" y="1746"/>
                  </a:lnTo>
                  <a:lnTo>
                    <a:pt x="2576" y="1754"/>
                  </a:lnTo>
                  <a:lnTo>
                    <a:pt x="2536" y="1768"/>
                  </a:lnTo>
                  <a:lnTo>
                    <a:pt x="2498" y="1787"/>
                  </a:lnTo>
                  <a:lnTo>
                    <a:pt x="2463" y="1811"/>
                  </a:lnTo>
                  <a:lnTo>
                    <a:pt x="2430" y="1839"/>
                  </a:lnTo>
                  <a:lnTo>
                    <a:pt x="2402" y="1870"/>
                  </a:lnTo>
                  <a:lnTo>
                    <a:pt x="2378" y="1906"/>
                  </a:lnTo>
                  <a:lnTo>
                    <a:pt x="2232" y="2159"/>
                  </a:lnTo>
                  <a:lnTo>
                    <a:pt x="2213" y="2197"/>
                  </a:lnTo>
                  <a:lnTo>
                    <a:pt x="2201" y="2235"/>
                  </a:lnTo>
                  <a:lnTo>
                    <a:pt x="2192" y="2275"/>
                  </a:lnTo>
                  <a:lnTo>
                    <a:pt x="2155" y="2254"/>
                  </a:lnTo>
                  <a:lnTo>
                    <a:pt x="2114" y="2238"/>
                  </a:lnTo>
                  <a:lnTo>
                    <a:pt x="2071" y="2228"/>
                  </a:lnTo>
                  <a:lnTo>
                    <a:pt x="2025" y="2224"/>
                  </a:lnTo>
                  <a:lnTo>
                    <a:pt x="1793" y="2224"/>
                  </a:lnTo>
                  <a:lnTo>
                    <a:pt x="1750" y="2228"/>
                  </a:lnTo>
                  <a:lnTo>
                    <a:pt x="1707" y="2237"/>
                  </a:lnTo>
                  <a:lnTo>
                    <a:pt x="1669" y="2252"/>
                  </a:lnTo>
                  <a:lnTo>
                    <a:pt x="1631" y="2271"/>
                  </a:lnTo>
                  <a:lnTo>
                    <a:pt x="1598" y="2296"/>
                  </a:lnTo>
                  <a:lnTo>
                    <a:pt x="1569" y="2325"/>
                  </a:lnTo>
                  <a:lnTo>
                    <a:pt x="1543" y="2357"/>
                  </a:lnTo>
                  <a:lnTo>
                    <a:pt x="1522" y="2394"/>
                  </a:lnTo>
                  <a:lnTo>
                    <a:pt x="1507" y="2432"/>
                  </a:lnTo>
                  <a:lnTo>
                    <a:pt x="1476" y="2427"/>
                  </a:lnTo>
                  <a:lnTo>
                    <a:pt x="1444" y="2426"/>
                  </a:lnTo>
                  <a:lnTo>
                    <a:pt x="1404" y="2428"/>
                  </a:lnTo>
                  <a:lnTo>
                    <a:pt x="1366" y="2436"/>
                  </a:lnTo>
                  <a:lnTo>
                    <a:pt x="1328" y="2448"/>
                  </a:lnTo>
                  <a:lnTo>
                    <a:pt x="1294" y="2466"/>
                  </a:lnTo>
                  <a:lnTo>
                    <a:pt x="1260" y="2488"/>
                  </a:lnTo>
                  <a:lnTo>
                    <a:pt x="1231" y="2513"/>
                  </a:lnTo>
                  <a:lnTo>
                    <a:pt x="1205" y="2543"/>
                  </a:lnTo>
                  <a:lnTo>
                    <a:pt x="1183" y="2577"/>
                  </a:lnTo>
                  <a:lnTo>
                    <a:pt x="1067" y="2777"/>
                  </a:lnTo>
                  <a:lnTo>
                    <a:pt x="1047" y="2818"/>
                  </a:lnTo>
                  <a:lnTo>
                    <a:pt x="1034" y="2862"/>
                  </a:lnTo>
                  <a:lnTo>
                    <a:pt x="1027" y="2906"/>
                  </a:lnTo>
                  <a:lnTo>
                    <a:pt x="1028" y="2949"/>
                  </a:lnTo>
                  <a:lnTo>
                    <a:pt x="1034" y="2992"/>
                  </a:lnTo>
                  <a:lnTo>
                    <a:pt x="935" y="2954"/>
                  </a:lnTo>
                  <a:lnTo>
                    <a:pt x="840" y="2909"/>
                  </a:lnTo>
                  <a:lnTo>
                    <a:pt x="748" y="2858"/>
                  </a:lnTo>
                  <a:lnTo>
                    <a:pt x="660" y="2801"/>
                  </a:lnTo>
                  <a:lnTo>
                    <a:pt x="577" y="2739"/>
                  </a:lnTo>
                  <a:lnTo>
                    <a:pt x="498" y="2671"/>
                  </a:lnTo>
                  <a:lnTo>
                    <a:pt x="424" y="2598"/>
                  </a:lnTo>
                  <a:lnTo>
                    <a:pt x="355" y="2521"/>
                  </a:lnTo>
                  <a:lnTo>
                    <a:pt x="291" y="2438"/>
                  </a:lnTo>
                  <a:lnTo>
                    <a:pt x="233" y="2351"/>
                  </a:lnTo>
                  <a:lnTo>
                    <a:pt x="180" y="2262"/>
                  </a:lnTo>
                  <a:lnTo>
                    <a:pt x="134" y="2167"/>
                  </a:lnTo>
                  <a:lnTo>
                    <a:pt x="94" y="2068"/>
                  </a:lnTo>
                  <a:lnTo>
                    <a:pt x="61" y="1968"/>
                  </a:lnTo>
                  <a:lnTo>
                    <a:pt x="35" y="1864"/>
                  </a:lnTo>
                  <a:lnTo>
                    <a:pt x="16" y="1757"/>
                  </a:lnTo>
                  <a:lnTo>
                    <a:pt x="3" y="1649"/>
                  </a:lnTo>
                  <a:lnTo>
                    <a:pt x="0" y="1536"/>
                  </a:lnTo>
                  <a:lnTo>
                    <a:pt x="3" y="1428"/>
                  </a:lnTo>
                  <a:lnTo>
                    <a:pt x="15" y="1322"/>
                  </a:lnTo>
                  <a:lnTo>
                    <a:pt x="33" y="1218"/>
                  </a:lnTo>
                  <a:lnTo>
                    <a:pt x="58" y="1115"/>
                  </a:lnTo>
                  <a:lnTo>
                    <a:pt x="89" y="1016"/>
                  </a:lnTo>
                  <a:lnTo>
                    <a:pt x="128" y="920"/>
                  </a:lnTo>
                  <a:lnTo>
                    <a:pt x="173" y="828"/>
                  </a:lnTo>
                  <a:lnTo>
                    <a:pt x="223" y="738"/>
                  </a:lnTo>
                  <a:lnTo>
                    <a:pt x="279" y="653"/>
                  </a:lnTo>
                  <a:lnTo>
                    <a:pt x="340" y="571"/>
                  </a:lnTo>
                  <a:lnTo>
                    <a:pt x="406" y="494"/>
                  </a:lnTo>
                  <a:lnTo>
                    <a:pt x="477" y="421"/>
                  </a:lnTo>
                  <a:lnTo>
                    <a:pt x="553" y="354"/>
                  </a:lnTo>
                  <a:lnTo>
                    <a:pt x="633" y="291"/>
                  </a:lnTo>
                  <a:lnTo>
                    <a:pt x="716" y="233"/>
                  </a:lnTo>
                  <a:lnTo>
                    <a:pt x="805" y="182"/>
                  </a:lnTo>
                  <a:lnTo>
                    <a:pt x="897" y="135"/>
                  </a:lnTo>
                  <a:lnTo>
                    <a:pt x="992" y="95"/>
                  </a:lnTo>
                  <a:lnTo>
                    <a:pt x="1090" y="61"/>
                  </a:lnTo>
                  <a:lnTo>
                    <a:pt x="1191" y="34"/>
                  </a:lnTo>
                  <a:lnTo>
                    <a:pt x="1295" y="14"/>
                  </a:lnTo>
                  <a:lnTo>
                    <a:pt x="14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4" name="Freeform 550">
              <a:extLst>
                <a:ext uri="{FF2B5EF4-FFF2-40B4-BE49-F238E27FC236}">
                  <a16:creationId xmlns:a16="http://schemas.microsoft.com/office/drawing/2014/main" xmlns="" id="{A5BCC78E-B063-43D3-BE00-4C6E69DF27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4" y="1848"/>
              <a:ext cx="769" cy="768"/>
            </a:xfrm>
            <a:custGeom>
              <a:avLst/>
              <a:gdLst>
                <a:gd name="T0" fmla="*/ 143 w 1538"/>
                <a:gd name="T1" fmla="*/ 0 h 1537"/>
                <a:gd name="T2" fmla="*/ 248 w 1538"/>
                <a:gd name="T3" fmla="*/ 13 h 1537"/>
                <a:gd name="T4" fmla="*/ 350 w 1538"/>
                <a:gd name="T5" fmla="*/ 33 h 1537"/>
                <a:gd name="T6" fmla="*/ 449 w 1538"/>
                <a:gd name="T7" fmla="*/ 60 h 1537"/>
                <a:gd name="T8" fmla="*/ 546 w 1538"/>
                <a:gd name="T9" fmla="*/ 93 h 1537"/>
                <a:gd name="T10" fmla="*/ 641 w 1538"/>
                <a:gd name="T11" fmla="*/ 131 h 1537"/>
                <a:gd name="T12" fmla="*/ 730 w 1538"/>
                <a:gd name="T13" fmla="*/ 177 h 1537"/>
                <a:gd name="T14" fmla="*/ 818 w 1538"/>
                <a:gd name="T15" fmla="*/ 227 h 1537"/>
                <a:gd name="T16" fmla="*/ 901 w 1538"/>
                <a:gd name="T17" fmla="*/ 283 h 1537"/>
                <a:gd name="T18" fmla="*/ 981 w 1538"/>
                <a:gd name="T19" fmla="*/ 344 h 1537"/>
                <a:gd name="T20" fmla="*/ 1056 w 1538"/>
                <a:gd name="T21" fmla="*/ 410 h 1537"/>
                <a:gd name="T22" fmla="*/ 1127 w 1538"/>
                <a:gd name="T23" fmla="*/ 481 h 1537"/>
                <a:gd name="T24" fmla="*/ 1193 w 1538"/>
                <a:gd name="T25" fmla="*/ 556 h 1537"/>
                <a:gd name="T26" fmla="*/ 1254 w 1538"/>
                <a:gd name="T27" fmla="*/ 636 h 1537"/>
                <a:gd name="T28" fmla="*/ 1310 w 1538"/>
                <a:gd name="T29" fmla="*/ 719 h 1537"/>
                <a:gd name="T30" fmla="*/ 1361 w 1538"/>
                <a:gd name="T31" fmla="*/ 807 h 1537"/>
                <a:gd name="T32" fmla="*/ 1406 w 1538"/>
                <a:gd name="T33" fmla="*/ 897 h 1537"/>
                <a:gd name="T34" fmla="*/ 1445 w 1538"/>
                <a:gd name="T35" fmla="*/ 991 h 1537"/>
                <a:gd name="T36" fmla="*/ 1478 w 1538"/>
                <a:gd name="T37" fmla="*/ 1088 h 1537"/>
                <a:gd name="T38" fmla="*/ 1505 w 1538"/>
                <a:gd name="T39" fmla="*/ 1188 h 1537"/>
                <a:gd name="T40" fmla="*/ 1524 w 1538"/>
                <a:gd name="T41" fmla="*/ 1289 h 1537"/>
                <a:gd name="T42" fmla="*/ 1538 w 1538"/>
                <a:gd name="T43" fmla="*/ 1393 h 1537"/>
                <a:gd name="T44" fmla="*/ 1537 w 1538"/>
                <a:gd name="T45" fmla="*/ 1421 h 1537"/>
                <a:gd name="T46" fmla="*/ 1532 w 1538"/>
                <a:gd name="T47" fmla="*/ 1447 h 1537"/>
                <a:gd name="T48" fmla="*/ 1521 w 1538"/>
                <a:gd name="T49" fmla="*/ 1472 h 1537"/>
                <a:gd name="T50" fmla="*/ 1505 w 1538"/>
                <a:gd name="T51" fmla="*/ 1494 h 1537"/>
                <a:gd name="T52" fmla="*/ 1483 w 1538"/>
                <a:gd name="T53" fmla="*/ 1512 h 1537"/>
                <a:gd name="T54" fmla="*/ 1461 w 1538"/>
                <a:gd name="T55" fmla="*/ 1525 h 1537"/>
                <a:gd name="T56" fmla="*/ 1435 w 1538"/>
                <a:gd name="T57" fmla="*/ 1534 h 1537"/>
                <a:gd name="T58" fmla="*/ 1407 w 1538"/>
                <a:gd name="T59" fmla="*/ 1537 h 1537"/>
                <a:gd name="T60" fmla="*/ 131 w 1538"/>
                <a:gd name="T61" fmla="*/ 1537 h 1537"/>
                <a:gd name="T62" fmla="*/ 101 w 1538"/>
                <a:gd name="T63" fmla="*/ 1533 h 1537"/>
                <a:gd name="T64" fmla="*/ 74 w 1538"/>
                <a:gd name="T65" fmla="*/ 1523 h 1537"/>
                <a:gd name="T66" fmla="*/ 50 w 1538"/>
                <a:gd name="T67" fmla="*/ 1508 h 1537"/>
                <a:gd name="T68" fmla="*/ 29 w 1538"/>
                <a:gd name="T69" fmla="*/ 1488 h 1537"/>
                <a:gd name="T70" fmla="*/ 14 w 1538"/>
                <a:gd name="T71" fmla="*/ 1463 h 1537"/>
                <a:gd name="T72" fmla="*/ 4 w 1538"/>
                <a:gd name="T73" fmla="*/ 1436 h 1537"/>
                <a:gd name="T74" fmla="*/ 0 w 1538"/>
                <a:gd name="T75" fmla="*/ 1406 h 1537"/>
                <a:gd name="T76" fmla="*/ 0 w 1538"/>
                <a:gd name="T77" fmla="*/ 130 h 1537"/>
                <a:gd name="T78" fmla="*/ 4 w 1538"/>
                <a:gd name="T79" fmla="*/ 103 h 1537"/>
                <a:gd name="T80" fmla="*/ 11 w 1538"/>
                <a:gd name="T81" fmla="*/ 78 h 1537"/>
                <a:gd name="T82" fmla="*/ 25 w 1538"/>
                <a:gd name="T83" fmla="*/ 54 h 1537"/>
                <a:gd name="T84" fmla="*/ 44 w 1538"/>
                <a:gd name="T85" fmla="*/ 34 h 1537"/>
                <a:gd name="T86" fmla="*/ 65 w 1538"/>
                <a:gd name="T87" fmla="*/ 18 h 1537"/>
                <a:gd name="T88" fmla="*/ 90 w 1538"/>
                <a:gd name="T89" fmla="*/ 7 h 1537"/>
                <a:gd name="T90" fmla="*/ 116 w 1538"/>
                <a:gd name="T91" fmla="*/ 0 h 1537"/>
                <a:gd name="T92" fmla="*/ 143 w 1538"/>
                <a:gd name="T93" fmla="*/ 0 h 1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38" h="1537">
                  <a:moveTo>
                    <a:pt x="143" y="0"/>
                  </a:moveTo>
                  <a:lnTo>
                    <a:pt x="248" y="13"/>
                  </a:lnTo>
                  <a:lnTo>
                    <a:pt x="350" y="33"/>
                  </a:lnTo>
                  <a:lnTo>
                    <a:pt x="449" y="60"/>
                  </a:lnTo>
                  <a:lnTo>
                    <a:pt x="546" y="93"/>
                  </a:lnTo>
                  <a:lnTo>
                    <a:pt x="641" y="131"/>
                  </a:lnTo>
                  <a:lnTo>
                    <a:pt x="730" y="177"/>
                  </a:lnTo>
                  <a:lnTo>
                    <a:pt x="818" y="227"/>
                  </a:lnTo>
                  <a:lnTo>
                    <a:pt x="901" y="283"/>
                  </a:lnTo>
                  <a:lnTo>
                    <a:pt x="981" y="344"/>
                  </a:lnTo>
                  <a:lnTo>
                    <a:pt x="1056" y="410"/>
                  </a:lnTo>
                  <a:lnTo>
                    <a:pt x="1127" y="481"/>
                  </a:lnTo>
                  <a:lnTo>
                    <a:pt x="1193" y="556"/>
                  </a:lnTo>
                  <a:lnTo>
                    <a:pt x="1254" y="636"/>
                  </a:lnTo>
                  <a:lnTo>
                    <a:pt x="1310" y="719"/>
                  </a:lnTo>
                  <a:lnTo>
                    <a:pt x="1361" y="807"/>
                  </a:lnTo>
                  <a:lnTo>
                    <a:pt x="1406" y="897"/>
                  </a:lnTo>
                  <a:lnTo>
                    <a:pt x="1445" y="991"/>
                  </a:lnTo>
                  <a:lnTo>
                    <a:pt x="1478" y="1088"/>
                  </a:lnTo>
                  <a:lnTo>
                    <a:pt x="1505" y="1188"/>
                  </a:lnTo>
                  <a:lnTo>
                    <a:pt x="1524" y="1289"/>
                  </a:lnTo>
                  <a:lnTo>
                    <a:pt x="1538" y="1393"/>
                  </a:lnTo>
                  <a:lnTo>
                    <a:pt x="1537" y="1421"/>
                  </a:lnTo>
                  <a:lnTo>
                    <a:pt x="1532" y="1447"/>
                  </a:lnTo>
                  <a:lnTo>
                    <a:pt x="1521" y="1472"/>
                  </a:lnTo>
                  <a:lnTo>
                    <a:pt x="1505" y="1494"/>
                  </a:lnTo>
                  <a:lnTo>
                    <a:pt x="1483" y="1512"/>
                  </a:lnTo>
                  <a:lnTo>
                    <a:pt x="1461" y="1525"/>
                  </a:lnTo>
                  <a:lnTo>
                    <a:pt x="1435" y="1534"/>
                  </a:lnTo>
                  <a:lnTo>
                    <a:pt x="1407" y="1537"/>
                  </a:lnTo>
                  <a:lnTo>
                    <a:pt x="131" y="1537"/>
                  </a:lnTo>
                  <a:lnTo>
                    <a:pt x="101" y="1533"/>
                  </a:lnTo>
                  <a:lnTo>
                    <a:pt x="74" y="1523"/>
                  </a:lnTo>
                  <a:lnTo>
                    <a:pt x="50" y="1508"/>
                  </a:lnTo>
                  <a:lnTo>
                    <a:pt x="29" y="1488"/>
                  </a:lnTo>
                  <a:lnTo>
                    <a:pt x="14" y="1463"/>
                  </a:lnTo>
                  <a:lnTo>
                    <a:pt x="4" y="1436"/>
                  </a:lnTo>
                  <a:lnTo>
                    <a:pt x="0" y="1406"/>
                  </a:lnTo>
                  <a:lnTo>
                    <a:pt x="0" y="130"/>
                  </a:lnTo>
                  <a:lnTo>
                    <a:pt x="4" y="103"/>
                  </a:lnTo>
                  <a:lnTo>
                    <a:pt x="11" y="78"/>
                  </a:lnTo>
                  <a:lnTo>
                    <a:pt x="25" y="54"/>
                  </a:lnTo>
                  <a:lnTo>
                    <a:pt x="44" y="34"/>
                  </a:lnTo>
                  <a:lnTo>
                    <a:pt x="65" y="18"/>
                  </a:lnTo>
                  <a:lnTo>
                    <a:pt x="90" y="7"/>
                  </a:lnTo>
                  <a:lnTo>
                    <a:pt x="116" y="0"/>
                  </a:lnTo>
                  <a:lnTo>
                    <a:pt x="14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5" name="Freeform 551">
              <a:extLst>
                <a:ext uri="{FF2B5EF4-FFF2-40B4-BE49-F238E27FC236}">
                  <a16:creationId xmlns:a16="http://schemas.microsoft.com/office/drawing/2014/main" xmlns="" id="{3F1BA3B9-49CD-44DD-9E4A-063D2716C9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8" y="3117"/>
              <a:ext cx="307" cy="307"/>
            </a:xfrm>
            <a:custGeom>
              <a:avLst/>
              <a:gdLst>
                <a:gd name="T0" fmla="*/ 307 w 614"/>
                <a:gd name="T1" fmla="*/ 0 h 613"/>
                <a:gd name="T2" fmla="*/ 352 w 614"/>
                <a:gd name="T3" fmla="*/ 4 h 613"/>
                <a:gd name="T4" fmla="*/ 395 w 614"/>
                <a:gd name="T5" fmla="*/ 14 h 613"/>
                <a:gd name="T6" fmla="*/ 435 w 614"/>
                <a:gd name="T7" fmla="*/ 29 h 613"/>
                <a:gd name="T8" fmla="*/ 473 w 614"/>
                <a:gd name="T9" fmla="*/ 50 h 613"/>
                <a:gd name="T10" fmla="*/ 508 w 614"/>
                <a:gd name="T11" fmla="*/ 76 h 613"/>
                <a:gd name="T12" fmla="*/ 538 w 614"/>
                <a:gd name="T13" fmla="*/ 106 h 613"/>
                <a:gd name="T14" fmla="*/ 564 w 614"/>
                <a:gd name="T15" fmla="*/ 141 h 613"/>
                <a:gd name="T16" fmla="*/ 585 w 614"/>
                <a:gd name="T17" fmla="*/ 178 h 613"/>
                <a:gd name="T18" fmla="*/ 600 w 614"/>
                <a:gd name="T19" fmla="*/ 218 h 613"/>
                <a:gd name="T20" fmla="*/ 610 w 614"/>
                <a:gd name="T21" fmla="*/ 262 h 613"/>
                <a:gd name="T22" fmla="*/ 614 w 614"/>
                <a:gd name="T23" fmla="*/ 307 h 613"/>
                <a:gd name="T24" fmla="*/ 610 w 614"/>
                <a:gd name="T25" fmla="*/ 353 h 613"/>
                <a:gd name="T26" fmla="*/ 600 w 614"/>
                <a:gd name="T27" fmla="*/ 395 h 613"/>
                <a:gd name="T28" fmla="*/ 585 w 614"/>
                <a:gd name="T29" fmla="*/ 436 h 613"/>
                <a:gd name="T30" fmla="*/ 564 w 614"/>
                <a:gd name="T31" fmla="*/ 474 h 613"/>
                <a:gd name="T32" fmla="*/ 538 w 614"/>
                <a:gd name="T33" fmla="*/ 509 h 613"/>
                <a:gd name="T34" fmla="*/ 508 w 614"/>
                <a:gd name="T35" fmla="*/ 538 h 613"/>
                <a:gd name="T36" fmla="*/ 473 w 614"/>
                <a:gd name="T37" fmla="*/ 565 h 613"/>
                <a:gd name="T38" fmla="*/ 435 w 614"/>
                <a:gd name="T39" fmla="*/ 585 h 613"/>
                <a:gd name="T40" fmla="*/ 395 w 614"/>
                <a:gd name="T41" fmla="*/ 601 h 613"/>
                <a:gd name="T42" fmla="*/ 352 w 614"/>
                <a:gd name="T43" fmla="*/ 611 h 613"/>
                <a:gd name="T44" fmla="*/ 307 w 614"/>
                <a:gd name="T45" fmla="*/ 613 h 613"/>
                <a:gd name="T46" fmla="*/ 261 w 614"/>
                <a:gd name="T47" fmla="*/ 611 h 613"/>
                <a:gd name="T48" fmla="*/ 218 w 614"/>
                <a:gd name="T49" fmla="*/ 601 h 613"/>
                <a:gd name="T50" fmla="*/ 177 w 614"/>
                <a:gd name="T51" fmla="*/ 585 h 613"/>
                <a:gd name="T52" fmla="*/ 140 w 614"/>
                <a:gd name="T53" fmla="*/ 565 h 613"/>
                <a:gd name="T54" fmla="*/ 105 w 614"/>
                <a:gd name="T55" fmla="*/ 538 h 613"/>
                <a:gd name="T56" fmla="*/ 75 w 614"/>
                <a:gd name="T57" fmla="*/ 509 h 613"/>
                <a:gd name="T58" fmla="*/ 49 w 614"/>
                <a:gd name="T59" fmla="*/ 474 h 613"/>
                <a:gd name="T60" fmla="*/ 28 w 614"/>
                <a:gd name="T61" fmla="*/ 436 h 613"/>
                <a:gd name="T62" fmla="*/ 13 w 614"/>
                <a:gd name="T63" fmla="*/ 395 h 613"/>
                <a:gd name="T64" fmla="*/ 3 w 614"/>
                <a:gd name="T65" fmla="*/ 353 h 613"/>
                <a:gd name="T66" fmla="*/ 0 w 614"/>
                <a:gd name="T67" fmla="*/ 307 h 613"/>
                <a:gd name="T68" fmla="*/ 3 w 614"/>
                <a:gd name="T69" fmla="*/ 262 h 613"/>
                <a:gd name="T70" fmla="*/ 13 w 614"/>
                <a:gd name="T71" fmla="*/ 218 h 613"/>
                <a:gd name="T72" fmla="*/ 28 w 614"/>
                <a:gd name="T73" fmla="*/ 178 h 613"/>
                <a:gd name="T74" fmla="*/ 49 w 614"/>
                <a:gd name="T75" fmla="*/ 141 h 613"/>
                <a:gd name="T76" fmla="*/ 75 w 614"/>
                <a:gd name="T77" fmla="*/ 106 h 613"/>
                <a:gd name="T78" fmla="*/ 105 w 614"/>
                <a:gd name="T79" fmla="*/ 76 h 613"/>
                <a:gd name="T80" fmla="*/ 140 w 614"/>
                <a:gd name="T81" fmla="*/ 50 h 613"/>
                <a:gd name="T82" fmla="*/ 177 w 614"/>
                <a:gd name="T83" fmla="*/ 29 h 613"/>
                <a:gd name="T84" fmla="*/ 218 w 614"/>
                <a:gd name="T85" fmla="*/ 14 h 613"/>
                <a:gd name="T86" fmla="*/ 261 w 614"/>
                <a:gd name="T87" fmla="*/ 4 h 613"/>
                <a:gd name="T88" fmla="*/ 307 w 614"/>
                <a:gd name="T89" fmla="*/ 0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14" h="613">
                  <a:moveTo>
                    <a:pt x="307" y="0"/>
                  </a:moveTo>
                  <a:lnTo>
                    <a:pt x="352" y="4"/>
                  </a:lnTo>
                  <a:lnTo>
                    <a:pt x="395" y="14"/>
                  </a:lnTo>
                  <a:lnTo>
                    <a:pt x="435" y="29"/>
                  </a:lnTo>
                  <a:lnTo>
                    <a:pt x="473" y="50"/>
                  </a:lnTo>
                  <a:lnTo>
                    <a:pt x="508" y="76"/>
                  </a:lnTo>
                  <a:lnTo>
                    <a:pt x="538" y="106"/>
                  </a:lnTo>
                  <a:lnTo>
                    <a:pt x="564" y="141"/>
                  </a:lnTo>
                  <a:lnTo>
                    <a:pt x="585" y="178"/>
                  </a:lnTo>
                  <a:lnTo>
                    <a:pt x="600" y="218"/>
                  </a:lnTo>
                  <a:lnTo>
                    <a:pt x="610" y="262"/>
                  </a:lnTo>
                  <a:lnTo>
                    <a:pt x="614" y="307"/>
                  </a:lnTo>
                  <a:lnTo>
                    <a:pt x="610" y="353"/>
                  </a:lnTo>
                  <a:lnTo>
                    <a:pt x="600" y="395"/>
                  </a:lnTo>
                  <a:lnTo>
                    <a:pt x="585" y="436"/>
                  </a:lnTo>
                  <a:lnTo>
                    <a:pt x="564" y="474"/>
                  </a:lnTo>
                  <a:lnTo>
                    <a:pt x="538" y="509"/>
                  </a:lnTo>
                  <a:lnTo>
                    <a:pt x="508" y="538"/>
                  </a:lnTo>
                  <a:lnTo>
                    <a:pt x="473" y="565"/>
                  </a:lnTo>
                  <a:lnTo>
                    <a:pt x="435" y="585"/>
                  </a:lnTo>
                  <a:lnTo>
                    <a:pt x="395" y="601"/>
                  </a:lnTo>
                  <a:lnTo>
                    <a:pt x="352" y="611"/>
                  </a:lnTo>
                  <a:lnTo>
                    <a:pt x="307" y="613"/>
                  </a:lnTo>
                  <a:lnTo>
                    <a:pt x="261" y="611"/>
                  </a:lnTo>
                  <a:lnTo>
                    <a:pt x="218" y="601"/>
                  </a:lnTo>
                  <a:lnTo>
                    <a:pt x="177" y="585"/>
                  </a:lnTo>
                  <a:lnTo>
                    <a:pt x="140" y="565"/>
                  </a:lnTo>
                  <a:lnTo>
                    <a:pt x="105" y="538"/>
                  </a:lnTo>
                  <a:lnTo>
                    <a:pt x="75" y="509"/>
                  </a:lnTo>
                  <a:lnTo>
                    <a:pt x="49" y="474"/>
                  </a:lnTo>
                  <a:lnTo>
                    <a:pt x="28" y="436"/>
                  </a:lnTo>
                  <a:lnTo>
                    <a:pt x="13" y="395"/>
                  </a:lnTo>
                  <a:lnTo>
                    <a:pt x="3" y="353"/>
                  </a:lnTo>
                  <a:lnTo>
                    <a:pt x="0" y="307"/>
                  </a:lnTo>
                  <a:lnTo>
                    <a:pt x="3" y="262"/>
                  </a:lnTo>
                  <a:lnTo>
                    <a:pt x="13" y="218"/>
                  </a:lnTo>
                  <a:lnTo>
                    <a:pt x="28" y="178"/>
                  </a:lnTo>
                  <a:lnTo>
                    <a:pt x="49" y="141"/>
                  </a:lnTo>
                  <a:lnTo>
                    <a:pt x="75" y="106"/>
                  </a:lnTo>
                  <a:lnTo>
                    <a:pt x="105" y="76"/>
                  </a:lnTo>
                  <a:lnTo>
                    <a:pt x="140" y="50"/>
                  </a:lnTo>
                  <a:lnTo>
                    <a:pt x="177" y="29"/>
                  </a:lnTo>
                  <a:lnTo>
                    <a:pt x="218" y="14"/>
                  </a:lnTo>
                  <a:lnTo>
                    <a:pt x="261" y="4"/>
                  </a:lnTo>
                  <a:lnTo>
                    <a:pt x="3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6" name="Freeform 552">
              <a:extLst>
                <a:ext uri="{FF2B5EF4-FFF2-40B4-BE49-F238E27FC236}">
                  <a16:creationId xmlns:a16="http://schemas.microsoft.com/office/drawing/2014/main" xmlns="" id="{A6AD75F8-7A39-4BA7-A6AC-E50D953E64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45" y="2830"/>
              <a:ext cx="853" cy="881"/>
            </a:xfrm>
            <a:custGeom>
              <a:avLst/>
              <a:gdLst>
                <a:gd name="T0" fmla="*/ 743 w 1706"/>
                <a:gd name="T1" fmla="*/ 451 h 1763"/>
                <a:gd name="T2" fmla="*/ 599 w 1706"/>
                <a:gd name="T3" fmla="*/ 517 h 1763"/>
                <a:gd name="T4" fmla="*/ 488 w 1706"/>
                <a:gd name="T5" fmla="*/ 628 h 1763"/>
                <a:gd name="T6" fmla="*/ 422 w 1706"/>
                <a:gd name="T7" fmla="*/ 772 h 1763"/>
                <a:gd name="T8" fmla="*/ 412 w 1706"/>
                <a:gd name="T9" fmla="*/ 937 h 1763"/>
                <a:gd name="T10" fmla="*/ 460 w 1706"/>
                <a:gd name="T11" fmla="*/ 1090 h 1763"/>
                <a:gd name="T12" fmla="*/ 558 w 1706"/>
                <a:gd name="T13" fmla="*/ 1213 h 1763"/>
                <a:gd name="T14" fmla="*/ 692 w 1706"/>
                <a:gd name="T15" fmla="*/ 1296 h 1763"/>
                <a:gd name="T16" fmla="*/ 853 w 1706"/>
                <a:gd name="T17" fmla="*/ 1325 h 1763"/>
                <a:gd name="T18" fmla="*/ 1012 w 1706"/>
                <a:gd name="T19" fmla="*/ 1296 h 1763"/>
                <a:gd name="T20" fmla="*/ 1147 w 1706"/>
                <a:gd name="T21" fmla="*/ 1213 h 1763"/>
                <a:gd name="T22" fmla="*/ 1244 w 1706"/>
                <a:gd name="T23" fmla="*/ 1090 h 1763"/>
                <a:gd name="T24" fmla="*/ 1293 w 1706"/>
                <a:gd name="T25" fmla="*/ 937 h 1763"/>
                <a:gd name="T26" fmla="*/ 1283 w 1706"/>
                <a:gd name="T27" fmla="*/ 772 h 1763"/>
                <a:gd name="T28" fmla="*/ 1217 w 1706"/>
                <a:gd name="T29" fmla="*/ 628 h 1763"/>
                <a:gd name="T30" fmla="*/ 1106 w 1706"/>
                <a:gd name="T31" fmla="*/ 517 h 1763"/>
                <a:gd name="T32" fmla="*/ 961 w 1706"/>
                <a:gd name="T33" fmla="*/ 451 h 1763"/>
                <a:gd name="T34" fmla="*/ 706 w 1706"/>
                <a:gd name="T35" fmla="*/ 0 h 1763"/>
                <a:gd name="T36" fmla="*/ 1051 w 1706"/>
                <a:gd name="T37" fmla="*/ 12 h 1763"/>
                <a:gd name="T38" fmla="*/ 1107 w 1706"/>
                <a:gd name="T39" fmla="*/ 67 h 1763"/>
                <a:gd name="T40" fmla="*/ 1120 w 1706"/>
                <a:gd name="T41" fmla="*/ 244 h 1763"/>
                <a:gd name="T42" fmla="*/ 1268 w 1706"/>
                <a:gd name="T43" fmla="*/ 334 h 1763"/>
                <a:gd name="T44" fmla="*/ 1418 w 1706"/>
                <a:gd name="T45" fmla="*/ 255 h 1763"/>
                <a:gd name="T46" fmla="*/ 1486 w 1706"/>
                <a:gd name="T47" fmla="*/ 264 h 1763"/>
                <a:gd name="T48" fmla="*/ 1542 w 1706"/>
                <a:gd name="T49" fmla="*/ 314 h 1763"/>
                <a:gd name="T50" fmla="*/ 1704 w 1706"/>
                <a:gd name="T51" fmla="*/ 612 h 1763"/>
                <a:gd name="T52" fmla="*/ 1693 w 1706"/>
                <a:gd name="T53" fmla="*/ 680 h 1763"/>
                <a:gd name="T54" fmla="*/ 1644 w 1706"/>
                <a:gd name="T55" fmla="*/ 731 h 1763"/>
                <a:gd name="T56" fmla="*/ 1543 w 1706"/>
                <a:gd name="T57" fmla="*/ 881 h 1763"/>
                <a:gd name="T58" fmla="*/ 1644 w 1706"/>
                <a:gd name="T59" fmla="*/ 1030 h 1763"/>
                <a:gd name="T60" fmla="*/ 1697 w 1706"/>
                <a:gd name="T61" fmla="*/ 1091 h 1763"/>
                <a:gd name="T62" fmla="*/ 1701 w 1706"/>
                <a:gd name="T63" fmla="*/ 1170 h 1763"/>
                <a:gd name="T64" fmla="*/ 1529 w 1706"/>
                <a:gd name="T65" fmla="*/ 1468 h 1763"/>
                <a:gd name="T66" fmla="*/ 1470 w 1706"/>
                <a:gd name="T67" fmla="*/ 1505 h 1763"/>
                <a:gd name="T68" fmla="*/ 1398 w 1706"/>
                <a:gd name="T69" fmla="*/ 1501 h 1763"/>
                <a:gd name="T70" fmla="*/ 1222 w 1706"/>
                <a:gd name="T71" fmla="*/ 1463 h 1763"/>
                <a:gd name="T72" fmla="*/ 1120 w 1706"/>
                <a:gd name="T73" fmla="*/ 1642 h 1763"/>
                <a:gd name="T74" fmla="*/ 1092 w 1706"/>
                <a:gd name="T75" fmla="*/ 1718 h 1763"/>
                <a:gd name="T76" fmla="*/ 1026 w 1706"/>
                <a:gd name="T77" fmla="*/ 1759 h 1763"/>
                <a:gd name="T78" fmla="*/ 678 w 1706"/>
                <a:gd name="T79" fmla="*/ 1759 h 1763"/>
                <a:gd name="T80" fmla="*/ 612 w 1706"/>
                <a:gd name="T81" fmla="*/ 1718 h 1763"/>
                <a:gd name="T82" fmla="*/ 586 w 1706"/>
                <a:gd name="T83" fmla="*/ 1642 h 1763"/>
                <a:gd name="T84" fmla="*/ 484 w 1706"/>
                <a:gd name="T85" fmla="*/ 1463 h 1763"/>
                <a:gd name="T86" fmla="*/ 338 w 1706"/>
                <a:gd name="T87" fmla="*/ 1455 h 1763"/>
                <a:gd name="T88" fmla="*/ 361 w 1706"/>
                <a:gd name="T89" fmla="*/ 1377 h 1763"/>
                <a:gd name="T90" fmla="*/ 396 w 1706"/>
                <a:gd name="T91" fmla="*/ 1263 h 1763"/>
                <a:gd name="T92" fmla="*/ 378 w 1706"/>
                <a:gd name="T93" fmla="*/ 1125 h 1763"/>
                <a:gd name="T94" fmla="*/ 221 w 1706"/>
                <a:gd name="T95" fmla="*/ 851 h 1763"/>
                <a:gd name="T96" fmla="*/ 170 w 1706"/>
                <a:gd name="T97" fmla="*/ 795 h 1763"/>
                <a:gd name="T98" fmla="*/ 60 w 1706"/>
                <a:gd name="T99" fmla="*/ 731 h 1763"/>
                <a:gd name="T100" fmla="*/ 8 w 1706"/>
                <a:gd name="T101" fmla="*/ 671 h 1763"/>
                <a:gd name="T102" fmla="*/ 4 w 1706"/>
                <a:gd name="T103" fmla="*/ 593 h 1763"/>
                <a:gd name="T104" fmla="*/ 176 w 1706"/>
                <a:gd name="T105" fmla="*/ 295 h 1763"/>
                <a:gd name="T106" fmla="*/ 235 w 1706"/>
                <a:gd name="T107" fmla="*/ 258 h 1763"/>
                <a:gd name="T108" fmla="*/ 307 w 1706"/>
                <a:gd name="T109" fmla="*/ 262 h 1763"/>
                <a:gd name="T110" fmla="*/ 484 w 1706"/>
                <a:gd name="T111" fmla="*/ 300 h 1763"/>
                <a:gd name="T112" fmla="*/ 586 w 1706"/>
                <a:gd name="T113" fmla="*/ 121 h 1763"/>
                <a:gd name="T114" fmla="*/ 612 w 1706"/>
                <a:gd name="T115" fmla="*/ 45 h 1763"/>
                <a:gd name="T116" fmla="*/ 678 w 1706"/>
                <a:gd name="T117" fmla="*/ 4 h 1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706" h="1763">
                  <a:moveTo>
                    <a:pt x="853" y="437"/>
                  </a:moveTo>
                  <a:lnTo>
                    <a:pt x="797" y="441"/>
                  </a:lnTo>
                  <a:lnTo>
                    <a:pt x="743" y="451"/>
                  </a:lnTo>
                  <a:lnTo>
                    <a:pt x="692" y="467"/>
                  </a:lnTo>
                  <a:lnTo>
                    <a:pt x="644" y="490"/>
                  </a:lnTo>
                  <a:lnTo>
                    <a:pt x="599" y="517"/>
                  </a:lnTo>
                  <a:lnTo>
                    <a:pt x="558" y="549"/>
                  </a:lnTo>
                  <a:lnTo>
                    <a:pt x="520" y="587"/>
                  </a:lnTo>
                  <a:lnTo>
                    <a:pt x="488" y="628"/>
                  </a:lnTo>
                  <a:lnTo>
                    <a:pt x="460" y="673"/>
                  </a:lnTo>
                  <a:lnTo>
                    <a:pt x="438" y="721"/>
                  </a:lnTo>
                  <a:lnTo>
                    <a:pt x="422" y="772"/>
                  </a:lnTo>
                  <a:lnTo>
                    <a:pt x="412" y="826"/>
                  </a:lnTo>
                  <a:lnTo>
                    <a:pt x="408" y="881"/>
                  </a:lnTo>
                  <a:lnTo>
                    <a:pt x="412" y="937"/>
                  </a:lnTo>
                  <a:lnTo>
                    <a:pt x="422" y="990"/>
                  </a:lnTo>
                  <a:lnTo>
                    <a:pt x="438" y="1041"/>
                  </a:lnTo>
                  <a:lnTo>
                    <a:pt x="460" y="1090"/>
                  </a:lnTo>
                  <a:lnTo>
                    <a:pt x="488" y="1135"/>
                  </a:lnTo>
                  <a:lnTo>
                    <a:pt x="520" y="1176"/>
                  </a:lnTo>
                  <a:lnTo>
                    <a:pt x="558" y="1213"/>
                  </a:lnTo>
                  <a:lnTo>
                    <a:pt x="599" y="1246"/>
                  </a:lnTo>
                  <a:lnTo>
                    <a:pt x="644" y="1273"/>
                  </a:lnTo>
                  <a:lnTo>
                    <a:pt x="692" y="1296"/>
                  </a:lnTo>
                  <a:lnTo>
                    <a:pt x="743" y="1312"/>
                  </a:lnTo>
                  <a:lnTo>
                    <a:pt x="797" y="1322"/>
                  </a:lnTo>
                  <a:lnTo>
                    <a:pt x="853" y="1325"/>
                  </a:lnTo>
                  <a:lnTo>
                    <a:pt x="908" y="1322"/>
                  </a:lnTo>
                  <a:lnTo>
                    <a:pt x="961" y="1312"/>
                  </a:lnTo>
                  <a:lnTo>
                    <a:pt x="1012" y="1296"/>
                  </a:lnTo>
                  <a:lnTo>
                    <a:pt x="1061" y="1273"/>
                  </a:lnTo>
                  <a:lnTo>
                    <a:pt x="1106" y="1246"/>
                  </a:lnTo>
                  <a:lnTo>
                    <a:pt x="1147" y="1213"/>
                  </a:lnTo>
                  <a:lnTo>
                    <a:pt x="1184" y="1176"/>
                  </a:lnTo>
                  <a:lnTo>
                    <a:pt x="1217" y="1135"/>
                  </a:lnTo>
                  <a:lnTo>
                    <a:pt x="1244" y="1090"/>
                  </a:lnTo>
                  <a:lnTo>
                    <a:pt x="1267" y="1041"/>
                  </a:lnTo>
                  <a:lnTo>
                    <a:pt x="1283" y="990"/>
                  </a:lnTo>
                  <a:lnTo>
                    <a:pt x="1293" y="937"/>
                  </a:lnTo>
                  <a:lnTo>
                    <a:pt x="1297" y="881"/>
                  </a:lnTo>
                  <a:lnTo>
                    <a:pt x="1293" y="826"/>
                  </a:lnTo>
                  <a:lnTo>
                    <a:pt x="1283" y="772"/>
                  </a:lnTo>
                  <a:lnTo>
                    <a:pt x="1267" y="721"/>
                  </a:lnTo>
                  <a:lnTo>
                    <a:pt x="1244" y="673"/>
                  </a:lnTo>
                  <a:lnTo>
                    <a:pt x="1217" y="628"/>
                  </a:lnTo>
                  <a:lnTo>
                    <a:pt x="1184" y="587"/>
                  </a:lnTo>
                  <a:lnTo>
                    <a:pt x="1147" y="549"/>
                  </a:lnTo>
                  <a:lnTo>
                    <a:pt x="1106" y="517"/>
                  </a:lnTo>
                  <a:lnTo>
                    <a:pt x="1061" y="490"/>
                  </a:lnTo>
                  <a:lnTo>
                    <a:pt x="1012" y="467"/>
                  </a:lnTo>
                  <a:lnTo>
                    <a:pt x="961" y="451"/>
                  </a:lnTo>
                  <a:lnTo>
                    <a:pt x="908" y="441"/>
                  </a:lnTo>
                  <a:lnTo>
                    <a:pt x="853" y="437"/>
                  </a:lnTo>
                  <a:close/>
                  <a:moveTo>
                    <a:pt x="706" y="0"/>
                  </a:moveTo>
                  <a:lnTo>
                    <a:pt x="999" y="0"/>
                  </a:lnTo>
                  <a:lnTo>
                    <a:pt x="1026" y="4"/>
                  </a:lnTo>
                  <a:lnTo>
                    <a:pt x="1051" y="12"/>
                  </a:lnTo>
                  <a:lnTo>
                    <a:pt x="1074" y="26"/>
                  </a:lnTo>
                  <a:lnTo>
                    <a:pt x="1092" y="45"/>
                  </a:lnTo>
                  <a:lnTo>
                    <a:pt x="1107" y="67"/>
                  </a:lnTo>
                  <a:lnTo>
                    <a:pt x="1116" y="92"/>
                  </a:lnTo>
                  <a:lnTo>
                    <a:pt x="1120" y="121"/>
                  </a:lnTo>
                  <a:lnTo>
                    <a:pt x="1120" y="244"/>
                  </a:lnTo>
                  <a:lnTo>
                    <a:pt x="1172" y="269"/>
                  </a:lnTo>
                  <a:lnTo>
                    <a:pt x="1221" y="300"/>
                  </a:lnTo>
                  <a:lnTo>
                    <a:pt x="1268" y="334"/>
                  </a:lnTo>
                  <a:lnTo>
                    <a:pt x="1379" y="270"/>
                  </a:lnTo>
                  <a:lnTo>
                    <a:pt x="1398" y="260"/>
                  </a:lnTo>
                  <a:lnTo>
                    <a:pt x="1418" y="255"/>
                  </a:lnTo>
                  <a:lnTo>
                    <a:pt x="1439" y="254"/>
                  </a:lnTo>
                  <a:lnTo>
                    <a:pt x="1464" y="257"/>
                  </a:lnTo>
                  <a:lnTo>
                    <a:pt x="1486" y="264"/>
                  </a:lnTo>
                  <a:lnTo>
                    <a:pt x="1509" y="276"/>
                  </a:lnTo>
                  <a:lnTo>
                    <a:pt x="1527" y="293"/>
                  </a:lnTo>
                  <a:lnTo>
                    <a:pt x="1542" y="314"/>
                  </a:lnTo>
                  <a:lnTo>
                    <a:pt x="1689" y="567"/>
                  </a:lnTo>
                  <a:lnTo>
                    <a:pt x="1699" y="589"/>
                  </a:lnTo>
                  <a:lnTo>
                    <a:pt x="1704" y="612"/>
                  </a:lnTo>
                  <a:lnTo>
                    <a:pt x="1706" y="635"/>
                  </a:lnTo>
                  <a:lnTo>
                    <a:pt x="1701" y="659"/>
                  </a:lnTo>
                  <a:lnTo>
                    <a:pt x="1693" y="680"/>
                  </a:lnTo>
                  <a:lnTo>
                    <a:pt x="1681" y="700"/>
                  </a:lnTo>
                  <a:lnTo>
                    <a:pt x="1664" y="718"/>
                  </a:lnTo>
                  <a:lnTo>
                    <a:pt x="1644" y="731"/>
                  </a:lnTo>
                  <a:lnTo>
                    <a:pt x="1535" y="795"/>
                  </a:lnTo>
                  <a:lnTo>
                    <a:pt x="1540" y="838"/>
                  </a:lnTo>
                  <a:lnTo>
                    <a:pt x="1543" y="881"/>
                  </a:lnTo>
                  <a:lnTo>
                    <a:pt x="1540" y="924"/>
                  </a:lnTo>
                  <a:lnTo>
                    <a:pt x="1535" y="967"/>
                  </a:lnTo>
                  <a:lnTo>
                    <a:pt x="1644" y="1030"/>
                  </a:lnTo>
                  <a:lnTo>
                    <a:pt x="1667" y="1048"/>
                  </a:lnTo>
                  <a:lnTo>
                    <a:pt x="1684" y="1068"/>
                  </a:lnTo>
                  <a:lnTo>
                    <a:pt x="1697" y="1091"/>
                  </a:lnTo>
                  <a:lnTo>
                    <a:pt x="1704" y="1117"/>
                  </a:lnTo>
                  <a:lnTo>
                    <a:pt x="1706" y="1144"/>
                  </a:lnTo>
                  <a:lnTo>
                    <a:pt x="1701" y="1170"/>
                  </a:lnTo>
                  <a:lnTo>
                    <a:pt x="1689" y="1195"/>
                  </a:lnTo>
                  <a:lnTo>
                    <a:pt x="1542" y="1449"/>
                  </a:lnTo>
                  <a:lnTo>
                    <a:pt x="1529" y="1468"/>
                  </a:lnTo>
                  <a:lnTo>
                    <a:pt x="1512" y="1484"/>
                  </a:lnTo>
                  <a:lnTo>
                    <a:pt x="1492" y="1496"/>
                  </a:lnTo>
                  <a:lnTo>
                    <a:pt x="1470" y="1505"/>
                  </a:lnTo>
                  <a:lnTo>
                    <a:pt x="1439" y="1509"/>
                  </a:lnTo>
                  <a:lnTo>
                    <a:pt x="1418" y="1507"/>
                  </a:lnTo>
                  <a:lnTo>
                    <a:pt x="1398" y="1501"/>
                  </a:lnTo>
                  <a:lnTo>
                    <a:pt x="1379" y="1492"/>
                  </a:lnTo>
                  <a:lnTo>
                    <a:pt x="1268" y="1429"/>
                  </a:lnTo>
                  <a:lnTo>
                    <a:pt x="1222" y="1463"/>
                  </a:lnTo>
                  <a:lnTo>
                    <a:pt x="1172" y="1492"/>
                  </a:lnTo>
                  <a:lnTo>
                    <a:pt x="1120" y="1519"/>
                  </a:lnTo>
                  <a:lnTo>
                    <a:pt x="1120" y="1642"/>
                  </a:lnTo>
                  <a:lnTo>
                    <a:pt x="1116" y="1669"/>
                  </a:lnTo>
                  <a:lnTo>
                    <a:pt x="1107" y="1696"/>
                  </a:lnTo>
                  <a:lnTo>
                    <a:pt x="1092" y="1718"/>
                  </a:lnTo>
                  <a:lnTo>
                    <a:pt x="1074" y="1737"/>
                  </a:lnTo>
                  <a:lnTo>
                    <a:pt x="1051" y="1750"/>
                  </a:lnTo>
                  <a:lnTo>
                    <a:pt x="1026" y="1759"/>
                  </a:lnTo>
                  <a:lnTo>
                    <a:pt x="999" y="1763"/>
                  </a:lnTo>
                  <a:lnTo>
                    <a:pt x="706" y="1763"/>
                  </a:lnTo>
                  <a:lnTo>
                    <a:pt x="678" y="1759"/>
                  </a:lnTo>
                  <a:lnTo>
                    <a:pt x="654" y="1750"/>
                  </a:lnTo>
                  <a:lnTo>
                    <a:pt x="631" y="1737"/>
                  </a:lnTo>
                  <a:lnTo>
                    <a:pt x="612" y="1718"/>
                  </a:lnTo>
                  <a:lnTo>
                    <a:pt x="597" y="1696"/>
                  </a:lnTo>
                  <a:lnTo>
                    <a:pt x="589" y="1669"/>
                  </a:lnTo>
                  <a:lnTo>
                    <a:pt x="586" y="1642"/>
                  </a:lnTo>
                  <a:lnTo>
                    <a:pt x="586" y="1519"/>
                  </a:lnTo>
                  <a:lnTo>
                    <a:pt x="533" y="1492"/>
                  </a:lnTo>
                  <a:lnTo>
                    <a:pt x="484" y="1463"/>
                  </a:lnTo>
                  <a:lnTo>
                    <a:pt x="437" y="1429"/>
                  </a:lnTo>
                  <a:lnTo>
                    <a:pt x="352" y="1477"/>
                  </a:lnTo>
                  <a:lnTo>
                    <a:pt x="338" y="1455"/>
                  </a:lnTo>
                  <a:lnTo>
                    <a:pt x="321" y="1434"/>
                  </a:lnTo>
                  <a:lnTo>
                    <a:pt x="343" y="1406"/>
                  </a:lnTo>
                  <a:lnTo>
                    <a:pt x="361" y="1377"/>
                  </a:lnTo>
                  <a:lnTo>
                    <a:pt x="376" y="1345"/>
                  </a:lnTo>
                  <a:lnTo>
                    <a:pt x="387" y="1311"/>
                  </a:lnTo>
                  <a:lnTo>
                    <a:pt x="396" y="1263"/>
                  </a:lnTo>
                  <a:lnTo>
                    <a:pt x="397" y="1217"/>
                  </a:lnTo>
                  <a:lnTo>
                    <a:pt x="392" y="1170"/>
                  </a:lnTo>
                  <a:lnTo>
                    <a:pt x="378" y="1125"/>
                  </a:lnTo>
                  <a:lnTo>
                    <a:pt x="358" y="1083"/>
                  </a:lnTo>
                  <a:lnTo>
                    <a:pt x="241" y="881"/>
                  </a:lnTo>
                  <a:lnTo>
                    <a:pt x="221" y="851"/>
                  </a:lnTo>
                  <a:lnTo>
                    <a:pt x="196" y="825"/>
                  </a:lnTo>
                  <a:lnTo>
                    <a:pt x="170" y="800"/>
                  </a:lnTo>
                  <a:lnTo>
                    <a:pt x="170" y="795"/>
                  </a:lnTo>
                  <a:lnTo>
                    <a:pt x="141" y="779"/>
                  </a:lnTo>
                  <a:lnTo>
                    <a:pt x="118" y="765"/>
                  </a:lnTo>
                  <a:lnTo>
                    <a:pt x="60" y="731"/>
                  </a:lnTo>
                  <a:lnTo>
                    <a:pt x="38" y="715"/>
                  </a:lnTo>
                  <a:lnTo>
                    <a:pt x="20" y="695"/>
                  </a:lnTo>
                  <a:lnTo>
                    <a:pt x="8" y="671"/>
                  </a:lnTo>
                  <a:lnTo>
                    <a:pt x="0" y="645"/>
                  </a:lnTo>
                  <a:lnTo>
                    <a:pt x="0" y="619"/>
                  </a:lnTo>
                  <a:lnTo>
                    <a:pt x="4" y="593"/>
                  </a:lnTo>
                  <a:lnTo>
                    <a:pt x="15" y="567"/>
                  </a:lnTo>
                  <a:lnTo>
                    <a:pt x="162" y="314"/>
                  </a:lnTo>
                  <a:lnTo>
                    <a:pt x="176" y="295"/>
                  </a:lnTo>
                  <a:lnTo>
                    <a:pt x="192" y="279"/>
                  </a:lnTo>
                  <a:lnTo>
                    <a:pt x="212" y="267"/>
                  </a:lnTo>
                  <a:lnTo>
                    <a:pt x="235" y="258"/>
                  </a:lnTo>
                  <a:lnTo>
                    <a:pt x="266" y="254"/>
                  </a:lnTo>
                  <a:lnTo>
                    <a:pt x="287" y="255"/>
                  </a:lnTo>
                  <a:lnTo>
                    <a:pt x="307" y="262"/>
                  </a:lnTo>
                  <a:lnTo>
                    <a:pt x="327" y="270"/>
                  </a:lnTo>
                  <a:lnTo>
                    <a:pt x="437" y="334"/>
                  </a:lnTo>
                  <a:lnTo>
                    <a:pt x="484" y="300"/>
                  </a:lnTo>
                  <a:lnTo>
                    <a:pt x="533" y="269"/>
                  </a:lnTo>
                  <a:lnTo>
                    <a:pt x="586" y="244"/>
                  </a:lnTo>
                  <a:lnTo>
                    <a:pt x="586" y="121"/>
                  </a:lnTo>
                  <a:lnTo>
                    <a:pt x="589" y="92"/>
                  </a:lnTo>
                  <a:lnTo>
                    <a:pt x="597" y="67"/>
                  </a:lnTo>
                  <a:lnTo>
                    <a:pt x="612" y="45"/>
                  </a:lnTo>
                  <a:lnTo>
                    <a:pt x="631" y="26"/>
                  </a:lnTo>
                  <a:lnTo>
                    <a:pt x="654" y="12"/>
                  </a:lnTo>
                  <a:lnTo>
                    <a:pt x="678" y="4"/>
                  </a:lnTo>
                  <a:lnTo>
                    <a:pt x="70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7" name="Freeform 553">
              <a:extLst>
                <a:ext uri="{FF2B5EF4-FFF2-40B4-BE49-F238E27FC236}">
                  <a16:creationId xmlns:a16="http://schemas.microsoft.com/office/drawing/2014/main" xmlns="" id="{43E38AE3-48B3-4F8D-BCCF-ADD7767254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4" y="3197"/>
              <a:ext cx="677" cy="700"/>
            </a:xfrm>
            <a:custGeom>
              <a:avLst/>
              <a:gdLst>
                <a:gd name="T0" fmla="*/ 594 w 1354"/>
                <a:gd name="T1" fmla="*/ 448 h 1399"/>
                <a:gd name="T2" fmla="*/ 492 w 1354"/>
                <a:gd name="T3" fmla="*/ 513 h 1399"/>
                <a:gd name="T4" fmla="*/ 427 w 1354"/>
                <a:gd name="T5" fmla="*/ 615 h 1399"/>
                <a:gd name="T6" fmla="*/ 417 w 1354"/>
                <a:gd name="T7" fmla="*/ 741 h 1399"/>
                <a:gd name="T8" fmla="*/ 464 w 1354"/>
                <a:gd name="T9" fmla="*/ 855 h 1399"/>
                <a:gd name="T10" fmla="*/ 556 w 1354"/>
                <a:gd name="T11" fmla="*/ 933 h 1399"/>
                <a:gd name="T12" fmla="*/ 677 w 1354"/>
                <a:gd name="T13" fmla="*/ 963 h 1399"/>
                <a:gd name="T14" fmla="*/ 798 w 1354"/>
                <a:gd name="T15" fmla="*/ 933 h 1399"/>
                <a:gd name="T16" fmla="*/ 890 w 1354"/>
                <a:gd name="T17" fmla="*/ 855 h 1399"/>
                <a:gd name="T18" fmla="*/ 938 w 1354"/>
                <a:gd name="T19" fmla="*/ 741 h 1399"/>
                <a:gd name="T20" fmla="*/ 928 w 1354"/>
                <a:gd name="T21" fmla="*/ 615 h 1399"/>
                <a:gd name="T22" fmla="*/ 864 w 1354"/>
                <a:gd name="T23" fmla="*/ 513 h 1399"/>
                <a:gd name="T24" fmla="*/ 761 w 1354"/>
                <a:gd name="T25" fmla="*/ 448 h 1399"/>
                <a:gd name="T26" fmla="*/ 561 w 1354"/>
                <a:gd name="T27" fmla="*/ 0 h 1399"/>
                <a:gd name="T28" fmla="*/ 842 w 1354"/>
                <a:gd name="T29" fmla="*/ 12 h 1399"/>
                <a:gd name="T30" fmla="*/ 885 w 1354"/>
                <a:gd name="T31" fmla="*/ 70 h 1399"/>
                <a:gd name="T32" fmla="*/ 930 w 1354"/>
                <a:gd name="T33" fmla="*/ 214 h 1399"/>
                <a:gd name="T34" fmla="*/ 1095 w 1354"/>
                <a:gd name="T35" fmla="*/ 214 h 1399"/>
                <a:gd name="T36" fmla="*/ 1162 w 1354"/>
                <a:gd name="T37" fmla="*/ 203 h 1399"/>
                <a:gd name="T38" fmla="*/ 1213 w 1354"/>
                <a:gd name="T39" fmla="*/ 232 h 1399"/>
                <a:gd name="T40" fmla="*/ 1352 w 1354"/>
                <a:gd name="T41" fmla="*/ 473 h 1399"/>
                <a:gd name="T42" fmla="*/ 1342 w 1354"/>
                <a:gd name="T43" fmla="*/ 546 h 1399"/>
                <a:gd name="T44" fmla="*/ 1218 w 1354"/>
                <a:gd name="T45" fmla="*/ 630 h 1399"/>
                <a:gd name="T46" fmla="*/ 1223 w 1354"/>
                <a:gd name="T47" fmla="*/ 734 h 1399"/>
                <a:gd name="T48" fmla="*/ 1324 w 1354"/>
                <a:gd name="T49" fmla="*/ 831 h 1399"/>
                <a:gd name="T50" fmla="*/ 1353 w 1354"/>
                <a:gd name="T51" fmla="*/ 886 h 1399"/>
                <a:gd name="T52" fmla="*/ 1342 w 1354"/>
                <a:gd name="T53" fmla="*/ 948 h 1399"/>
                <a:gd name="T54" fmla="*/ 1191 w 1354"/>
                <a:gd name="T55" fmla="*/ 1185 h 1399"/>
                <a:gd name="T56" fmla="*/ 1119 w 1354"/>
                <a:gd name="T57" fmla="*/ 1193 h 1399"/>
                <a:gd name="T58" fmla="*/ 970 w 1354"/>
                <a:gd name="T59" fmla="*/ 1161 h 1399"/>
                <a:gd name="T60" fmla="*/ 889 w 1354"/>
                <a:gd name="T61" fmla="*/ 1303 h 1399"/>
                <a:gd name="T62" fmla="*/ 861 w 1354"/>
                <a:gd name="T63" fmla="*/ 1370 h 1399"/>
                <a:gd name="T64" fmla="*/ 793 w 1354"/>
                <a:gd name="T65" fmla="*/ 1399 h 1399"/>
                <a:gd name="T66" fmla="*/ 513 w 1354"/>
                <a:gd name="T67" fmla="*/ 1385 h 1399"/>
                <a:gd name="T68" fmla="*/ 469 w 1354"/>
                <a:gd name="T69" fmla="*/ 1328 h 1399"/>
                <a:gd name="T70" fmla="*/ 424 w 1354"/>
                <a:gd name="T71" fmla="*/ 1185 h 1399"/>
                <a:gd name="T72" fmla="*/ 260 w 1354"/>
                <a:gd name="T73" fmla="*/ 1185 h 1399"/>
                <a:gd name="T74" fmla="*/ 187 w 1354"/>
                <a:gd name="T75" fmla="*/ 1193 h 1399"/>
                <a:gd name="T76" fmla="*/ 129 w 1354"/>
                <a:gd name="T77" fmla="*/ 1150 h 1399"/>
                <a:gd name="T78" fmla="*/ 0 w 1354"/>
                <a:gd name="T79" fmla="*/ 907 h 1399"/>
                <a:gd name="T80" fmla="*/ 17 w 1354"/>
                <a:gd name="T81" fmla="*/ 847 h 1399"/>
                <a:gd name="T82" fmla="*/ 136 w 1354"/>
                <a:gd name="T83" fmla="*/ 767 h 1399"/>
                <a:gd name="T84" fmla="*/ 131 w 1354"/>
                <a:gd name="T85" fmla="*/ 665 h 1399"/>
                <a:gd name="T86" fmla="*/ 30 w 1354"/>
                <a:gd name="T87" fmla="*/ 567 h 1399"/>
                <a:gd name="T88" fmla="*/ 2 w 1354"/>
                <a:gd name="T89" fmla="*/ 512 h 1399"/>
                <a:gd name="T90" fmla="*/ 13 w 1354"/>
                <a:gd name="T91" fmla="*/ 450 h 1399"/>
                <a:gd name="T92" fmla="*/ 164 w 1354"/>
                <a:gd name="T93" fmla="*/ 214 h 1399"/>
                <a:gd name="T94" fmla="*/ 237 w 1354"/>
                <a:gd name="T95" fmla="*/ 204 h 1399"/>
                <a:gd name="T96" fmla="*/ 384 w 1354"/>
                <a:gd name="T97" fmla="*/ 238 h 1399"/>
                <a:gd name="T98" fmla="*/ 465 w 1354"/>
                <a:gd name="T99" fmla="*/ 95 h 1399"/>
                <a:gd name="T100" fmla="*/ 494 w 1354"/>
                <a:gd name="T101" fmla="*/ 27 h 1399"/>
                <a:gd name="T102" fmla="*/ 561 w 1354"/>
                <a:gd name="T103" fmla="*/ 0 h 1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54" h="1399">
                  <a:moveTo>
                    <a:pt x="677" y="436"/>
                  </a:moveTo>
                  <a:lnTo>
                    <a:pt x="635" y="438"/>
                  </a:lnTo>
                  <a:lnTo>
                    <a:pt x="594" y="448"/>
                  </a:lnTo>
                  <a:lnTo>
                    <a:pt x="556" y="465"/>
                  </a:lnTo>
                  <a:lnTo>
                    <a:pt x="521" y="487"/>
                  </a:lnTo>
                  <a:lnTo>
                    <a:pt x="492" y="513"/>
                  </a:lnTo>
                  <a:lnTo>
                    <a:pt x="464" y="543"/>
                  </a:lnTo>
                  <a:lnTo>
                    <a:pt x="443" y="578"/>
                  </a:lnTo>
                  <a:lnTo>
                    <a:pt x="427" y="615"/>
                  </a:lnTo>
                  <a:lnTo>
                    <a:pt x="417" y="657"/>
                  </a:lnTo>
                  <a:lnTo>
                    <a:pt x="414" y="699"/>
                  </a:lnTo>
                  <a:lnTo>
                    <a:pt x="417" y="741"/>
                  </a:lnTo>
                  <a:lnTo>
                    <a:pt x="427" y="782"/>
                  </a:lnTo>
                  <a:lnTo>
                    <a:pt x="443" y="820"/>
                  </a:lnTo>
                  <a:lnTo>
                    <a:pt x="464" y="855"/>
                  </a:lnTo>
                  <a:lnTo>
                    <a:pt x="492" y="886"/>
                  </a:lnTo>
                  <a:lnTo>
                    <a:pt x="521" y="912"/>
                  </a:lnTo>
                  <a:lnTo>
                    <a:pt x="556" y="933"/>
                  </a:lnTo>
                  <a:lnTo>
                    <a:pt x="594" y="949"/>
                  </a:lnTo>
                  <a:lnTo>
                    <a:pt x="635" y="959"/>
                  </a:lnTo>
                  <a:lnTo>
                    <a:pt x="677" y="963"/>
                  </a:lnTo>
                  <a:lnTo>
                    <a:pt x="720" y="959"/>
                  </a:lnTo>
                  <a:lnTo>
                    <a:pt x="761" y="949"/>
                  </a:lnTo>
                  <a:lnTo>
                    <a:pt x="798" y="933"/>
                  </a:lnTo>
                  <a:lnTo>
                    <a:pt x="833" y="912"/>
                  </a:lnTo>
                  <a:lnTo>
                    <a:pt x="864" y="886"/>
                  </a:lnTo>
                  <a:lnTo>
                    <a:pt x="890" y="855"/>
                  </a:lnTo>
                  <a:lnTo>
                    <a:pt x="912" y="820"/>
                  </a:lnTo>
                  <a:lnTo>
                    <a:pt x="928" y="782"/>
                  </a:lnTo>
                  <a:lnTo>
                    <a:pt x="938" y="741"/>
                  </a:lnTo>
                  <a:lnTo>
                    <a:pt x="942" y="699"/>
                  </a:lnTo>
                  <a:lnTo>
                    <a:pt x="938" y="657"/>
                  </a:lnTo>
                  <a:lnTo>
                    <a:pt x="928" y="615"/>
                  </a:lnTo>
                  <a:lnTo>
                    <a:pt x="912" y="578"/>
                  </a:lnTo>
                  <a:lnTo>
                    <a:pt x="890" y="543"/>
                  </a:lnTo>
                  <a:lnTo>
                    <a:pt x="864" y="513"/>
                  </a:lnTo>
                  <a:lnTo>
                    <a:pt x="833" y="487"/>
                  </a:lnTo>
                  <a:lnTo>
                    <a:pt x="798" y="465"/>
                  </a:lnTo>
                  <a:lnTo>
                    <a:pt x="761" y="448"/>
                  </a:lnTo>
                  <a:lnTo>
                    <a:pt x="720" y="438"/>
                  </a:lnTo>
                  <a:lnTo>
                    <a:pt x="677" y="436"/>
                  </a:lnTo>
                  <a:close/>
                  <a:moveTo>
                    <a:pt x="561" y="0"/>
                  </a:moveTo>
                  <a:lnTo>
                    <a:pt x="793" y="0"/>
                  </a:lnTo>
                  <a:lnTo>
                    <a:pt x="818" y="2"/>
                  </a:lnTo>
                  <a:lnTo>
                    <a:pt x="842" y="12"/>
                  </a:lnTo>
                  <a:lnTo>
                    <a:pt x="861" y="27"/>
                  </a:lnTo>
                  <a:lnTo>
                    <a:pt x="875" y="47"/>
                  </a:lnTo>
                  <a:lnTo>
                    <a:pt x="885" y="70"/>
                  </a:lnTo>
                  <a:lnTo>
                    <a:pt x="889" y="95"/>
                  </a:lnTo>
                  <a:lnTo>
                    <a:pt x="889" y="193"/>
                  </a:lnTo>
                  <a:lnTo>
                    <a:pt x="930" y="214"/>
                  </a:lnTo>
                  <a:lnTo>
                    <a:pt x="970" y="238"/>
                  </a:lnTo>
                  <a:lnTo>
                    <a:pt x="1008" y="264"/>
                  </a:lnTo>
                  <a:lnTo>
                    <a:pt x="1095" y="214"/>
                  </a:lnTo>
                  <a:lnTo>
                    <a:pt x="1119" y="204"/>
                  </a:lnTo>
                  <a:lnTo>
                    <a:pt x="1142" y="201"/>
                  </a:lnTo>
                  <a:lnTo>
                    <a:pt x="1162" y="203"/>
                  </a:lnTo>
                  <a:lnTo>
                    <a:pt x="1181" y="209"/>
                  </a:lnTo>
                  <a:lnTo>
                    <a:pt x="1198" y="219"/>
                  </a:lnTo>
                  <a:lnTo>
                    <a:pt x="1213" y="232"/>
                  </a:lnTo>
                  <a:lnTo>
                    <a:pt x="1226" y="249"/>
                  </a:lnTo>
                  <a:lnTo>
                    <a:pt x="1342" y="450"/>
                  </a:lnTo>
                  <a:lnTo>
                    <a:pt x="1352" y="473"/>
                  </a:lnTo>
                  <a:lnTo>
                    <a:pt x="1354" y="497"/>
                  </a:lnTo>
                  <a:lnTo>
                    <a:pt x="1352" y="522"/>
                  </a:lnTo>
                  <a:lnTo>
                    <a:pt x="1342" y="546"/>
                  </a:lnTo>
                  <a:lnTo>
                    <a:pt x="1327" y="566"/>
                  </a:lnTo>
                  <a:lnTo>
                    <a:pt x="1307" y="581"/>
                  </a:lnTo>
                  <a:lnTo>
                    <a:pt x="1218" y="630"/>
                  </a:lnTo>
                  <a:lnTo>
                    <a:pt x="1223" y="665"/>
                  </a:lnTo>
                  <a:lnTo>
                    <a:pt x="1226" y="699"/>
                  </a:lnTo>
                  <a:lnTo>
                    <a:pt x="1223" y="734"/>
                  </a:lnTo>
                  <a:lnTo>
                    <a:pt x="1218" y="767"/>
                  </a:lnTo>
                  <a:lnTo>
                    <a:pt x="1307" y="818"/>
                  </a:lnTo>
                  <a:lnTo>
                    <a:pt x="1324" y="831"/>
                  </a:lnTo>
                  <a:lnTo>
                    <a:pt x="1338" y="847"/>
                  </a:lnTo>
                  <a:lnTo>
                    <a:pt x="1348" y="866"/>
                  </a:lnTo>
                  <a:lnTo>
                    <a:pt x="1353" y="886"/>
                  </a:lnTo>
                  <a:lnTo>
                    <a:pt x="1354" y="907"/>
                  </a:lnTo>
                  <a:lnTo>
                    <a:pt x="1350" y="928"/>
                  </a:lnTo>
                  <a:lnTo>
                    <a:pt x="1342" y="948"/>
                  </a:lnTo>
                  <a:lnTo>
                    <a:pt x="1226" y="1150"/>
                  </a:lnTo>
                  <a:lnTo>
                    <a:pt x="1210" y="1169"/>
                  </a:lnTo>
                  <a:lnTo>
                    <a:pt x="1191" y="1185"/>
                  </a:lnTo>
                  <a:lnTo>
                    <a:pt x="1167" y="1193"/>
                  </a:lnTo>
                  <a:lnTo>
                    <a:pt x="1142" y="1197"/>
                  </a:lnTo>
                  <a:lnTo>
                    <a:pt x="1119" y="1193"/>
                  </a:lnTo>
                  <a:lnTo>
                    <a:pt x="1095" y="1185"/>
                  </a:lnTo>
                  <a:lnTo>
                    <a:pt x="1008" y="1134"/>
                  </a:lnTo>
                  <a:lnTo>
                    <a:pt x="970" y="1161"/>
                  </a:lnTo>
                  <a:lnTo>
                    <a:pt x="930" y="1185"/>
                  </a:lnTo>
                  <a:lnTo>
                    <a:pt x="889" y="1205"/>
                  </a:lnTo>
                  <a:lnTo>
                    <a:pt x="889" y="1303"/>
                  </a:lnTo>
                  <a:lnTo>
                    <a:pt x="885" y="1328"/>
                  </a:lnTo>
                  <a:lnTo>
                    <a:pt x="875" y="1352"/>
                  </a:lnTo>
                  <a:lnTo>
                    <a:pt x="861" y="1370"/>
                  </a:lnTo>
                  <a:lnTo>
                    <a:pt x="842" y="1385"/>
                  </a:lnTo>
                  <a:lnTo>
                    <a:pt x="818" y="1395"/>
                  </a:lnTo>
                  <a:lnTo>
                    <a:pt x="793" y="1399"/>
                  </a:lnTo>
                  <a:lnTo>
                    <a:pt x="561" y="1399"/>
                  </a:lnTo>
                  <a:lnTo>
                    <a:pt x="535" y="1395"/>
                  </a:lnTo>
                  <a:lnTo>
                    <a:pt x="513" y="1385"/>
                  </a:lnTo>
                  <a:lnTo>
                    <a:pt x="494" y="1370"/>
                  </a:lnTo>
                  <a:lnTo>
                    <a:pt x="479" y="1352"/>
                  </a:lnTo>
                  <a:lnTo>
                    <a:pt x="469" y="1328"/>
                  </a:lnTo>
                  <a:lnTo>
                    <a:pt x="465" y="1303"/>
                  </a:lnTo>
                  <a:lnTo>
                    <a:pt x="465" y="1205"/>
                  </a:lnTo>
                  <a:lnTo>
                    <a:pt x="424" y="1185"/>
                  </a:lnTo>
                  <a:lnTo>
                    <a:pt x="384" y="1161"/>
                  </a:lnTo>
                  <a:lnTo>
                    <a:pt x="347" y="1134"/>
                  </a:lnTo>
                  <a:lnTo>
                    <a:pt x="260" y="1185"/>
                  </a:lnTo>
                  <a:lnTo>
                    <a:pt x="237" y="1193"/>
                  </a:lnTo>
                  <a:lnTo>
                    <a:pt x="212" y="1197"/>
                  </a:lnTo>
                  <a:lnTo>
                    <a:pt x="187" y="1193"/>
                  </a:lnTo>
                  <a:lnTo>
                    <a:pt x="164" y="1185"/>
                  </a:lnTo>
                  <a:lnTo>
                    <a:pt x="145" y="1169"/>
                  </a:lnTo>
                  <a:lnTo>
                    <a:pt x="129" y="1150"/>
                  </a:lnTo>
                  <a:lnTo>
                    <a:pt x="13" y="948"/>
                  </a:lnTo>
                  <a:lnTo>
                    <a:pt x="4" y="928"/>
                  </a:lnTo>
                  <a:lnTo>
                    <a:pt x="0" y="907"/>
                  </a:lnTo>
                  <a:lnTo>
                    <a:pt x="2" y="886"/>
                  </a:lnTo>
                  <a:lnTo>
                    <a:pt x="7" y="866"/>
                  </a:lnTo>
                  <a:lnTo>
                    <a:pt x="17" y="847"/>
                  </a:lnTo>
                  <a:lnTo>
                    <a:pt x="30" y="831"/>
                  </a:lnTo>
                  <a:lnTo>
                    <a:pt x="48" y="817"/>
                  </a:lnTo>
                  <a:lnTo>
                    <a:pt x="136" y="767"/>
                  </a:lnTo>
                  <a:lnTo>
                    <a:pt x="131" y="734"/>
                  </a:lnTo>
                  <a:lnTo>
                    <a:pt x="129" y="699"/>
                  </a:lnTo>
                  <a:lnTo>
                    <a:pt x="131" y="665"/>
                  </a:lnTo>
                  <a:lnTo>
                    <a:pt x="136" y="630"/>
                  </a:lnTo>
                  <a:lnTo>
                    <a:pt x="48" y="581"/>
                  </a:lnTo>
                  <a:lnTo>
                    <a:pt x="30" y="567"/>
                  </a:lnTo>
                  <a:lnTo>
                    <a:pt x="17" y="551"/>
                  </a:lnTo>
                  <a:lnTo>
                    <a:pt x="7" y="532"/>
                  </a:lnTo>
                  <a:lnTo>
                    <a:pt x="2" y="512"/>
                  </a:lnTo>
                  <a:lnTo>
                    <a:pt x="0" y="491"/>
                  </a:lnTo>
                  <a:lnTo>
                    <a:pt x="4" y="470"/>
                  </a:lnTo>
                  <a:lnTo>
                    <a:pt x="13" y="450"/>
                  </a:lnTo>
                  <a:lnTo>
                    <a:pt x="129" y="249"/>
                  </a:lnTo>
                  <a:lnTo>
                    <a:pt x="145" y="229"/>
                  </a:lnTo>
                  <a:lnTo>
                    <a:pt x="164" y="214"/>
                  </a:lnTo>
                  <a:lnTo>
                    <a:pt x="187" y="204"/>
                  </a:lnTo>
                  <a:lnTo>
                    <a:pt x="212" y="201"/>
                  </a:lnTo>
                  <a:lnTo>
                    <a:pt x="237" y="204"/>
                  </a:lnTo>
                  <a:lnTo>
                    <a:pt x="260" y="214"/>
                  </a:lnTo>
                  <a:lnTo>
                    <a:pt x="347" y="264"/>
                  </a:lnTo>
                  <a:lnTo>
                    <a:pt x="384" y="238"/>
                  </a:lnTo>
                  <a:lnTo>
                    <a:pt x="424" y="214"/>
                  </a:lnTo>
                  <a:lnTo>
                    <a:pt x="465" y="193"/>
                  </a:lnTo>
                  <a:lnTo>
                    <a:pt x="465" y="95"/>
                  </a:lnTo>
                  <a:lnTo>
                    <a:pt x="469" y="70"/>
                  </a:lnTo>
                  <a:lnTo>
                    <a:pt x="479" y="47"/>
                  </a:lnTo>
                  <a:lnTo>
                    <a:pt x="494" y="27"/>
                  </a:lnTo>
                  <a:lnTo>
                    <a:pt x="513" y="12"/>
                  </a:lnTo>
                  <a:lnTo>
                    <a:pt x="535" y="2"/>
                  </a:lnTo>
                  <a:lnTo>
                    <a:pt x="5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cs typeface="+mn-ea"/>
                <a:sym typeface="+mn-lt"/>
              </a:endParaRPr>
            </a:p>
          </p:txBody>
        </p:sp>
      </p:grpSp>
      <p:sp>
        <p:nvSpPr>
          <p:cNvPr id="18" name="Freeform 866">
            <a:extLst>
              <a:ext uri="{FF2B5EF4-FFF2-40B4-BE49-F238E27FC236}">
                <a16:creationId xmlns:a16="http://schemas.microsoft.com/office/drawing/2014/main" xmlns="" id="{87B103F2-53BC-4688-841D-7DC9058F9563}"/>
              </a:ext>
            </a:extLst>
          </p:cNvPr>
          <p:cNvSpPr>
            <a:spLocks noEditPoints="1"/>
          </p:cNvSpPr>
          <p:nvPr/>
        </p:nvSpPr>
        <p:spPr bwMode="auto">
          <a:xfrm>
            <a:off x="2188931" y="3252770"/>
            <a:ext cx="432310" cy="431963"/>
          </a:xfrm>
          <a:custGeom>
            <a:avLst/>
            <a:gdLst>
              <a:gd name="T0" fmla="*/ 2396 w 3738"/>
              <a:gd name="T1" fmla="*/ 982 h 3735"/>
              <a:gd name="T2" fmla="*/ 957 w 3738"/>
              <a:gd name="T3" fmla="*/ 2421 h 3735"/>
              <a:gd name="T4" fmla="*/ 864 w 3738"/>
              <a:gd name="T5" fmla="*/ 2791 h 3735"/>
              <a:gd name="T6" fmla="*/ 872 w 3738"/>
              <a:gd name="T7" fmla="*/ 2842 h 3735"/>
              <a:gd name="T8" fmla="*/ 914 w 3738"/>
              <a:gd name="T9" fmla="*/ 2874 h 3735"/>
              <a:gd name="T10" fmla="*/ 948 w 3738"/>
              <a:gd name="T11" fmla="*/ 2875 h 3735"/>
              <a:gd name="T12" fmla="*/ 1317 w 3738"/>
              <a:gd name="T13" fmla="*/ 2782 h 3735"/>
              <a:gd name="T14" fmla="*/ 1419 w 3738"/>
              <a:gd name="T15" fmla="*/ 2681 h 3735"/>
              <a:gd name="T16" fmla="*/ 1556 w 3738"/>
              <a:gd name="T17" fmla="*/ 2544 h 3735"/>
              <a:gd name="T18" fmla="*/ 2219 w 3738"/>
              <a:gd name="T19" fmla="*/ 1160 h 3735"/>
              <a:gd name="T20" fmla="*/ 2767 w 3738"/>
              <a:gd name="T21" fmla="*/ 1330 h 3735"/>
              <a:gd name="T22" fmla="*/ 2767 w 3738"/>
              <a:gd name="T23" fmla="*/ 1282 h 3735"/>
              <a:gd name="T24" fmla="*/ 2458 w 3738"/>
              <a:gd name="T25" fmla="*/ 973 h 3735"/>
              <a:gd name="T26" fmla="*/ 1868 w 3738"/>
              <a:gd name="T27" fmla="*/ 0 h 3735"/>
              <a:gd name="T28" fmla="*/ 2205 w 3738"/>
              <a:gd name="T29" fmla="*/ 31 h 3735"/>
              <a:gd name="T30" fmla="*/ 2521 w 3738"/>
              <a:gd name="T31" fmla="*/ 117 h 3735"/>
              <a:gd name="T32" fmla="*/ 2813 w 3738"/>
              <a:gd name="T33" fmla="*/ 255 h 3735"/>
              <a:gd name="T34" fmla="*/ 3073 w 3738"/>
              <a:gd name="T35" fmla="*/ 439 h 3735"/>
              <a:gd name="T36" fmla="*/ 3299 w 3738"/>
              <a:gd name="T37" fmla="*/ 664 h 3735"/>
              <a:gd name="T38" fmla="*/ 3483 w 3738"/>
              <a:gd name="T39" fmla="*/ 925 h 3735"/>
              <a:gd name="T40" fmla="*/ 3621 w 3738"/>
              <a:gd name="T41" fmla="*/ 1216 h 3735"/>
              <a:gd name="T42" fmla="*/ 3707 w 3738"/>
              <a:gd name="T43" fmla="*/ 1531 h 3735"/>
              <a:gd name="T44" fmla="*/ 3738 w 3738"/>
              <a:gd name="T45" fmla="*/ 1866 h 3735"/>
              <a:gd name="T46" fmla="*/ 3707 w 3738"/>
              <a:gd name="T47" fmla="*/ 2204 h 3735"/>
              <a:gd name="T48" fmla="*/ 3621 w 3738"/>
              <a:gd name="T49" fmla="*/ 2519 h 3735"/>
              <a:gd name="T50" fmla="*/ 3483 w 3738"/>
              <a:gd name="T51" fmla="*/ 2810 h 3735"/>
              <a:gd name="T52" fmla="*/ 3299 w 3738"/>
              <a:gd name="T53" fmla="*/ 3071 h 3735"/>
              <a:gd name="T54" fmla="*/ 3073 w 3738"/>
              <a:gd name="T55" fmla="*/ 3296 h 3735"/>
              <a:gd name="T56" fmla="*/ 2813 w 3738"/>
              <a:gd name="T57" fmla="*/ 3480 h 3735"/>
              <a:gd name="T58" fmla="*/ 2521 w 3738"/>
              <a:gd name="T59" fmla="*/ 3618 h 3735"/>
              <a:gd name="T60" fmla="*/ 2205 w 3738"/>
              <a:gd name="T61" fmla="*/ 3704 h 3735"/>
              <a:gd name="T62" fmla="*/ 1868 w 3738"/>
              <a:gd name="T63" fmla="*/ 3735 h 3735"/>
              <a:gd name="T64" fmla="*/ 1533 w 3738"/>
              <a:gd name="T65" fmla="*/ 3704 h 3735"/>
              <a:gd name="T66" fmla="*/ 1217 w 3738"/>
              <a:gd name="T67" fmla="*/ 3618 h 3735"/>
              <a:gd name="T68" fmla="*/ 925 w 3738"/>
              <a:gd name="T69" fmla="*/ 3480 h 3735"/>
              <a:gd name="T70" fmla="*/ 665 w 3738"/>
              <a:gd name="T71" fmla="*/ 3296 h 3735"/>
              <a:gd name="T72" fmla="*/ 439 w 3738"/>
              <a:gd name="T73" fmla="*/ 3071 h 3735"/>
              <a:gd name="T74" fmla="*/ 255 w 3738"/>
              <a:gd name="T75" fmla="*/ 2810 h 3735"/>
              <a:gd name="T76" fmla="*/ 117 w 3738"/>
              <a:gd name="T77" fmla="*/ 2519 h 3735"/>
              <a:gd name="T78" fmla="*/ 31 w 3738"/>
              <a:gd name="T79" fmla="*/ 2204 h 3735"/>
              <a:gd name="T80" fmla="*/ 0 w 3738"/>
              <a:gd name="T81" fmla="*/ 1866 h 3735"/>
              <a:gd name="T82" fmla="*/ 31 w 3738"/>
              <a:gd name="T83" fmla="*/ 1531 h 3735"/>
              <a:gd name="T84" fmla="*/ 117 w 3738"/>
              <a:gd name="T85" fmla="*/ 1216 h 3735"/>
              <a:gd name="T86" fmla="*/ 255 w 3738"/>
              <a:gd name="T87" fmla="*/ 925 h 3735"/>
              <a:gd name="T88" fmla="*/ 439 w 3738"/>
              <a:gd name="T89" fmla="*/ 664 h 3735"/>
              <a:gd name="T90" fmla="*/ 665 w 3738"/>
              <a:gd name="T91" fmla="*/ 439 h 3735"/>
              <a:gd name="T92" fmla="*/ 925 w 3738"/>
              <a:gd name="T93" fmla="*/ 255 h 3735"/>
              <a:gd name="T94" fmla="*/ 1217 w 3738"/>
              <a:gd name="T95" fmla="*/ 117 h 3735"/>
              <a:gd name="T96" fmla="*/ 1533 w 3738"/>
              <a:gd name="T97" fmla="*/ 31 h 3735"/>
              <a:gd name="T98" fmla="*/ 1868 w 3738"/>
              <a:gd name="T99" fmla="*/ 0 h 3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738" h="3735">
                <a:moveTo>
                  <a:pt x="2425" y="968"/>
                </a:moveTo>
                <a:lnTo>
                  <a:pt x="2410" y="972"/>
                </a:lnTo>
                <a:lnTo>
                  <a:pt x="2396" y="982"/>
                </a:lnTo>
                <a:lnTo>
                  <a:pt x="970" y="2409"/>
                </a:lnTo>
                <a:lnTo>
                  <a:pt x="972" y="2410"/>
                </a:lnTo>
                <a:lnTo>
                  <a:pt x="957" y="2421"/>
                </a:lnTo>
                <a:lnTo>
                  <a:pt x="946" y="2437"/>
                </a:lnTo>
                <a:lnTo>
                  <a:pt x="939" y="2454"/>
                </a:lnTo>
                <a:lnTo>
                  <a:pt x="864" y="2791"/>
                </a:lnTo>
                <a:lnTo>
                  <a:pt x="862" y="2808"/>
                </a:lnTo>
                <a:lnTo>
                  <a:pt x="865" y="2826"/>
                </a:lnTo>
                <a:lnTo>
                  <a:pt x="872" y="2842"/>
                </a:lnTo>
                <a:lnTo>
                  <a:pt x="884" y="2856"/>
                </a:lnTo>
                <a:lnTo>
                  <a:pt x="898" y="2867"/>
                </a:lnTo>
                <a:lnTo>
                  <a:pt x="914" y="2874"/>
                </a:lnTo>
                <a:lnTo>
                  <a:pt x="932" y="2876"/>
                </a:lnTo>
                <a:lnTo>
                  <a:pt x="940" y="2876"/>
                </a:lnTo>
                <a:lnTo>
                  <a:pt x="948" y="2875"/>
                </a:lnTo>
                <a:lnTo>
                  <a:pt x="1285" y="2799"/>
                </a:lnTo>
                <a:lnTo>
                  <a:pt x="1303" y="2793"/>
                </a:lnTo>
                <a:lnTo>
                  <a:pt x="1317" y="2782"/>
                </a:lnTo>
                <a:lnTo>
                  <a:pt x="1330" y="2767"/>
                </a:lnTo>
                <a:lnTo>
                  <a:pt x="1331" y="2770"/>
                </a:lnTo>
                <a:lnTo>
                  <a:pt x="1419" y="2681"/>
                </a:lnTo>
                <a:lnTo>
                  <a:pt x="1058" y="2320"/>
                </a:lnTo>
                <a:lnTo>
                  <a:pt x="1195" y="2183"/>
                </a:lnTo>
                <a:lnTo>
                  <a:pt x="1556" y="2544"/>
                </a:lnTo>
                <a:lnTo>
                  <a:pt x="2443" y="1658"/>
                </a:lnTo>
                <a:lnTo>
                  <a:pt x="2082" y="1297"/>
                </a:lnTo>
                <a:lnTo>
                  <a:pt x="2219" y="1160"/>
                </a:lnTo>
                <a:lnTo>
                  <a:pt x="2580" y="1521"/>
                </a:lnTo>
                <a:lnTo>
                  <a:pt x="2757" y="1343"/>
                </a:lnTo>
                <a:lnTo>
                  <a:pt x="2767" y="1330"/>
                </a:lnTo>
                <a:lnTo>
                  <a:pt x="2773" y="1314"/>
                </a:lnTo>
                <a:lnTo>
                  <a:pt x="2773" y="1298"/>
                </a:lnTo>
                <a:lnTo>
                  <a:pt x="2767" y="1282"/>
                </a:lnTo>
                <a:lnTo>
                  <a:pt x="2757" y="1269"/>
                </a:lnTo>
                <a:lnTo>
                  <a:pt x="2472" y="982"/>
                </a:lnTo>
                <a:lnTo>
                  <a:pt x="2458" y="973"/>
                </a:lnTo>
                <a:lnTo>
                  <a:pt x="2442" y="968"/>
                </a:lnTo>
                <a:lnTo>
                  <a:pt x="2425" y="968"/>
                </a:lnTo>
                <a:close/>
                <a:moveTo>
                  <a:pt x="1868" y="0"/>
                </a:moveTo>
                <a:lnTo>
                  <a:pt x="1982" y="3"/>
                </a:lnTo>
                <a:lnTo>
                  <a:pt x="2094" y="14"/>
                </a:lnTo>
                <a:lnTo>
                  <a:pt x="2205" y="31"/>
                </a:lnTo>
                <a:lnTo>
                  <a:pt x="2313" y="53"/>
                </a:lnTo>
                <a:lnTo>
                  <a:pt x="2418" y="81"/>
                </a:lnTo>
                <a:lnTo>
                  <a:pt x="2521" y="117"/>
                </a:lnTo>
                <a:lnTo>
                  <a:pt x="2621" y="157"/>
                </a:lnTo>
                <a:lnTo>
                  <a:pt x="2719" y="204"/>
                </a:lnTo>
                <a:lnTo>
                  <a:pt x="2813" y="255"/>
                </a:lnTo>
                <a:lnTo>
                  <a:pt x="2903" y="311"/>
                </a:lnTo>
                <a:lnTo>
                  <a:pt x="2990" y="374"/>
                </a:lnTo>
                <a:lnTo>
                  <a:pt x="3073" y="439"/>
                </a:lnTo>
                <a:lnTo>
                  <a:pt x="3152" y="510"/>
                </a:lnTo>
                <a:lnTo>
                  <a:pt x="3227" y="585"/>
                </a:lnTo>
                <a:lnTo>
                  <a:pt x="3299" y="664"/>
                </a:lnTo>
                <a:lnTo>
                  <a:pt x="3364" y="747"/>
                </a:lnTo>
                <a:lnTo>
                  <a:pt x="3427" y="834"/>
                </a:lnTo>
                <a:lnTo>
                  <a:pt x="3483" y="925"/>
                </a:lnTo>
                <a:lnTo>
                  <a:pt x="3534" y="1019"/>
                </a:lnTo>
                <a:lnTo>
                  <a:pt x="3581" y="1116"/>
                </a:lnTo>
                <a:lnTo>
                  <a:pt x="3621" y="1216"/>
                </a:lnTo>
                <a:lnTo>
                  <a:pt x="3656" y="1319"/>
                </a:lnTo>
                <a:lnTo>
                  <a:pt x="3685" y="1424"/>
                </a:lnTo>
                <a:lnTo>
                  <a:pt x="3707" y="1531"/>
                </a:lnTo>
                <a:lnTo>
                  <a:pt x="3724" y="1642"/>
                </a:lnTo>
                <a:lnTo>
                  <a:pt x="3735" y="1753"/>
                </a:lnTo>
                <a:lnTo>
                  <a:pt x="3738" y="1866"/>
                </a:lnTo>
                <a:lnTo>
                  <a:pt x="3735" y="1981"/>
                </a:lnTo>
                <a:lnTo>
                  <a:pt x="3724" y="2093"/>
                </a:lnTo>
                <a:lnTo>
                  <a:pt x="3707" y="2204"/>
                </a:lnTo>
                <a:lnTo>
                  <a:pt x="3685" y="2311"/>
                </a:lnTo>
                <a:lnTo>
                  <a:pt x="3656" y="2416"/>
                </a:lnTo>
                <a:lnTo>
                  <a:pt x="3621" y="2519"/>
                </a:lnTo>
                <a:lnTo>
                  <a:pt x="3581" y="2619"/>
                </a:lnTo>
                <a:lnTo>
                  <a:pt x="3534" y="2716"/>
                </a:lnTo>
                <a:lnTo>
                  <a:pt x="3483" y="2810"/>
                </a:lnTo>
                <a:lnTo>
                  <a:pt x="3427" y="2901"/>
                </a:lnTo>
                <a:lnTo>
                  <a:pt x="3364" y="2988"/>
                </a:lnTo>
                <a:lnTo>
                  <a:pt x="3299" y="3071"/>
                </a:lnTo>
                <a:lnTo>
                  <a:pt x="3227" y="3150"/>
                </a:lnTo>
                <a:lnTo>
                  <a:pt x="3152" y="3225"/>
                </a:lnTo>
                <a:lnTo>
                  <a:pt x="3073" y="3296"/>
                </a:lnTo>
                <a:lnTo>
                  <a:pt x="2990" y="3362"/>
                </a:lnTo>
                <a:lnTo>
                  <a:pt x="2903" y="3424"/>
                </a:lnTo>
                <a:lnTo>
                  <a:pt x="2813" y="3480"/>
                </a:lnTo>
                <a:lnTo>
                  <a:pt x="2719" y="3531"/>
                </a:lnTo>
                <a:lnTo>
                  <a:pt x="2621" y="3578"/>
                </a:lnTo>
                <a:lnTo>
                  <a:pt x="2521" y="3618"/>
                </a:lnTo>
                <a:lnTo>
                  <a:pt x="2418" y="3654"/>
                </a:lnTo>
                <a:lnTo>
                  <a:pt x="2313" y="3682"/>
                </a:lnTo>
                <a:lnTo>
                  <a:pt x="2205" y="3704"/>
                </a:lnTo>
                <a:lnTo>
                  <a:pt x="2094" y="3721"/>
                </a:lnTo>
                <a:lnTo>
                  <a:pt x="1982" y="3732"/>
                </a:lnTo>
                <a:lnTo>
                  <a:pt x="1868" y="3735"/>
                </a:lnTo>
                <a:lnTo>
                  <a:pt x="1755" y="3732"/>
                </a:lnTo>
                <a:lnTo>
                  <a:pt x="1644" y="3721"/>
                </a:lnTo>
                <a:lnTo>
                  <a:pt x="1533" y="3704"/>
                </a:lnTo>
                <a:lnTo>
                  <a:pt x="1425" y="3682"/>
                </a:lnTo>
                <a:lnTo>
                  <a:pt x="1320" y="3654"/>
                </a:lnTo>
                <a:lnTo>
                  <a:pt x="1217" y="3618"/>
                </a:lnTo>
                <a:lnTo>
                  <a:pt x="1117" y="3578"/>
                </a:lnTo>
                <a:lnTo>
                  <a:pt x="1019" y="3531"/>
                </a:lnTo>
                <a:lnTo>
                  <a:pt x="925" y="3480"/>
                </a:lnTo>
                <a:lnTo>
                  <a:pt x="835" y="3424"/>
                </a:lnTo>
                <a:lnTo>
                  <a:pt x="748" y="3362"/>
                </a:lnTo>
                <a:lnTo>
                  <a:pt x="665" y="3296"/>
                </a:lnTo>
                <a:lnTo>
                  <a:pt x="586" y="3225"/>
                </a:lnTo>
                <a:lnTo>
                  <a:pt x="511" y="3150"/>
                </a:lnTo>
                <a:lnTo>
                  <a:pt x="439" y="3071"/>
                </a:lnTo>
                <a:lnTo>
                  <a:pt x="374" y="2988"/>
                </a:lnTo>
                <a:lnTo>
                  <a:pt x="312" y="2901"/>
                </a:lnTo>
                <a:lnTo>
                  <a:pt x="255" y="2810"/>
                </a:lnTo>
                <a:lnTo>
                  <a:pt x="204" y="2716"/>
                </a:lnTo>
                <a:lnTo>
                  <a:pt x="157" y="2619"/>
                </a:lnTo>
                <a:lnTo>
                  <a:pt x="117" y="2519"/>
                </a:lnTo>
                <a:lnTo>
                  <a:pt x="82" y="2416"/>
                </a:lnTo>
                <a:lnTo>
                  <a:pt x="53" y="2311"/>
                </a:lnTo>
                <a:lnTo>
                  <a:pt x="31" y="2204"/>
                </a:lnTo>
                <a:lnTo>
                  <a:pt x="14" y="2093"/>
                </a:lnTo>
                <a:lnTo>
                  <a:pt x="3" y="1981"/>
                </a:lnTo>
                <a:lnTo>
                  <a:pt x="0" y="1866"/>
                </a:lnTo>
                <a:lnTo>
                  <a:pt x="3" y="1753"/>
                </a:lnTo>
                <a:lnTo>
                  <a:pt x="14" y="1642"/>
                </a:lnTo>
                <a:lnTo>
                  <a:pt x="31" y="1531"/>
                </a:lnTo>
                <a:lnTo>
                  <a:pt x="53" y="1424"/>
                </a:lnTo>
                <a:lnTo>
                  <a:pt x="82" y="1319"/>
                </a:lnTo>
                <a:lnTo>
                  <a:pt x="117" y="1216"/>
                </a:lnTo>
                <a:lnTo>
                  <a:pt x="157" y="1116"/>
                </a:lnTo>
                <a:lnTo>
                  <a:pt x="204" y="1019"/>
                </a:lnTo>
                <a:lnTo>
                  <a:pt x="255" y="925"/>
                </a:lnTo>
                <a:lnTo>
                  <a:pt x="312" y="834"/>
                </a:lnTo>
                <a:lnTo>
                  <a:pt x="374" y="747"/>
                </a:lnTo>
                <a:lnTo>
                  <a:pt x="439" y="664"/>
                </a:lnTo>
                <a:lnTo>
                  <a:pt x="511" y="585"/>
                </a:lnTo>
                <a:lnTo>
                  <a:pt x="586" y="510"/>
                </a:lnTo>
                <a:lnTo>
                  <a:pt x="665" y="439"/>
                </a:lnTo>
                <a:lnTo>
                  <a:pt x="748" y="374"/>
                </a:lnTo>
                <a:lnTo>
                  <a:pt x="835" y="311"/>
                </a:lnTo>
                <a:lnTo>
                  <a:pt x="925" y="255"/>
                </a:lnTo>
                <a:lnTo>
                  <a:pt x="1019" y="204"/>
                </a:lnTo>
                <a:lnTo>
                  <a:pt x="1117" y="157"/>
                </a:lnTo>
                <a:lnTo>
                  <a:pt x="1217" y="117"/>
                </a:lnTo>
                <a:lnTo>
                  <a:pt x="1320" y="81"/>
                </a:lnTo>
                <a:lnTo>
                  <a:pt x="1425" y="53"/>
                </a:lnTo>
                <a:lnTo>
                  <a:pt x="1533" y="31"/>
                </a:lnTo>
                <a:lnTo>
                  <a:pt x="1644" y="14"/>
                </a:lnTo>
                <a:lnTo>
                  <a:pt x="1755" y="3"/>
                </a:lnTo>
                <a:lnTo>
                  <a:pt x="1868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DE5B2F6C-A88C-4F36-AFC1-C461CCFE72C3}"/>
              </a:ext>
            </a:extLst>
          </p:cNvPr>
          <p:cNvSpPr txBox="1"/>
          <p:nvPr/>
        </p:nvSpPr>
        <p:spPr>
          <a:xfrm>
            <a:off x="2921012" y="3161513"/>
            <a:ext cx="3174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cs typeface="+mn-ea"/>
                <a:sym typeface="+mn-lt"/>
              </a:rPr>
              <a:t>01. </a:t>
            </a:r>
            <a:r>
              <a:rPr lang="en-US" altLang="zh-CN" sz="2400" dirty="0" smtClean="0">
                <a:cs typeface="+mn-ea"/>
                <a:sym typeface="+mn-lt"/>
              </a:rPr>
              <a:t>Jason Franklin W. (L0122081)</a:t>
            </a:r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20" name="Rectangle 813">
            <a:extLst>
              <a:ext uri="{FF2B5EF4-FFF2-40B4-BE49-F238E27FC236}">
                <a16:creationId xmlns:a16="http://schemas.microsoft.com/office/drawing/2014/main" xmlns="" id="{6C6EAF76-34DB-445F-97E7-012CB8EF990E}"/>
              </a:ext>
            </a:extLst>
          </p:cNvPr>
          <p:cNvSpPr/>
          <p:nvPr/>
        </p:nvSpPr>
        <p:spPr>
          <a:xfrm>
            <a:off x="6459478" y="4397109"/>
            <a:ext cx="732081" cy="732081"/>
          </a:xfrm>
          <a:prstGeom prst="rect">
            <a:avLst/>
          </a:prstGeom>
          <a:solidFill>
            <a:srgbClr val="EC6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1" name="Group 547">
            <a:extLst>
              <a:ext uri="{FF2B5EF4-FFF2-40B4-BE49-F238E27FC236}">
                <a16:creationId xmlns:a16="http://schemas.microsoft.com/office/drawing/2014/main" xmlns="" id="{1ECF7008-7057-40C3-B692-133B8AF7148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599591" y="4511580"/>
            <a:ext cx="475243" cy="474779"/>
            <a:chOff x="647" y="1848"/>
            <a:chExt cx="2051" cy="2049"/>
          </a:xfrm>
          <a:solidFill>
            <a:schemeClr val="bg1"/>
          </a:solidFill>
        </p:grpSpPr>
        <p:sp>
          <p:nvSpPr>
            <p:cNvPr id="22" name="Freeform 549">
              <a:extLst>
                <a:ext uri="{FF2B5EF4-FFF2-40B4-BE49-F238E27FC236}">
                  <a16:creationId xmlns:a16="http://schemas.microsoft.com/office/drawing/2014/main" xmlns="" id="{09AC4C67-FC0B-4FA9-9997-E557B388AF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" y="1982"/>
              <a:ext cx="1466" cy="1496"/>
            </a:xfrm>
            <a:custGeom>
              <a:avLst/>
              <a:gdLst>
                <a:gd name="T0" fmla="*/ 1428 w 2931"/>
                <a:gd name="T1" fmla="*/ 0 h 2992"/>
                <a:gd name="T2" fmla="*/ 1479 w 2931"/>
                <a:gd name="T3" fmla="*/ 18 h 2992"/>
                <a:gd name="T4" fmla="*/ 1519 w 2931"/>
                <a:gd name="T5" fmla="*/ 54 h 2992"/>
                <a:gd name="T6" fmla="*/ 1542 w 2931"/>
                <a:gd name="T7" fmla="*/ 104 h 2992"/>
                <a:gd name="T8" fmla="*/ 1544 w 2931"/>
                <a:gd name="T9" fmla="*/ 1407 h 2992"/>
                <a:gd name="T10" fmla="*/ 1557 w 2931"/>
                <a:gd name="T11" fmla="*/ 1464 h 2992"/>
                <a:gd name="T12" fmla="*/ 1593 w 2931"/>
                <a:gd name="T13" fmla="*/ 1508 h 2992"/>
                <a:gd name="T14" fmla="*/ 1645 w 2931"/>
                <a:gd name="T15" fmla="*/ 1534 h 2992"/>
                <a:gd name="T16" fmla="*/ 2931 w 2931"/>
                <a:gd name="T17" fmla="*/ 1536 h 2992"/>
                <a:gd name="T18" fmla="*/ 2860 w 2931"/>
                <a:gd name="T19" fmla="*/ 1596 h 2992"/>
                <a:gd name="T20" fmla="*/ 2807 w 2931"/>
                <a:gd name="T21" fmla="*/ 1673 h 2992"/>
                <a:gd name="T22" fmla="*/ 2778 w 2931"/>
                <a:gd name="T23" fmla="*/ 1766 h 2992"/>
                <a:gd name="T24" fmla="*/ 2701 w 2931"/>
                <a:gd name="T25" fmla="*/ 1746 h 2992"/>
                <a:gd name="T26" fmla="*/ 2619 w 2931"/>
                <a:gd name="T27" fmla="*/ 1746 h 2992"/>
                <a:gd name="T28" fmla="*/ 2536 w 2931"/>
                <a:gd name="T29" fmla="*/ 1768 h 2992"/>
                <a:gd name="T30" fmla="*/ 2463 w 2931"/>
                <a:gd name="T31" fmla="*/ 1811 h 2992"/>
                <a:gd name="T32" fmla="*/ 2402 w 2931"/>
                <a:gd name="T33" fmla="*/ 1870 h 2992"/>
                <a:gd name="T34" fmla="*/ 2232 w 2931"/>
                <a:gd name="T35" fmla="*/ 2159 h 2992"/>
                <a:gd name="T36" fmla="*/ 2201 w 2931"/>
                <a:gd name="T37" fmla="*/ 2235 h 2992"/>
                <a:gd name="T38" fmla="*/ 2155 w 2931"/>
                <a:gd name="T39" fmla="*/ 2254 h 2992"/>
                <a:gd name="T40" fmla="*/ 2071 w 2931"/>
                <a:gd name="T41" fmla="*/ 2228 h 2992"/>
                <a:gd name="T42" fmla="*/ 1793 w 2931"/>
                <a:gd name="T43" fmla="*/ 2224 h 2992"/>
                <a:gd name="T44" fmla="*/ 1707 w 2931"/>
                <a:gd name="T45" fmla="*/ 2237 h 2992"/>
                <a:gd name="T46" fmla="*/ 1631 w 2931"/>
                <a:gd name="T47" fmla="*/ 2271 h 2992"/>
                <a:gd name="T48" fmla="*/ 1569 w 2931"/>
                <a:gd name="T49" fmla="*/ 2325 h 2992"/>
                <a:gd name="T50" fmla="*/ 1522 w 2931"/>
                <a:gd name="T51" fmla="*/ 2394 h 2992"/>
                <a:gd name="T52" fmla="*/ 1476 w 2931"/>
                <a:gd name="T53" fmla="*/ 2427 h 2992"/>
                <a:gd name="T54" fmla="*/ 1404 w 2931"/>
                <a:gd name="T55" fmla="*/ 2428 h 2992"/>
                <a:gd name="T56" fmla="*/ 1328 w 2931"/>
                <a:gd name="T57" fmla="*/ 2448 h 2992"/>
                <a:gd name="T58" fmla="*/ 1260 w 2931"/>
                <a:gd name="T59" fmla="*/ 2488 h 2992"/>
                <a:gd name="T60" fmla="*/ 1205 w 2931"/>
                <a:gd name="T61" fmla="*/ 2543 h 2992"/>
                <a:gd name="T62" fmla="*/ 1067 w 2931"/>
                <a:gd name="T63" fmla="*/ 2777 h 2992"/>
                <a:gd name="T64" fmla="*/ 1034 w 2931"/>
                <a:gd name="T65" fmla="*/ 2862 h 2992"/>
                <a:gd name="T66" fmla="*/ 1028 w 2931"/>
                <a:gd name="T67" fmla="*/ 2949 h 2992"/>
                <a:gd name="T68" fmla="*/ 935 w 2931"/>
                <a:gd name="T69" fmla="*/ 2954 h 2992"/>
                <a:gd name="T70" fmla="*/ 748 w 2931"/>
                <a:gd name="T71" fmla="*/ 2858 h 2992"/>
                <a:gd name="T72" fmla="*/ 577 w 2931"/>
                <a:gd name="T73" fmla="*/ 2739 h 2992"/>
                <a:gd name="T74" fmla="*/ 424 w 2931"/>
                <a:gd name="T75" fmla="*/ 2598 h 2992"/>
                <a:gd name="T76" fmla="*/ 291 w 2931"/>
                <a:gd name="T77" fmla="*/ 2438 h 2992"/>
                <a:gd name="T78" fmla="*/ 180 w 2931"/>
                <a:gd name="T79" fmla="*/ 2262 h 2992"/>
                <a:gd name="T80" fmla="*/ 94 w 2931"/>
                <a:gd name="T81" fmla="*/ 2068 h 2992"/>
                <a:gd name="T82" fmla="*/ 35 w 2931"/>
                <a:gd name="T83" fmla="*/ 1864 h 2992"/>
                <a:gd name="T84" fmla="*/ 3 w 2931"/>
                <a:gd name="T85" fmla="*/ 1649 h 2992"/>
                <a:gd name="T86" fmla="*/ 3 w 2931"/>
                <a:gd name="T87" fmla="*/ 1428 h 2992"/>
                <a:gd name="T88" fmla="*/ 33 w 2931"/>
                <a:gd name="T89" fmla="*/ 1218 h 2992"/>
                <a:gd name="T90" fmla="*/ 89 w 2931"/>
                <a:gd name="T91" fmla="*/ 1016 h 2992"/>
                <a:gd name="T92" fmla="*/ 173 w 2931"/>
                <a:gd name="T93" fmla="*/ 828 h 2992"/>
                <a:gd name="T94" fmla="*/ 279 w 2931"/>
                <a:gd name="T95" fmla="*/ 653 h 2992"/>
                <a:gd name="T96" fmla="*/ 406 w 2931"/>
                <a:gd name="T97" fmla="*/ 494 h 2992"/>
                <a:gd name="T98" fmla="*/ 553 w 2931"/>
                <a:gd name="T99" fmla="*/ 354 h 2992"/>
                <a:gd name="T100" fmla="*/ 716 w 2931"/>
                <a:gd name="T101" fmla="*/ 233 h 2992"/>
                <a:gd name="T102" fmla="*/ 897 w 2931"/>
                <a:gd name="T103" fmla="*/ 135 h 2992"/>
                <a:gd name="T104" fmla="*/ 1090 w 2931"/>
                <a:gd name="T105" fmla="*/ 61 h 2992"/>
                <a:gd name="T106" fmla="*/ 1295 w 2931"/>
                <a:gd name="T107" fmla="*/ 14 h 2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31" h="2992">
                  <a:moveTo>
                    <a:pt x="1401" y="0"/>
                  </a:moveTo>
                  <a:lnTo>
                    <a:pt x="1428" y="0"/>
                  </a:lnTo>
                  <a:lnTo>
                    <a:pt x="1454" y="7"/>
                  </a:lnTo>
                  <a:lnTo>
                    <a:pt x="1479" y="18"/>
                  </a:lnTo>
                  <a:lnTo>
                    <a:pt x="1502" y="34"/>
                  </a:lnTo>
                  <a:lnTo>
                    <a:pt x="1519" y="54"/>
                  </a:lnTo>
                  <a:lnTo>
                    <a:pt x="1533" y="78"/>
                  </a:lnTo>
                  <a:lnTo>
                    <a:pt x="1542" y="104"/>
                  </a:lnTo>
                  <a:lnTo>
                    <a:pt x="1544" y="130"/>
                  </a:lnTo>
                  <a:lnTo>
                    <a:pt x="1544" y="1407"/>
                  </a:lnTo>
                  <a:lnTo>
                    <a:pt x="1548" y="1437"/>
                  </a:lnTo>
                  <a:lnTo>
                    <a:pt x="1557" y="1464"/>
                  </a:lnTo>
                  <a:lnTo>
                    <a:pt x="1573" y="1488"/>
                  </a:lnTo>
                  <a:lnTo>
                    <a:pt x="1593" y="1508"/>
                  </a:lnTo>
                  <a:lnTo>
                    <a:pt x="1618" y="1524"/>
                  </a:lnTo>
                  <a:lnTo>
                    <a:pt x="1645" y="1534"/>
                  </a:lnTo>
                  <a:lnTo>
                    <a:pt x="1675" y="1536"/>
                  </a:lnTo>
                  <a:lnTo>
                    <a:pt x="2931" y="1536"/>
                  </a:lnTo>
                  <a:lnTo>
                    <a:pt x="2894" y="1564"/>
                  </a:lnTo>
                  <a:lnTo>
                    <a:pt x="2860" y="1596"/>
                  </a:lnTo>
                  <a:lnTo>
                    <a:pt x="2830" y="1634"/>
                  </a:lnTo>
                  <a:lnTo>
                    <a:pt x="2807" y="1673"/>
                  </a:lnTo>
                  <a:lnTo>
                    <a:pt x="2789" y="1718"/>
                  </a:lnTo>
                  <a:lnTo>
                    <a:pt x="2778" y="1766"/>
                  </a:lnTo>
                  <a:lnTo>
                    <a:pt x="2741" y="1753"/>
                  </a:lnTo>
                  <a:lnTo>
                    <a:pt x="2701" y="1746"/>
                  </a:lnTo>
                  <a:lnTo>
                    <a:pt x="2661" y="1743"/>
                  </a:lnTo>
                  <a:lnTo>
                    <a:pt x="2619" y="1746"/>
                  </a:lnTo>
                  <a:lnTo>
                    <a:pt x="2576" y="1754"/>
                  </a:lnTo>
                  <a:lnTo>
                    <a:pt x="2536" y="1768"/>
                  </a:lnTo>
                  <a:lnTo>
                    <a:pt x="2498" y="1787"/>
                  </a:lnTo>
                  <a:lnTo>
                    <a:pt x="2463" y="1811"/>
                  </a:lnTo>
                  <a:lnTo>
                    <a:pt x="2430" y="1839"/>
                  </a:lnTo>
                  <a:lnTo>
                    <a:pt x="2402" y="1870"/>
                  </a:lnTo>
                  <a:lnTo>
                    <a:pt x="2378" y="1906"/>
                  </a:lnTo>
                  <a:lnTo>
                    <a:pt x="2232" y="2159"/>
                  </a:lnTo>
                  <a:lnTo>
                    <a:pt x="2213" y="2197"/>
                  </a:lnTo>
                  <a:lnTo>
                    <a:pt x="2201" y="2235"/>
                  </a:lnTo>
                  <a:lnTo>
                    <a:pt x="2192" y="2275"/>
                  </a:lnTo>
                  <a:lnTo>
                    <a:pt x="2155" y="2254"/>
                  </a:lnTo>
                  <a:lnTo>
                    <a:pt x="2114" y="2238"/>
                  </a:lnTo>
                  <a:lnTo>
                    <a:pt x="2071" y="2228"/>
                  </a:lnTo>
                  <a:lnTo>
                    <a:pt x="2025" y="2224"/>
                  </a:lnTo>
                  <a:lnTo>
                    <a:pt x="1793" y="2224"/>
                  </a:lnTo>
                  <a:lnTo>
                    <a:pt x="1750" y="2228"/>
                  </a:lnTo>
                  <a:lnTo>
                    <a:pt x="1707" y="2237"/>
                  </a:lnTo>
                  <a:lnTo>
                    <a:pt x="1669" y="2252"/>
                  </a:lnTo>
                  <a:lnTo>
                    <a:pt x="1631" y="2271"/>
                  </a:lnTo>
                  <a:lnTo>
                    <a:pt x="1598" y="2296"/>
                  </a:lnTo>
                  <a:lnTo>
                    <a:pt x="1569" y="2325"/>
                  </a:lnTo>
                  <a:lnTo>
                    <a:pt x="1543" y="2357"/>
                  </a:lnTo>
                  <a:lnTo>
                    <a:pt x="1522" y="2394"/>
                  </a:lnTo>
                  <a:lnTo>
                    <a:pt x="1507" y="2432"/>
                  </a:lnTo>
                  <a:lnTo>
                    <a:pt x="1476" y="2427"/>
                  </a:lnTo>
                  <a:lnTo>
                    <a:pt x="1444" y="2426"/>
                  </a:lnTo>
                  <a:lnTo>
                    <a:pt x="1404" y="2428"/>
                  </a:lnTo>
                  <a:lnTo>
                    <a:pt x="1366" y="2436"/>
                  </a:lnTo>
                  <a:lnTo>
                    <a:pt x="1328" y="2448"/>
                  </a:lnTo>
                  <a:lnTo>
                    <a:pt x="1294" y="2466"/>
                  </a:lnTo>
                  <a:lnTo>
                    <a:pt x="1260" y="2488"/>
                  </a:lnTo>
                  <a:lnTo>
                    <a:pt x="1231" y="2513"/>
                  </a:lnTo>
                  <a:lnTo>
                    <a:pt x="1205" y="2543"/>
                  </a:lnTo>
                  <a:lnTo>
                    <a:pt x="1183" y="2577"/>
                  </a:lnTo>
                  <a:lnTo>
                    <a:pt x="1067" y="2777"/>
                  </a:lnTo>
                  <a:lnTo>
                    <a:pt x="1047" y="2818"/>
                  </a:lnTo>
                  <a:lnTo>
                    <a:pt x="1034" y="2862"/>
                  </a:lnTo>
                  <a:lnTo>
                    <a:pt x="1027" y="2906"/>
                  </a:lnTo>
                  <a:lnTo>
                    <a:pt x="1028" y="2949"/>
                  </a:lnTo>
                  <a:lnTo>
                    <a:pt x="1034" y="2992"/>
                  </a:lnTo>
                  <a:lnTo>
                    <a:pt x="935" y="2954"/>
                  </a:lnTo>
                  <a:lnTo>
                    <a:pt x="840" y="2909"/>
                  </a:lnTo>
                  <a:lnTo>
                    <a:pt x="748" y="2858"/>
                  </a:lnTo>
                  <a:lnTo>
                    <a:pt x="660" y="2801"/>
                  </a:lnTo>
                  <a:lnTo>
                    <a:pt x="577" y="2739"/>
                  </a:lnTo>
                  <a:lnTo>
                    <a:pt x="498" y="2671"/>
                  </a:lnTo>
                  <a:lnTo>
                    <a:pt x="424" y="2598"/>
                  </a:lnTo>
                  <a:lnTo>
                    <a:pt x="355" y="2521"/>
                  </a:lnTo>
                  <a:lnTo>
                    <a:pt x="291" y="2438"/>
                  </a:lnTo>
                  <a:lnTo>
                    <a:pt x="233" y="2351"/>
                  </a:lnTo>
                  <a:lnTo>
                    <a:pt x="180" y="2262"/>
                  </a:lnTo>
                  <a:lnTo>
                    <a:pt x="134" y="2167"/>
                  </a:lnTo>
                  <a:lnTo>
                    <a:pt x="94" y="2068"/>
                  </a:lnTo>
                  <a:lnTo>
                    <a:pt x="61" y="1968"/>
                  </a:lnTo>
                  <a:lnTo>
                    <a:pt x="35" y="1864"/>
                  </a:lnTo>
                  <a:lnTo>
                    <a:pt x="16" y="1757"/>
                  </a:lnTo>
                  <a:lnTo>
                    <a:pt x="3" y="1649"/>
                  </a:lnTo>
                  <a:lnTo>
                    <a:pt x="0" y="1536"/>
                  </a:lnTo>
                  <a:lnTo>
                    <a:pt x="3" y="1428"/>
                  </a:lnTo>
                  <a:lnTo>
                    <a:pt x="15" y="1322"/>
                  </a:lnTo>
                  <a:lnTo>
                    <a:pt x="33" y="1218"/>
                  </a:lnTo>
                  <a:lnTo>
                    <a:pt x="58" y="1115"/>
                  </a:lnTo>
                  <a:lnTo>
                    <a:pt x="89" y="1016"/>
                  </a:lnTo>
                  <a:lnTo>
                    <a:pt x="128" y="920"/>
                  </a:lnTo>
                  <a:lnTo>
                    <a:pt x="173" y="828"/>
                  </a:lnTo>
                  <a:lnTo>
                    <a:pt x="223" y="738"/>
                  </a:lnTo>
                  <a:lnTo>
                    <a:pt x="279" y="653"/>
                  </a:lnTo>
                  <a:lnTo>
                    <a:pt x="340" y="571"/>
                  </a:lnTo>
                  <a:lnTo>
                    <a:pt x="406" y="494"/>
                  </a:lnTo>
                  <a:lnTo>
                    <a:pt x="477" y="421"/>
                  </a:lnTo>
                  <a:lnTo>
                    <a:pt x="553" y="354"/>
                  </a:lnTo>
                  <a:lnTo>
                    <a:pt x="633" y="291"/>
                  </a:lnTo>
                  <a:lnTo>
                    <a:pt x="716" y="233"/>
                  </a:lnTo>
                  <a:lnTo>
                    <a:pt x="805" y="182"/>
                  </a:lnTo>
                  <a:lnTo>
                    <a:pt x="897" y="135"/>
                  </a:lnTo>
                  <a:lnTo>
                    <a:pt x="992" y="95"/>
                  </a:lnTo>
                  <a:lnTo>
                    <a:pt x="1090" y="61"/>
                  </a:lnTo>
                  <a:lnTo>
                    <a:pt x="1191" y="34"/>
                  </a:lnTo>
                  <a:lnTo>
                    <a:pt x="1295" y="14"/>
                  </a:lnTo>
                  <a:lnTo>
                    <a:pt x="14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23" name="Freeform 550">
              <a:extLst>
                <a:ext uri="{FF2B5EF4-FFF2-40B4-BE49-F238E27FC236}">
                  <a16:creationId xmlns:a16="http://schemas.microsoft.com/office/drawing/2014/main" xmlns="" id="{B38B19DA-33AA-41DD-A164-D1B25B32D0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4" y="1848"/>
              <a:ext cx="769" cy="768"/>
            </a:xfrm>
            <a:custGeom>
              <a:avLst/>
              <a:gdLst>
                <a:gd name="T0" fmla="*/ 143 w 1538"/>
                <a:gd name="T1" fmla="*/ 0 h 1537"/>
                <a:gd name="T2" fmla="*/ 248 w 1538"/>
                <a:gd name="T3" fmla="*/ 13 h 1537"/>
                <a:gd name="T4" fmla="*/ 350 w 1538"/>
                <a:gd name="T5" fmla="*/ 33 h 1537"/>
                <a:gd name="T6" fmla="*/ 449 w 1538"/>
                <a:gd name="T7" fmla="*/ 60 h 1537"/>
                <a:gd name="T8" fmla="*/ 546 w 1538"/>
                <a:gd name="T9" fmla="*/ 93 h 1537"/>
                <a:gd name="T10" fmla="*/ 641 w 1538"/>
                <a:gd name="T11" fmla="*/ 131 h 1537"/>
                <a:gd name="T12" fmla="*/ 730 w 1538"/>
                <a:gd name="T13" fmla="*/ 177 h 1537"/>
                <a:gd name="T14" fmla="*/ 818 w 1538"/>
                <a:gd name="T15" fmla="*/ 227 h 1537"/>
                <a:gd name="T16" fmla="*/ 901 w 1538"/>
                <a:gd name="T17" fmla="*/ 283 h 1537"/>
                <a:gd name="T18" fmla="*/ 981 w 1538"/>
                <a:gd name="T19" fmla="*/ 344 h 1537"/>
                <a:gd name="T20" fmla="*/ 1056 w 1538"/>
                <a:gd name="T21" fmla="*/ 410 h 1537"/>
                <a:gd name="T22" fmla="*/ 1127 w 1538"/>
                <a:gd name="T23" fmla="*/ 481 h 1537"/>
                <a:gd name="T24" fmla="*/ 1193 w 1538"/>
                <a:gd name="T25" fmla="*/ 556 h 1537"/>
                <a:gd name="T26" fmla="*/ 1254 w 1538"/>
                <a:gd name="T27" fmla="*/ 636 h 1537"/>
                <a:gd name="T28" fmla="*/ 1310 w 1538"/>
                <a:gd name="T29" fmla="*/ 719 h 1537"/>
                <a:gd name="T30" fmla="*/ 1361 w 1538"/>
                <a:gd name="T31" fmla="*/ 807 h 1537"/>
                <a:gd name="T32" fmla="*/ 1406 w 1538"/>
                <a:gd name="T33" fmla="*/ 897 h 1537"/>
                <a:gd name="T34" fmla="*/ 1445 w 1538"/>
                <a:gd name="T35" fmla="*/ 991 h 1537"/>
                <a:gd name="T36" fmla="*/ 1478 w 1538"/>
                <a:gd name="T37" fmla="*/ 1088 h 1537"/>
                <a:gd name="T38" fmla="*/ 1505 w 1538"/>
                <a:gd name="T39" fmla="*/ 1188 h 1537"/>
                <a:gd name="T40" fmla="*/ 1524 w 1538"/>
                <a:gd name="T41" fmla="*/ 1289 h 1537"/>
                <a:gd name="T42" fmla="*/ 1538 w 1538"/>
                <a:gd name="T43" fmla="*/ 1393 h 1537"/>
                <a:gd name="T44" fmla="*/ 1537 w 1538"/>
                <a:gd name="T45" fmla="*/ 1421 h 1537"/>
                <a:gd name="T46" fmla="*/ 1532 w 1538"/>
                <a:gd name="T47" fmla="*/ 1447 h 1537"/>
                <a:gd name="T48" fmla="*/ 1521 w 1538"/>
                <a:gd name="T49" fmla="*/ 1472 h 1537"/>
                <a:gd name="T50" fmla="*/ 1505 w 1538"/>
                <a:gd name="T51" fmla="*/ 1494 h 1537"/>
                <a:gd name="T52" fmla="*/ 1483 w 1538"/>
                <a:gd name="T53" fmla="*/ 1512 h 1537"/>
                <a:gd name="T54" fmla="*/ 1461 w 1538"/>
                <a:gd name="T55" fmla="*/ 1525 h 1537"/>
                <a:gd name="T56" fmla="*/ 1435 w 1538"/>
                <a:gd name="T57" fmla="*/ 1534 h 1537"/>
                <a:gd name="T58" fmla="*/ 1407 w 1538"/>
                <a:gd name="T59" fmla="*/ 1537 h 1537"/>
                <a:gd name="T60" fmla="*/ 131 w 1538"/>
                <a:gd name="T61" fmla="*/ 1537 h 1537"/>
                <a:gd name="T62" fmla="*/ 101 w 1538"/>
                <a:gd name="T63" fmla="*/ 1533 h 1537"/>
                <a:gd name="T64" fmla="*/ 74 w 1538"/>
                <a:gd name="T65" fmla="*/ 1523 h 1537"/>
                <a:gd name="T66" fmla="*/ 50 w 1538"/>
                <a:gd name="T67" fmla="*/ 1508 h 1537"/>
                <a:gd name="T68" fmla="*/ 29 w 1538"/>
                <a:gd name="T69" fmla="*/ 1488 h 1537"/>
                <a:gd name="T70" fmla="*/ 14 w 1538"/>
                <a:gd name="T71" fmla="*/ 1463 h 1537"/>
                <a:gd name="T72" fmla="*/ 4 w 1538"/>
                <a:gd name="T73" fmla="*/ 1436 h 1537"/>
                <a:gd name="T74" fmla="*/ 0 w 1538"/>
                <a:gd name="T75" fmla="*/ 1406 h 1537"/>
                <a:gd name="T76" fmla="*/ 0 w 1538"/>
                <a:gd name="T77" fmla="*/ 130 h 1537"/>
                <a:gd name="T78" fmla="*/ 4 w 1538"/>
                <a:gd name="T79" fmla="*/ 103 h 1537"/>
                <a:gd name="T80" fmla="*/ 11 w 1538"/>
                <a:gd name="T81" fmla="*/ 78 h 1537"/>
                <a:gd name="T82" fmla="*/ 25 w 1538"/>
                <a:gd name="T83" fmla="*/ 54 h 1537"/>
                <a:gd name="T84" fmla="*/ 44 w 1538"/>
                <a:gd name="T85" fmla="*/ 34 h 1537"/>
                <a:gd name="T86" fmla="*/ 65 w 1538"/>
                <a:gd name="T87" fmla="*/ 18 h 1537"/>
                <a:gd name="T88" fmla="*/ 90 w 1538"/>
                <a:gd name="T89" fmla="*/ 7 h 1537"/>
                <a:gd name="T90" fmla="*/ 116 w 1538"/>
                <a:gd name="T91" fmla="*/ 0 h 1537"/>
                <a:gd name="T92" fmla="*/ 143 w 1538"/>
                <a:gd name="T93" fmla="*/ 0 h 1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38" h="1537">
                  <a:moveTo>
                    <a:pt x="143" y="0"/>
                  </a:moveTo>
                  <a:lnTo>
                    <a:pt x="248" y="13"/>
                  </a:lnTo>
                  <a:lnTo>
                    <a:pt x="350" y="33"/>
                  </a:lnTo>
                  <a:lnTo>
                    <a:pt x="449" y="60"/>
                  </a:lnTo>
                  <a:lnTo>
                    <a:pt x="546" y="93"/>
                  </a:lnTo>
                  <a:lnTo>
                    <a:pt x="641" y="131"/>
                  </a:lnTo>
                  <a:lnTo>
                    <a:pt x="730" y="177"/>
                  </a:lnTo>
                  <a:lnTo>
                    <a:pt x="818" y="227"/>
                  </a:lnTo>
                  <a:lnTo>
                    <a:pt x="901" y="283"/>
                  </a:lnTo>
                  <a:lnTo>
                    <a:pt x="981" y="344"/>
                  </a:lnTo>
                  <a:lnTo>
                    <a:pt x="1056" y="410"/>
                  </a:lnTo>
                  <a:lnTo>
                    <a:pt x="1127" y="481"/>
                  </a:lnTo>
                  <a:lnTo>
                    <a:pt x="1193" y="556"/>
                  </a:lnTo>
                  <a:lnTo>
                    <a:pt x="1254" y="636"/>
                  </a:lnTo>
                  <a:lnTo>
                    <a:pt x="1310" y="719"/>
                  </a:lnTo>
                  <a:lnTo>
                    <a:pt x="1361" y="807"/>
                  </a:lnTo>
                  <a:lnTo>
                    <a:pt x="1406" y="897"/>
                  </a:lnTo>
                  <a:lnTo>
                    <a:pt x="1445" y="991"/>
                  </a:lnTo>
                  <a:lnTo>
                    <a:pt x="1478" y="1088"/>
                  </a:lnTo>
                  <a:lnTo>
                    <a:pt x="1505" y="1188"/>
                  </a:lnTo>
                  <a:lnTo>
                    <a:pt x="1524" y="1289"/>
                  </a:lnTo>
                  <a:lnTo>
                    <a:pt x="1538" y="1393"/>
                  </a:lnTo>
                  <a:lnTo>
                    <a:pt x="1537" y="1421"/>
                  </a:lnTo>
                  <a:lnTo>
                    <a:pt x="1532" y="1447"/>
                  </a:lnTo>
                  <a:lnTo>
                    <a:pt x="1521" y="1472"/>
                  </a:lnTo>
                  <a:lnTo>
                    <a:pt x="1505" y="1494"/>
                  </a:lnTo>
                  <a:lnTo>
                    <a:pt x="1483" y="1512"/>
                  </a:lnTo>
                  <a:lnTo>
                    <a:pt x="1461" y="1525"/>
                  </a:lnTo>
                  <a:lnTo>
                    <a:pt x="1435" y="1534"/>
                  </a:lnTo>
                  <a:lnTo>
                    <a:pt x="1407" y="1537"/>
                  </a:lnTo>
                  <a:lnTo>
                    <a:pt x="131" y="1537"/>
                  </a:lnTo>
                  <a:lnTo>
                    <a:pt x="101" y="1533"/>
                  </a:lnTo>
                  <a:lnTo>
                    <a:pt x="74" y="1523"/>
                  </a:lnTo>
                  <a:lnTo>
                    <a:pt x="50" y="1508"/>
                  </a:lnTo>
                  <a:lnTo>
                    <a:pt x="29" y="1488"/>
                  </a:lnTo>
                  <a:lnTo>
                    <a:pt x="14" y="1463"/>
                  </a:lnTo>
                  <a:lnTo>
                    <a:pt x="4" y="1436"/>
                  </a:lnTo>
                  <a:lnTo>
                    <a:pt x="0" y="1406"/>
                  </a:lnTo>
                  <a:lnTo>
                    <a:pt x="0" y="130"/>
                  </a:lnTo>
                  <a:lnTo>
                    <a:pt x="4" y="103"/>
                  </a:lnTo>
                  <a:lnTo>
                    <a:pt x="11" y="78"/>
                  </a:lnTo>
                  <a:lnTo>
                    <a:pt x="25" y="54"/>
                  </a:lnTo>
                  <a:lnTo>
                    <a:pt x="44" y="34"/>
                  </a:lnTo>
                  <a:lnTo>
                    <a:pt x="65" y="18"/>
                  </a:lnTo>
                  <a:lnTo>
                    <a:pt x="90" y="7"/>
                  </a:lnTo>
                  <a:lnTo>
                    <a:pt x="116" y="0"/>
                  </a:lnTo>
                  <a:lnTo>
                    <a:pt x="14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24" name="Freeform 551">
              <a:extLst>
                <a:ext uri="{FF2B5EF4-FFF2-40B4-BE49-F238E27FC236}">
                  <a16:creationId xmlns:a16="http://schemas.microsoft.com/office/drawing/2014/main" xmlns="" id="{1D4EF178-6BB7-419B-8147-E2BFB1ABF2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8" y="3117"/>
              <a:ext cx="307" cy="307"/>
            </a:xfrm>
            <a:custGeom>
              <a:avLst/>
              <a:gdLst>
                <a:gd name="T0" fmla="*/ 307 w 614"/>
                <a:gd name="T1" fmla="*/ 0 h 613"/>
                <a:gd name="T2" fmla="*/ 352 w 614"/>
                <a:gd name="T3" fmla="*/ 4 h 613"/>
                <a:gd name="T4" fmla="*/ 395 w 614"/>
                <a:gd name="T5" fmla="*/ 14 h 613"/>
                <a:gd name="T6" fmla="*/ 435 w 614"/>
                <a:gd name="T7" fmla="*/ 29 h 613"/>
                <a:gd name="T8" fmla="*/ 473 w 614"/>
                <a:gd name="T9" fmla="*/ 50 h 613"/>
                <a:gd name="T10" fmla="*/ 508 w 614"/>
                <a:gd name="T11" fmla="*/ 76 h 613"/>
                <a:gd name="T12" fmla="*/ 538 w 614"/>
                <a:gd name="T13" fmla="*/ 106 h 613"/>
                <a:gd name="T14" fmla="*/ 564 w 614"/>
                <a:gd name="T15" fmla="*/ 141 h 613"/>
                <a:gd name="T16" fmla="*/ 585 w 614"/>
                <a:gd name="T17" fmla="*/ 178 h 613"/>
                <a:gd name="T18" fmla="*/ 600 w 614"/>
                <a:gd name="T19" fmla="*/ 218 h 613"/>
                <a:gd name="T20" fmla="*/ 610 w 614"/>
                <a:gd name="T21" fmla="*/ 262 h 613"/>
                <a:gd name="T22" fmla="*/ 614 w 614"/>
                <a:gd name="T23" fmla="*/ 307 h 613"/>
                <a:gd name="T24" fmla="*/ 610 w 614"/>
                <a:gd name="T25" fmla="*/ 353 h 613"/>
                <a:gd name="T26" fmla="*/ 600 w 614"/>
                <a:gd name="T27" fmla="*/ 395 h 613"/>
                <a:gd name="T28" fmla="*/ 585 w 614"/>
                <a:gd name="T29" fmla="*/ 436 h 613"/>
                <a:gd name="T30" fmla="*/ 564 w 614"/>
                <a:gd name="T31" fmla="*/ 474 h 613"/>
                <a:gd name="T32" fmla="*/ 538 w 614"/>
                <a:gd name="T33" fmla="*/ 509 h 613"/>
                <a:gd name="T34" fmla="*/ 508 w 614"/>
                <a:gd name="T35" fmla="*/ 538 h 613"/>
                <a:gd name="T36" fmla="*/ 473 w 614"/>
                <a:gd name="T37" fmla="*/ 565 h 613"/>
                <a:gd name="T38" fmla="*/ 435 w 614"/>
                <a:gd name="T39" fmla="*/ 585 h 613"/>
                <a:gd name="T40" fmla="*/ 395 w 614"/>
                <a:gd name="T41" fmla="*/ 601 h 613"/>
                <a:gd name="T42" fmla="*/ 352 w 614"/>
                <a:gd name="T43" fmla="*/ 611 h 613"/>
                <a:gd name="T44" fmla="*/ 307 w 614"/>
                <a:gd name="T45" fmla="*/ 613 h 613"/>
                <a:gd name="T46" fmla="*/ 261 w 614"/>
                <a:gd name="T47" fmla="*/ 611 h 613"/>
                <a:gd name="T48" fmla="*/ 218 w 614"/>
                <a:gd name="T49" fmla="*/ 601 h 613"/>
                <a:gd name="T50" fmla="*/ 177 w 614"/>
                <a:gd name="T51" fmla="*/ 585 h 613"/>
                <a:gd name="T52" fmla="*/ 140 w 614"/>
                <a:gd name="T53" fmla="*/ 565 h 613"/>
                <a:gd name="T54" fmla="*/ 105 w 614"/>
                <a:gd name="T55" fmla="*/ 538 h 613"/>
                <a:gd name="T56" fmla="*/ 75 w 614"/>
                <a:gd name="T57" fmla="*/ 509 h 613"/>
                <a:gd name="T58" fmla="*/ 49 w 614"/>
                <a:gd name="T59" fmla="*/ 474 h 613"/>
                <a:gd name="T60" fmla="*/ 28 w 614"/>
                <a:gd name="T61" fmla="*/ 436 h 613"/>
                <a:gd name="T62" fmla="*/ 13 w 614"/>
                <a:gd name="T63" fmla="*/ 395 h 613"/>
                <a:gd name="T64" fmla="*/ 3 w 614"/>
                <a:gd name="T65" fmla="*/ 353 h 613"/>
                <a:gd name="T66" fmla="*/ 0 w 614"/>
                <a:gd name="T67" fmla="*/ 307 h 613"/>
                <a:gd name="T68" fmla="*/ 3 w 614"/>
                <a:gd name="T69" fmla="*/ 262 h 613"/>
                <a:gd name="T70" fmla="*/ 13 w 614"/>
                <a:gd name="T71" fmla="*/ 218 h 613"/>
                <a:gd name="T72" fmla="*/ 28 w 614"/>
                <a:gd name="T73" fmla="*/ 178 h 613"/>
                <a:gd name="T74" fmla="*/ 49 w 614"/>
                <a:gd name="T75" fmla="*/ 141 h 613"/>
                <a:gd name="T76" fmla="*/ 75 w 614"/>
                <a:gd name="T77" fmla="*/ 106 h 613"/>
                <a:gd name="T78" fmla="*/ 105 w 614"/>
                <a:gd name="T79" fmla="*/ 76 h 613"/>
                <a:gd name="T80" fmla="*/ 140 w 614"/>
                <a:gd name="T81" fmla="*/ 50 h 613"/>
                <a:gd name="T82" fmla="*/ 177 w 614"/>
                <a:gd name="T83" fmla="*/ 29 h 613"/>
                <a:gd name="T84" fmla="*/ 218 w 614"/>
                <a:gd name="T85" fmla="*/ 14 h 613"/>
                <a:gd name="T86" fmla="*/ 261 w 614"/>
                <a:gd name="T87" fmla="*/ 4 h 613"/>
                <a:gd name="T88" fmla="*/ 307 w 614"/>
                <a:gd name="T89" fmla="*/ 0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14" h="613">
                  <a:moveTo>
                    <a:pt x="307" y="0"/>
                  </a:moveTo>
                  <a:lnTo>
                    <a:pt x="352" y="4"/>
                  </a:lnTo>
                  <a:lnTo>
                    <a:pt x="395" y="14"/>
                  </a:lnTo>
                  <a:lnTo>
                    <a:pt x="435" y="29"/>
                  </a:lnTo>
                  <a:lnTo>
                    <a:pt x="473" y="50"/>
                  </a:lnTo>
                  <a:lnTo>
                    <a:pt x="508" y="76"/>
                  </a:lnTo>
                  <a:lnTo>
                    <a:pt x="538" y="106"/>
                  </a:lnTo>
                  <a:lnTo>
                    <a:pt x="564" y="141"/>
                  </a:lnTo>
                  <a:lnTo>
                    <a:pt x="585" y="178"/>
                  </a:lnTo>
                  <a:lnTo>
                    <a:pt x="600" y="218"/>
                  </a:lnTo>
                  <a:lnTo>
                    <a:pt x="610" y="262"/>
                  </a:lnTo>
                  <a:lnTo>
                    <a:pt x="614" y="307"/>
                  </a:lnTo>
                  <a:lnTo>
                    <a:pt x="610" y="353"/>
                  </a:lnTo>
                  <a:lnTo>
                    <a:pt x="600" y="395"/>
                  </a:lnTo>
                  <a:lnTo>
                    <a:pt x="585" y="436"/>
                  </a:lnTo>
                  <a:lnTo>
                    <a:pt x="564" y="474"/>
                  </a:lnTo>
                  <a:lnTo>
                    <a:pt x="538" y="509"/>
                  </a:lnTo>
                  <a:lnTo>
                    <a:pt x="508" y="538"/>
                  </a:lnTo>
                  <a:lnTo>
                    <a:pt x="473" y="565"/>
                  </a:lnTo>
                  <a:lnTo>
                    <a:pt x="435" y="585"/>
                  </a:lnTo>
                  <a:lnTo>
                    <a:pt x="395" y="601"/>
                  </a:lnTo>
                  <a:lnTo>
                    <a:pt x="352" y="611"/>
                  </a:lnTo>
                  <a:lnTo>
                    <a:pt x="307" y="613"/>
                  </a:lnTo>
                  <a:lnTo>
                    <a:pt x="261" y="611"/>
                  </a:lnTo>
                  <a:lnTo>
                    <a:pt x="218" y="601"/>
                  </a:lnTo>
                  <a:lnTo>
                    <a:pt x="177" y="585"/>
                  </a:lnTo>
                  <a:lnTo>
                    <a:pt x="140" y="565"/>
                  </a:lnTo>
                  <a:lnTo>
                    <a:pt x="105" y="538"/>
                  </a:lnTo>
                  <a:lnTo>
                    <a:pt x="75" y="509"/>
                  </a:lnTo>
                  <a:lnTo>
                    <a:pt x="49" y="474"/>
                  </a:lnTo>
                  <a:lnTo>
                    <a:pt x="28" y="436"/>
                  </a:lnTo>
                  <a:lnTo>
                    <a:pt x="13" y="395"/>
                  </a:lnTo>
                  <a:lnTo>
                    <a:pt x="3" y="353"/>
                  </a:lnTo>
                  <a:lnTo>
                    <a:pt x="0" y="307"/>
                  </a:lnTo>
                  <a:lnTo>
                    <a:pt x="3" y="262"/>
                  </a:lnTo>
                  <a:lnTo>
                    <a:pt x="13" y="218"/>
                  </a:lnTo>
                  <a:lnTo>
                    <a:pt x="28" y="178"/>
                  </a:lnTo>
                  <a:lnTo>
                    <a:pt x="49" y="141"/>
                  </a:lnTo>
                  <a:lnTo>
                    <a:pt x="75" y="106"/>
                  </a:lnTo>
                  <a:lnTo>
                    <a:pt x="105" y="76"/>
                  </a:lnTo>
                  <a:lnTo>
                    <a:pt x="140" y="50"/>
                  </a:lnTo>
                  <a:lnTo>
                    <a:pt x="177" y="29"/>
                  </a:lnTo>
                  <a:lnTo>
                    <a:pt x="218" y="14"/>
                  </a:lnTo>
                  <a:lnTo>
                    <a:pt x="261" y="4"/>
                  </a:lnTo>
                  <a:lnTo>
                    <a:pt x="3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25" name="Freeform 552">
              <a:extLst>
                <a:ext uri="{FF2B5EF4-FFF2-40B4-BE49-F238E27FC236}">
                  <a16:creationId xmlns:a16="http://schemas.microsoft.com/office/drawing/2014/main" xmlns="" id="{C4C53BCB-9A0B-4EB0-B336-6CA725267B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45" y="2830"/>
              <a:ext cx="853" cy="881"/>
            </a:xfrm>
            <a:custGeom>
              <a:avLst/>
              <a:gdLst>
                <a:gd name="T0" fmla="*/ 743 w 1706"/>
                <a:gd name="T1" fmla="*/ 451 h 1763"/>
                <a:gd name="T2" fmla="*/ 599 w 1706"/>
                <a:gd name="T3" fmla="*/ 517 h 1763"/>
                <a:gd name="T4" fmla="*/ 488 w 1706"/>
                <a:gd name="T5" fmla="*/ 628 h 1763"/>
                <a:gd name="T6" fmla="*/ 422 w 1706"/>
                <a:gd name="T7" fmla="*/ 772 h 1763"/>
                <a:gd name="T8" fmla="*/ 412 w 1706"/>
                <a:gd name="T9" fmla="*/ 937 h 1763"/>
                <a:gd name="T10" fmla="*/ 460 w 1706"/>
                <a:gd name="T11" fmla="*/ 1090 h 1763"/>
                <a:gd name="T12" fmla="*/ 558 w 1706"/>
                <a:gd name="T13" fmla="*/ 1213 h 1763"/>
                <a:gd name="T14" fmla="*/ 692 w 1706"/>
                <a:gd name="T15" fmla="*/ 1296 h 1763"/>
                <a:gd name="T16" fmla="*/ 853 w 1706"/>
                <a:gd name="T17" fmla="*/ 1325 h 1763"/>
                <a:gd name="T18" fmla="*/ 1012 w 1706"/>
                <a:gd name="T19" fmla="*/ 1296 h 1763"/>
                <a:gd name="T20" fmla="*/ 1147 w 1706"/>
                <a:gd name="T21" fmla="*/ 1213 h 1763"/>
                <a:gd name="T22" fmla="*/ 1244 w 1706"/>
                <a:gd name="T23" fmla="*/ 1090 h 1763"/>
                <a:gd name="T24" fmla="*/ 1293 w 1706"/>
                <a:gd name="T25" fmla="*/ 937 h 1763"/>
                <a:gd name="T26" fmla="*/ 1283 w 1706"/>
                <a:gd name="T27" fmla="*/ 772 h 1763"/>
                <a:gd name="T28" fmla="*/ 1217 w 1706"/>
                <a:gd name="T29" fmla="*/ 628 h 1763"/>
                <a:gd name="T30" fmla="*/ 1106 w 1706"/>
                <a:gd name="T31" fmla="*/ 517 h 1763"/>
                <a:gd name="T32" fmla="*/ 961 w 1706"/>
                <a:gd name="T33" fmla="*/ 451 h 1763"/>
                <a:gd name="T34" fmla="*/ 706 w 1706"/>
                <a:gd name="T35" fmla="*/ 0 h 1763"/>
                <a:gd name="T36" fmla="*/ 1051 w 1706"/>
                <a:gd name="T37" fmla="*/ 12 h 1763"/>
                <a:gd name="T38" fmla="*/ 1107 w 1706"/>
                <a:gd name="T39" fmla="*/ 67 h 1763"/>
                <a:gd name="T40" fmla="*/ 1120 w 1706"/>
                <a:gd name="T41" fmla="*/ 244 h 1763"/>
                <a:gd name="T42" fmla="*/ 1268 w 1706"/>
                <a:gd name="T43" fmla="*/ 334 h 1763"/>
                <a:gd name="T44" fmla="*/ 1418 w 1706"/>
                <a:gd name="T45" fmla="*/ 255 h 1763"/>
                <a:gd name="T46" fmla="*/ 1486 w 1706"/>
                <a:gd name="T47" fmla="*/ 264 h 1763"/>
                <a:gd name="T48" fmla="*/ 1542 w 1706"/>
                <a:gd name="T49" fmla="*/ 314 h 1763"/>
                <a:gd name="T50" fmla="*/ 1704 w 1706"/>
                <a:gd name="T51" fmla="*/ 612 h 1763"/>
                <a:gd name="T52" fmla="*/ 1693 w 1706"/>
                <a:gd name="T53" fmla="*/ 680 h 1763"/>
                <a:gd name="T54" fmla="*/ 1644 w 1706"/>
                <a:gd name="T55" fmla="*/ 731 h 1763"/>
                <a:gd name="T56" fmla="*/ 1543 w 1706"/>
                <a:gd name="T57" fmla="*/ 881 h 1763"/>
                <a:gd name="T58" fmla="*/ 1644 w 1706"/>
                <a:gd name="T59" fmla="*/ 1030 h 1763"/>
                <a:gd name="T60" fmla="*/ 1697 w 1706"/>
                <a:gd name="T61" fmla="*/ 1091 h 1763"/>
                <a:gd name="T62" fmla="*/ 1701 w 1706"/>
                <a:gd name="T63" fmla="*/ 1170 h 1763"/>
                <a:gd name="T64" fmla="*/ 1529 w 1706"/>
                <a:gd name="T65" fmla="*/ 1468 h 1763"/>
                <a:gd name="T66" fmla="*/ 1470 w 1706"/>
                <a:gd name="T67" fmla="*/ 1505 h 1763"/>
                <a:gd name="T68" fmla="*/ 1398 w 1706"/>
                <a:gd name="T69" fmla="*/ 1501 h 1763"/>
                <a:gd name="T70" fmla="*/ 1222 w 1706"/>
                <a:gd name="T71" fmla="*/ 1463 h 1763"/>
                <a:gd name="T72" fmla="*/ 1120 w 1706"/>
                <a:gd name="T73" fmla="*/ 1642 h 1763"/>
                <a:gd name="T74" fmla="*/ 1092 w 1706"/>
                <a:gd name="T75" fmla="*/ 1718 h 1763"/>
                <a:gd name="T76" fmla="*/ 1026 w 1706"/>
                <a:gd name="T77" fmla="*/ 1759 h 1763"/>
                <a:gd name="T78" fmla="*/ 678 w 1706"/>
                <a:gd name="T79" fmla="*/ 1759 h 1763"/>
                <a:gd name="T80" fmla="*/ 612 w 1706"/>
                <a:gd name="T81" fmla="*/ 1718 h 1763"/>
                <a:gd name="T82" fmla="*/ 586 w 1706"/>
                <a:gd name="T83" fmla="*/ 1642 h 1763"/>
                <a:gd name="T84" fmla="*/ 484 w 1706"/>
                <a:gd name="T85" fmla="*/ 1463 h 1763"/>
                <a:gd name="T86" fmla="*/ 338 w 1706"/>
                <a:gd name="T87" fmla="*/ 1455 h 1763"/>
                <a:gd name="T88" fmla="*/ 361 w 1706"/>
                <a:gd name="T89" fmla="*/ 1377 h 1763"/>
                <a:gd name="T90" fmla="*/ 396 w 1706"/>
                <a:gd name="T91" fmla="*/ 1263 h 1763"/>
                <a:gd name="T92" fmla="*/ 378 w 1706"/>
                <a:gd name="T93" fmla="*/ 1125 h 1763"/>
                <a:gd name="T94" fmla="*/ 221 w 1706"/>
                <a:gd name="T95" fmla="*/ 851 h 1763"/>
                <a:gd name="T96" fmla="*/ 170 w 1706"/>
                <a:gd name="T97" fmla="*/ 795 h 1763"/>
                <a:gd name="T98" fmla="*/ 60 w 1706"/>
                <a:gd name="T99" fmla="*/ 731 h 1763"/>
                <a:gd name="T100" fmla="*/ 8 w 1706"/>
                <a:gd name="T101" fmla="*/ 671 h 1763"/>
                <a:gd name="T102" fmla="*/ 4 w 1706"/>
                <a:gd name="T103" fmla="*/ 593 h 1763"/>
                <a:gd name="T104" fmla="*/ 176 w 1706"/>
                <a:gd name="T105" fmla="*/ 295 h 1763"/>
                <a:gd name="T106" fmla="*/ 235 w 1706"/>
                <a:gd name="T107" fmla="*/ 258 h 1763"/>
                <a:gd name="T108" fmla="*/ 307 w 1706"/>
                <a:gd name="T109" fmla="*/ 262 h 1763"/>
                <a:gd name="T110" fmla="*/ 484 w 1706"/>
                <a:gd name="T111" fmla="*/ 300 h 1763"/>
                <a:gd name="T112" fmla="*/ 586 w 1706"/>
                <a:gd name="T113" fmla="*/ 121 h 1763"/>
                <a:gd name="T114" fmla="*/ 612 w 1706"/>
                <a:gd name="T115" fmla="*/ 45 h 1763"/>
                <a:gd name="T116" fmla="*/ 678 w 1706"/>
                <a:gd name="T117" fmla="*/ 4 h 1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706" h="1763">
                  <a:moveTo>
                    <a:pt x="853" y="437"/>
                  </a:moveTo>
                  <a:lnTo>
                    <a:pt x="797" y="441"/>
                  </a:lnTo>
                  <a:lnTo>
                    <a:pt x="743" y="451"/>
                  </a:lnTo>
                  <a:lnTo>
                    <a:pt x="692" y="467"/>
                  </a:lnTo>
                  <a:lnTo>
                    <a:pt x="644" y="490"/>
                  </a:lnTo>
                  <a:lnTo>
                    <a:pt x="599" y="517"/>
                  </a:lnTo>
                  <a:lnTo>
                    <a:pt x="558" y="549"/>
                  </a:lnTo>
                  <a:lnTo>
                    <a:pt x="520" y="587"/>
                  </a:lnTo>
                  <a:lnTo>
                    <a:pt x="488" y="628"/>
                  </a:lnTo>
                  <a:lnTo>
                    <a:pt x="460" y="673"/>
                  </a:lnTo>
                  <a:lnTo>
                    <a:pt x="438" y="721"/>
                  </a:lnTo>
                  <a:lnTo>
                    <a:pt x="422" y="772"/>
                  </a:lnTo>
                  <a:lnTo>
                    <a:pt x="412" y="826"/>
                  </a:lnTo>
                  <a:lnTo>
                    <a:pt x="408" y="881"/>
                  </a:lnTo>
                  <a:lnTo>
                    <a:pt x="412" y="937"/>
                  </a:lnTo>
                  <a:lnTo>
                    <a:pt x="422" y="990"/>
                  </a:lnTo>
                  <a:lnTo>
                    <a:pt x="438" y="1041"/>
                  </a:lnTo>
                  <a:lnTo>
                    <a:pt x="460" y="1090"/>
                  </a:lnTo>
                  <a:lnTo>
                    <a:pt x="488" y="1135"/>
                  </a:lnTo>
                  <a:lnTo>
                    <a:pt x="520" y="1176"/>
                  </a:lnTo>
                  <a:lnTo>
                    <a:pt x="558" y="1213"/>
                  </a:lnTo>
                  <a:lnTo>
                    <a:pt x="599" y="1246"/>
                  </a:lnTo>
                  <a:lnTo>
                    <a:pt x="644" y="1273"/>
                  </a:lnTo>
                  <a:lnTo>
                    <a:pt x="692" y="1296"/>
                  </a:lnTo>
                  <a:lnTo>
                    <a:pt x="743" y="1312"/>
                  </a:lnTo>
                  <a:lnTo>
                    <a:pt x="797" y="1322"/>
                  </a:lnTo>
                  <a:lnTo>
                    <a:pt x="853" y="1325"/>
                  </a:lnTo>
                  <a:lnTo>
                    <a:pt x="908" y="1322"/>
                  </a:lnTo>
                  <a:lnTo>
                    <a:pt x="961" y="1312"/>
                  </a:lnTo>
                  <a:lnTo>
                    <a:pt x="1012" y="1296"/>
                  </a:lnTo>
                  <a:lnTo>
                    <a:pt x="1061" y="1273"/>
                  </a:lnTo>
                  <a:lnTo>
                    <a:pt x="1106" y="1246"/>
                  </a:lnTo>
                  <a:lnTo>
                    <a:pt x="1147" y="1213"/>
                  </a:lnTo>
                  <a:lnTo>
                    <a:pt x="1184" y="1176"/>
                  </a:lnTo>
                  <a:lnTo>
                    <a:pt x="1217" y="1135"/>
                  </a:lnTo>
                  <a:lnTo>
                    <a:pt x="1244" y="1090"/>
                  </a:lnTo>
                  <a:lnTo>
                    <a:pt x="1267" y="1041"/>
                  </a:lnTo>
                  <a:lnTo>
                    <a:pt x="1283" y="990"/>
                  </a:lnTo>
                  <a:lnTo>
                    <a:pt x="1293" y="937"/>
                  </a:lnTo>
                  <a:lnTo>
                    <a:pt x="1297" y="881"/>
                  </a:lnTo>
                  <a:lnTo>
                    <a:pt x="1293" y="826"/>
                  </a:lnTo>
                  <a:lnTo>
                    <a:pt x="1283" y="772"/>
                  </a:lnTo>
                  <a:lnTo>
                    <a:pt x="1267" y="721"/>
                  </a:lnTo>
                  <a:lnTo>
                    <a:pt x="1244" y="673"/>
                  </a:lnTo>
                  <a:lnTo>
                    <a:pt x="1217" y="628"/>
                  </a:lnTo>
                  <a:lnTo>
                    <a:pt x="1184" y="587"/>
                  </a:lnTo>
                  <a:lnTo>
                    <a:pt x="1147" y="549"/>
                  </a:lnTo>
                  <a:lnTo>
                    <a:pt x="1106" y="517"/>
                  </a:lnTo>
                  <a:lnTo>
                    <a:pt x="1061" y="490"/>
                  </a:lnTo>
                  <a:lnTo>
                    <a:pt x="1012" y="467"/>
                  </a:lnTo>
                  <a:lnTo>
                    <a:pt x="961" y="451"/>
                  </a:lnTo>
                  <a:lnTo>
                    <a:pt x="908" y="441"/>
                  </a:lnTo>
                  <a:lnTo>
                    <a:pt x="853" y="437"/>
                  </a:lnTo>
                  <a:close/>
                  <a:moveTo>
                    <a:pt x="706" y="0"/>
                  </a:moveTo>
                  <a:lnTo>
                    <a:pt x="999" y="0"/>
                  </a:lnTo>
                  <a:lnTo>
                    <a:pt x="1026" y="4"/>
                  </a:lnTo>
                  <a:lnTo>
                    <a:pt x="1051" y="12"/>
                  </a:lnTo>
                  <a:lnTo>
                    <a:pt x="1074" y="26"/>
                  </a:lnTo>
                  <a:lnTo>
                    <a:pt x="1092" y="45"/>
                  </a:lnTo>
                  <a:lnTo>
                    <a:pt x="1107" y="67"/>
                  </a:lnTo>
                  <a:lnTo>
                    <a:pt x="1116" y="92"/>
                  </a:lnTo>
                  <a:lnTo>
                    <a:pt x="1120" y="121"/>
                  </a:lnTo>
                  <a:lnTo>
                    <a:pt x="1120" y="244"/>
                  </a:lnTo>
                  <a:lnTo>
                    <a:pt x="1172" y="269"/>
                  </a:lnTo>
                  <a:lnTo>
                    <a:pt x="1221" y="300"/>
                  </a:lnTo>
                  <a:lnTo>
                    <a:pt x="1268" y="334"/>
                  </a:lnTo>
                  <a:lnTo>
                    <a:pt x="1379" y="270"/>
                  </a:lnTo>
                  <a:lnTo>
                    <a:pt x="1398" y="260"/>
                  </a:lnTo>
                  <a:lnTo>
                    <a:pt x="1418" y="255"/>
                  </a:lnTo>
                  <a:lnTo>
                    <a:pt x="1439" y="254"/>
                  </a:lnTo>
                  <a:lnTo>
                    <a:pt x="1464" y="257"/>
                  </a:lnTo>
                  <a:lnTo>
                    <a:pt x="1486" y="264"/>
                  </a:lnTo>
                  <a:lnTo>
                    <a:pt x="1509" y="276"/>
                  </a:lnTo>
                  <a:lnTo>
                    <a:pt x="1527" y="293"/>
                  </a:lnTo>
                  <a:lnTo>
                    <a:pt x="1542" y="314"/>
                  </a:lnTo>
                  <a:lnTo>
                    <a:pt x="1689" y="567"/>
                  </a:lnTo>
                  <a:lnTo>
                    <a:pt x="1699" y="589"/>
                  </a:lnTo>
                  <a:lnTo>
                    <a:pt x="1704" y="612"/>
                  </a:lnTo>
                  <a:lnTo>
                    <a:pt x="1706" y="635"/>
                  </a:lnTo>
                  <a:lnTo>
                    <a:pt x="1701" y="659"/>
                  </a:lnTo>
                  <a:lnTo>
                    <a:pt x="1693" y="680"/>
                  </a:lnTo>
                  <a:lnTo>
                    <a:pt x="1681" y="700"/>
                  </a:lnTo>
                  <a:lnTo>
                    <a:pt x="1664" y="718"/>
                  </a:lnTo>
                  <a:lnTo>
                    <a:pt x="1644" y="731"/>
                  </a:lnTo>
                  <a:lnTo>
                    <a:pt x="1535" y="795"/>
                  </a:lnTo>
                  <a:lnTo>
                    <a:pt x="1540" y="838"/>
                  </a:lnTo>
                  <a:lnTo>
                    <a:pt x="1543" y="881"/>
                  </a:lnTo>
                  <a:lnTo>
                    <a:pt x="1540" y="924"/>
                  </a:lnTo>
                  <a:lnTo>
                    <a:pt x="1535" y="967"/>
                  </a:lnTo>
                  <a:lnTo>
                    <a:pt x="1644" y="1030"/>
                  </a:lnTo>
                  <a:lnTo>
                    <a:pt x="1667" y="1048"/>
                  </a:lnTo>
                  <a:lnTo>
                    <a:pt x="1684" y="1068"/>
                  </a:lnTo>
                  <a:lnTo>
                    <a:pt x="1697" y="1091"/>
                  </a:lnTo>
                  <a:lnTo>
                    <a:pt x="1704" y="1117"/>
                  </a:lnTo>
                  <a:lnTo>
                    <a:pt x="1706" y="1144"/>
                  </a:lnTo>
                  <a:lnTo>
                    <a:pt x="1701" y="1170"/>
                  </a:lnTo>
                  <a:lnTo>
                    <a:pt x="1689" y="1195"/>
                  </a:lnTo>
                  <a:lnTo>
                    <a:pt x="1542" y="1449"/>
                  </a:lnTo>
                  <a:lnTo>
                    <a:pt x="1529" y="1468"/>
                  </a:lnTo>
                  <a:lnTo>
                    <a:pt x="1512" y="1484"/>
                  </a:lnTo>
                  <a:lnTo>
                    <a:pt x="1492" y="1496"/>
                  </a:lnTo>
                  <a:lnTo>
                    <a:pt x="1470" y="1505"/>
                  </a:lnTo>
                  <a:lnTo>
                    <a:pt x="1439" y="1509"/>
                  </a:lnTo>
                  <a:lnTo>
                    <a:pt x="1418" y="1507"/>
                  </a:lnTo>
                  <a:lnTo>
                    <a:pt x="1398" y="1501"/>
                  </a:lnTo>
                  <a:lnTo>
                    <a:pt x="1379" y="1492"/>
                  </a:lnTo>
                  <a:lnTo>
                    <a:pt x="1268" y="1429"/>
                  </a:lnTo>
                  <a:lnTo>
                    <a:pt x="1222" y="1463"/>
                  </a:lnTo>
                  <a:lnTo>
                    <a:pt x="1172" y="1492"/>
                  </a:lnTo>
                  <a:lnTo>
                    <a:pt x="1120" y="1519"/>
                  </a:lnTo>
                  <a:lnTo>
                    <a:pt x="1120" y="1642"/>
                  </a:lnTo>
                  <a:lnTo>
                    <a:pt x="1116" y="1669"/>
                  </a:lnTo>
                  <a:lnTo>
                    <a:pt x="1107" y="1696"/>
                  </a:lnTo>
                  <a:lnTo>
                    <a:pt x="1092" y="1718"/>
                  </a:lnTo>
                  <a:lnTo>
                    <a:pt x="1074" y="1737"/>
                  </a:lnTo>
                  <a:lnTo>
                    <a:pt x="1051" y="1750"/>
                  </a:lnTo>
                  <a:lnTo>
                    <a:pt x="1026" y="1759"/>
                  </a:lnTo>
                  <a:lnTo>
                    <a:pt x="999" y="1763"/>
                  </a:lnTo>
                  <a:lnTo>
                    <a:pt x="706" y="1763"/>
                  </a:lnTo>
                  <a:lnTo>
                    <a:pt x="678" y="1759"/>
                  </a:lnTo>
                  <a:lnTo>
                    <a:pt x="654" y="1750"/>
                  </a:lnTo>
                  <a:lnTo>
                    <a:pt x="631" y="1737"/>
                  </a:lnTo>
                  <a:lnTo>
                    <a:pt x="612" y="1718"/>
                  </a:lnTo>
                  <a:lnTo>
                    <a:pt x="597" y="1696"/>
                  </a:lnTo>
                  <a:lnTo>
                    <a:pt x="589" y="1669"/>
                  </a:lnTo>
                  <a:lnTo>
                    <a:pt x="586" y="1642"/>
                  </a:lnTo>
                  <a:lnTo>
                    <a:pt x="586" y="1519"/>
                  </a:lnTo>
                  <a:lnTo>
                    <a:pt x="533" y="1492"/>
                  </a:lnTo>
                  <a:lnTo>
                    <a:pt x="484" y="1463"/>
                  </a:lnTo>
                  <a:lnTo>
                    <a:pt x="437" y="1429"/>
                  </a:lnTo>
                  <a:lnTo>
                    <a:pt x="352" y="1477"/>
                  </a:lnTo>
                  <a:lnTo>
                    <a:pt x="338" y="1455"/>
                  </a:lnTo>
                  <a:lnTo>
                    <a:pt x="321" y="1434"/>
                  </a:lnTo>
                  <a:lnTo>
                    <a:pt x="343" y="1406"/>
                  </a:lnTo>
                  <a:lnTo>
                    <a:pt x="361" y="1377"/>
                  </a:lnTo>
                  <a:lnTo>
                    <a:pt x="376" y="1345"/>
                  </a:lnTo>
                  <a:lnTo>
                    <a:pt x="387" y="1311"/>
                  </a:lnTo>
                  <a:lnTo>
                    <a:pt x="396" y="1263"/>
                  </a:lnTo>
                  <a:lnTo>
                    <a:pt x="397" y="1217"/>
                  </a:lnTo>
                  <a:lnTo>
                    <a:pt x="392" y="1170"/>
                  </a:lnTo>
                  <a:lnTo>
                    <a:pt x="378" y="1125"/>
                  </a:lnTo>
                  <a:lnTo>
                    <a:pt x="358" y="1083"/>
                  </a:lnTo>
                  <a:lnTo>
                    <a:pt x="241" y="881"/>
                  </a:lnTo>
                  <a:lnTo>
                    <a:pt x="221" y="851"/>
                  </a:lnTo>
                  <a:lnTo>
                    <a:pt x="196" y="825"/>
                  </a:lnTo>
                  <a:lnTo>
                    <a:pt x="170" y="800"/>
                  </a:lnTo>
                  <a:lnTo>
                    <a:pt x="170" y="795"/>
                  </a:lnTo>
                  <a:lnTo>
                    <a:pt x="141" y="779"/>
                  </a:lnTo>
                  <a:lnTo>
                    <a:pt x="118" y="765"/>
                  </a:lnTo>
                  <a:lnTo>
                    <a:pt x="60" y="731"/>
                  </a:lnTo>
                  <a:lnTo>
                    <a:pt x="38" y="715"/>
                  </a:lnTo>
                  <a:lnTo>
                    <a:pt x="20" y="695"/>
                  </a:lnTo>
                  <a:lnTo>
                    <a:pt x="8" y="671"/>
                  </a:lnTo>
                  <a:lnTo>
                    <a:pt x="0" y="645"/>
                  </a:lnTo>
                  <a:lnTo>
                    <a:pt x="0" y="619"/>
                  </a:lnTo>
                  <a:lnTo>
                    <a:pt x="4" y="593"/>
                  </a:lnTo>
                  <a:lnTo>
                    <a:pt x="15" y="567"/>
                  </a:lnTo>
                  <a:lnTo>
                    <a:pt x="162" y="314"/>
                  </a:lnTo>
                  <a:lnTo>
                    <a:pt x="176" y="295"/>
                  </a:lnTo>
                  <a:lnTo>
                    <a:pt x="192" y="279"/>
                  </a:lnTo>
                  <a:lnTo>
                    <a:pt x="212" y="267"/>
                  </a:lnTo>
                  <a:lnTo>
                    <a:pt x="235" y="258"/>
                  </a:lnTo>
                  <a:lnTo>
                    <a:pt x="266" y="254"/>
                  </a:lnTo>
                  <a:lnTo>
                    <a:pt x="287" y="255"/>
                  </a:lnTo>
                  <a:lnTo>
                    <a:pt x="307" y="262"/>
                  </a:lnTo>
                  <a:lnTo>
                    <a:pt x="327" y="270"/>
                  </a:lnTo>
                  <a:lnTo>
                    <a:pt x="437" y="334"/>
                  </a:lnTo>
                  <a:lnTo>
                    <a:pt x="484" y="300"/>
                  </a:lnTo>
                  <a:lnTo>
                    <a:pt x="533" y="269"/>
                  </a:lnTo>
                  <a:lnTo>
                    <a:pt x="586" y="244"/>
                  </a:lnTo>
                  <a:lnTo>
                    <a:pt x="586" y="121"/>
                  </a:lnTo>
                  <a:lnTo>
                    <a:pt x="589" y="92"/>
                  </a:lnTo>
                  <a:lnTo>
                    <a:pt x="597" y="67"/>
                  </a:lnTo>
                  <a:lnTo>
                    <a:pt x="612" y="45"/>
                  </a:lnTo>
                  <a:lnTo>
                    <a:pt x="631" y="26"/>
                  </a:lnTo>
                  <a:lnTo>
                    <a:pt x="654" y="12"/>
                  </a:lnTo>
                  <a:lnTo>
                    <a:pt x="678" y="4"/>
                  </a:lnTo>
                  <a:lnTo>
                    <a:pt x="70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26" name="Freeform 553">
              <a:extLst>
                <a:ext uri="{FF2B5EF4-FFF2-40B4-BE49-F238E27FC236}">
                  <a16:creationId xmlns:a16="http://schemas.microsoft.com/office/drawing/2014/main" xmlns="" id="{EB45CC0C-1EA8-4C67-B684-D7E4624BF8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4" y="3197"/>
              <a:ext cx="677" cy="700"/>
            </a:xfrm>
            <a:custGeom>
              <a:avLst/>
              <a:gdLst>
                <a:gd name="T0" fmla="*/ 594 w 1354"/>
                <a:gd name="T1" fmla="*/ 448 h 1399"/>
                <a:gd name="T2" fmla="*/ 492 w 1354"/>
                <a:gd name="T3" fmla="*/ 513 h 1399"/>
                <a:gd name="T4" fmla="*/ 427 w 1354"/>
                <a:gd name="T5" fmla="*/ 615 h 1399"/>
                <a:gd name="T6" fmla="*/ 417 w 1354"/>
                <a:gd name="T7" fmla="*/ 741 h 1399"/>
                <a:gd name="T8" fmla="*/ 464 w 1354"/>
                <a:gd name="T9" fmla="*/ 855 h 1399"/>
                <a:gd name="T10" fmla="*/ 556 w 1354"/>
                <a:gd name="T11" fmla="*/ 933 h 1399"/>
                <a:gd name="T12" fmla="*/ 677 w 1354"/>
                <a:gd name="T13" fmla="*/ 963 h 1399"/>
                <a:gd name="T14" fmla="*/ 798 w 1354"/>
                <a:gd name="T15" fmla="*/ 933 h 1399"/>
                <a:gd name="T16" fmla="*/ 890 w 1354"/>
                <a:gd name="T17" fmla="*/ 855 h 1399"/>
                <a:gd name="T18" fmla="*/ 938 w 1354"/>
                <a:gd name="T19" fmla="*/ 741 h 1399"/>
                <a:gd name="T20" fmla="*/ 928 w 1354"/>
                <a:gd name="T21" fmla="*/ 615 h 1399"/>
                <a:gd name="T22" fmla="*/ 864 w 1354"/>
                <a:gd name="T23" fmla="*/ 513 h 1399"/>
                <a:gd name="T24" fmla="*/ 761 w 1354"/>
                <a:gd name="T25" fmla="*/ 448 h 1399"/>
                <a:gd name="T26" fmla="*/ 561 w 1354"/>
                <a:gd name="T27" fmla="*/ 0 h 1399"/>
                <a:gd name="T28" fmla="*/ 842 w 1354"/>
                <a:gd name="T29" fmla="*/ 12 h 1399"/>
                <a:gd name="T30" fmla="*/ 885 w 1354"/>
                <a:gd name="T31" fmla="*/ 70 h 1399"/>
                <a:gd name="T32" fmla="*/ 930 w 1354"/>
                <a:gd name="T33" fmla="*/ 214 h 1399"/>
                <a:gd name="T34" fmla="*/ 1095 w 1354"/>
                <a:gd name="T35" fmla="*/ 214 h 1399"/>
                <a:gd name="T36" fmla="*/ 1162 w 1354"/>
                <a:gd name="T37" fmla="*/ 203 h 1399"/>
                <a:gd name="T38" fmla="*/ 1213 w 1354"/>
                <a:gd name="T39" fmla="*/ 232 h 1399"/>
                <a:gd name="T40" fmla="*/ 1352 w 1354"/>
                <a:gd name="T41" fmla="*/ 473 h 1399"/>
                <a:gd name="T42" fmla="*/ 1342 w 1354"/>
                <a:gd name="T43" fmla="*/ 546 h 1399"/>
                <a:gd name="T44" fmla="*/ 1218 w 1354"/>
                <a:gd name="T45" fmla="*/ 630 h 1399"/>
                <a:gd name="T46" fmla="*/ 1223 w 1354"/>
                <a:gd name="T47" fmla="*/ 734 h 1399"/>
                <a:gd name="T48" fmla="*/ 1324 w 1354"/>
                <a:gd name="T49" fmla="*/ 831 h 1399"/>
                <a:gd name="T50" fmla="*/ 1353 w 1354"/>
                <a:gd name="T51" fmla="*/ 886 h 1399"/>
                <a:gd name="T52" fmla="*/ 1342 w 1354"/>
                <a:gd name="T53" fmla="*/ 948 h 1399"/>
                <a:gd name="T54" fmla="*/ 1191 w 1354"/>
                <a:gd name="T55" fmla="*/ 1185 h 1399"/>
                <a:gd name="T56" fmla="*/ 1119 w 1354"/>
                <a:gd name="T57" fmla="*/ 1193 h 1399"/>
                <a:gd name="T58" fmla="*/ 970 w 1354"/>
                <a:gd name="T59" fmla="*/ 1161 h 1399"/>
                <a:gd name="T60" fmla="*/ 889 w 1354"/>
                <a:gd name="T61" fmla="*/ 1303 h 1399"/>
                <a:gd name="T62" fmla="*/ 861 w 1354"/>
                <a:gd name="T63" fmla="*/ 1370 h 1399"/>
                <a:gd name="T64" fmla="*/ 793 w 1354"/>
                <a:gd name="T65" fmla="*/ 1399 h 1399"/>
                <a:gd name="T66" fmla="*/ 513 w 1354"/>
                <a:gd name="T67" fmla="*/ 1385 h 1399"/>
                <a:gd name="T68" fmla="*/ 469 w 1354"/>
                <a:gd name="T69" fmla="*/ 1328 h 1399"/>
                <a:gd name="T70" fmla="*/ 424 w 1354"/>
                <a:gd name="T71" fmla="*/ 1185 h 1399"/>
                <a:gd name="T72" fmla="*/ 260 w 1354"/>
                <a:gd name="T73" fmla="*/ 1185 h 1399"/>
                <a:gd name="T74" fmla="*/ 187 w 1354"/>
                <a:gd name="T75" fmla="*/ 1193 h 1399"/>
                <a:gd name="T76" fmla="*/ 129 w 1354"/>
                <a:gd name="T77" fmla="*/ 1150 h 1399"/>
                <a:gd name="T78" fmla="*/ 0 w 1354"/>
                <a:gd name="T79" fmla="*/ 907 h 1399"/>
                <a:gd name="T80" fmla="*/ 17 w 1354"/>
                <a:gd name="T81" fmla="*/ 847 h 1399"/>
                <a:gd name="T82" fmla="*/ 136 w 1354"/>
                <a:gd name="T83" fmla="*/ 767 h 1399"/>
                <a:gd name="T84" fmla="*/ 131 w 1354"/>
                <a:gd name="T85" fmla="*/ 665 h 1399"/>
                <a:gd name="T86" fmla="*/ 30 w 1354"/>
                <a:gd name="T87" fmla="*/ 567 h 1399"/>
                <a:gd name="T88" fmla="*/ 2 w 1354"/>
                <a:gd name="T89" fmla="*/ 512 h 1399"/>
                <a:gd name="T90" fmla="*/ 13 w 1354"/>
                <a:gd name="T91" fmla="*/ 450 h 1399"/>
                <a:gd name="T92" fmla="*/ 164 w 1354"/>
                <a:gd name="T93" fmla="*/ 214 h 1399"/>
                <a:gd name="T94" fmla="*/ 237 w 1354"/>
                <a:gd name="T95" fmla="*/ 204 h 1399"/>
                <a:gd name="T96" fmla="*/ 384 w 1354"/>
                <a:gd name="T97" fmla="*/ 238 h 1399"/>
                <a:gd name="T98" fmla="*/ 465 w 1354"/>
                <a:gd name="T99" fmla="*/ 95 h 1399"/>
                <a:gd name="T100" fmla="*/ 494 w 1354"/>
                <a:gd name="T101" fmla="*/ 27 h 1399"/>
                <a:gd name="T102" fmla="*/ 561 w 1354"/>
                <a:gd name="T103" fmla="*/ 0 h 1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54" h="1399">
                  <a:moveTo>
                    <a:pt x="677" y="436"/>
                  </a:moveTo>
                  <a:lnTo>
                    <a:pt x="635" y="438"/>
                  </a:lnTo>
                  <a:lnTo>
                    <a:pt x="594" y="448"/>
                  </a:lnTo>
                  <a:lnTo>
                    <a:pt x="556" y="465"/>
                  </a:lnTo>
                  <a:lnTo>
                    <a:pt x="521" y="487"/>
                  </a:lnTo>
                  <a:lnTo>
                    <a:pt x="492" y="513"/>
                  </a:lnTo>
                  <a:lnTo>
                    <a:pt x="464" y="543"/>
                  </a:lnTo>
                  <a:lnTo>
                    <a:pt x="443" y="578"/>
                  </a:lnTo>
                  <a:lnTo>
                    <a:pt x="427" y="615"/>
                  </a:lnTo>
                  <a:lnTo>
                    <a:pt x="417" y="657"/>
                  </a:lnTo>
                  <a:lnTo>
                    <a:pt x="414" y="699"/>
                  </a:lnTo>
                  <a:lnTo>
                    <a:pt x="417" y="741"/>
                  </a:lnTo>
                  <a:lnTo>
                    <a:pt x="427" y="782"/>
                  </a:lnTo>
                  <a:lnTo>
                    <a:pt x="443" y="820"/>
                  </a:lnTo>
                  <a:lnTo>
                    <a:pt x="464" y="855"/>
                  </a:lnTo>
                  <a:lnTo>
                    <a:pt x="492" y="886"/>
                  </a:lnTo>
                  <a:lnTo>
                    <a:pt x="521" y="912"/>
                  </a:lnTo>
                  <a:lnTo>
                    <a:pt x="556" y="933"/>
                  </a:lnTo>
                  <a:lnTo>
                    <a:pt x="594" y="949"/>
                  </a:lnTo>
                  <a:lnTo>
                    <a:pt x="635" y="959"/>
                  </a:lnTo>
                  <a:lnTo>
                    <a:pt x="677" y="963"/>
                  </a:lnTo>
                  <a:lnTo>
                    <a:pt x="720" y="959"/>
                  </a:lnTo>
                  <a:lnTo>
                    <a:pt x="761" y="949"/>
                  </a:lnTo>
                  <a:lnTo>
                    <a:pt x="798" y="933"/>
                  </a:lnTo>
                  <a:lnTo>
                    <a:pt x="833" y="912"/>
                  </a:lnTo>
                  <a:lnTo>
                    <a:pt x="864" y="886"/>
                  </a:lnTo>
                  <a:lnTo>
                    <a:pt x="890" y="855"/>
                  </a:lnTo>
                  <a:lnTo>
                    <a:pt x="912" y="820"/>
                  </a:lnTo>
                  <a:lnTo>
                    <a:pt x="928" y="782"/>
                  </a:lnTo>
                  <a:lnTo>
                    <a:pt x="938" y="741"/>
                  </a:lnTo>
                  <a:lnTo>
                    <a:pt x="942" y="699"/>
                  </a:lnTo>
                  <a:lnTo>
                    <a:pt x="938" y="657"/>
                  </a:lnTo>
                  <a:lnTo>
                    <a:pt x="928" y="615"/>
                  </a:lnTo>
                  <a:lnTo>
                    <a:pt x="912" y="578"/>
                  </a:lnTo>
                  <a:lnTo>
                    <a:pt x="890" y="543"/>
                  </a:lnTo>
                  <a:lnTo>
                    <a:pt x="864" y="513"/>
                  </a:lnTo>
                  <a:lnTo>
                    <a:pt x="833" y="487"/>
                  </a:lnTo>
                  <a:lnTo>
                    <a:pt x="798" y="465"/>
                  </a:lnTo>
                  <a:lnTo>
                    <a:pt x="761" y="448"/>
                  </a:lnTo>
                  <a:lnTo>
                    <a:pt x="720" y="438"/>
                  </a:lnTo>
                  <a:lnTo>
                    <a:pt x="677" y="436"/>
                  </a:lnTo>
                  <a:close/>
                  <a:moveTo>
                    <a:pt x="561" y="0"/>
                  </a:moveTo>
                  <a:lnTo>
                    <a:pt x="793" y="0"/>
                  </a:lnTo>
                  <a:lnTo>
                    <a:pt x="818" y="2"/>
                  </a:lnTo>
                  <a:lnTo>
                    <a:pt x="842" y="12"/>
                  </a:lnTo>
                  <a:lnTo>
                    <a:pt x="861" y="27"/>
                  </a:lnTo>
                  <a:lnTo>
                    <a:pt x="875" y="47"/>
                  </a:lnTo>
                  <a:lnTo>
                    <a:pt x="885" y="70"/>
                  </a:lnTo>
                  <a:lnTo>
                    <a:pt x="889" y="95"/>
                  </a:lnTo>
                  <a:lnTo>
                    <a:pt x="889" y="193"/>
                  </a:lnTo>
                  <a:lnTo>
                    <a:pt x="930" y="214"/>
                  </a:lnTo>
                  <a:lnTo>
                    <a:pt x="970" y="238"/>
                  </a:lnTo>
                  <a:lnTo>
                    <a:pt x="1008" y="264"/>
                  </a:lnTo>
                  <a:lnTo>
                    <a:pt x="1095" y="214"/>
                  </a:lnTo>
                  <a:lnTo>
                    <a:pt x="1119" y="204"/>
                  </a:lnTo>
                  <a:lnTo>
                    <a:pt x="1142" y="201"/>
                  </a:lnTo>
                  <a:lnTo>
                    <a:pt x="1162" y="203"/>
                  </a:lnTo>
                  <a:lnTo>
                    <a:pt x="1181" y="209"/>
                  </a:lnTo>
                  <a:lnTo>
                    <a:pt x="1198" y="219"/>
                  </a:lnTo>
                  <a:lnTo>
                    <a:pt x="1213" y="232"/>
                  </a:lnTo>
                  <a:lnTo>
                    <a:pt x="1226" y="249"/>
                  </a:lnTo>
                  <a:lnTo>
                    <a:pt x="1342" y="450"/>
                  </a:lnTo>
                  <a:lnTo>
                    <a:pt x="1352" y="473"/>
                  </a:lnTo>
                  <a:lnTo>
                    <a:pt x="1354" y="497"/>
                  </a:lnTo>
                  <a:lnTo>
                    <a:pt x="1352" y="522"/>
                  </a:lnTo>
                  <a:lnTo>
                    <a:pt x="1342" y="546"/>
                  </a:lnTo>
                  <a:lnTo>
                    <a:pt x="1327" y="566"/>
                  </a:lnTo>
                  <a:lnTo>
                    <a:pt x="1307" y="581"/>
                  </a:lnTo>
                  <a:lnTo>
                    <a:pt x="1218" y="630"/>
                  </a:lnTo>
                  <a:lnTo>
                    <a:pt x="1223" y="665"/>
                  </a:lnTo>
                  <a:lnTo>
                    <a:pt x="1226" y="699"/>
                  </a:lnTo>
                  <a:lnTo>
                    <a:pt x="1223" y="734"/>
                  </a:lnTo>
                  <a:lnTo>
                    <a:pt x="1218" y="767"/>
                  </a:lnTo>
                  <a:lnTo>
                    <a:pt x="1307" y="818"/>
                  </a:lnTo>
                  <a:lnTo>
                    <a:pt x="1324" y="831"/>
                  </a:lnTo>
                  <a:lnTo>
                    <a:pt x="1338" y="847"/>
                  </a:lnTo>
                  <a:lnTo>
                    <a:pt x="1348" y="866"/>
                  </a:lnTo>
                  <a:lnTo>
                    <a:pt x="1353" y="886"/>
                  </a:lnTo>
                  <a:lnTo>
                    <a:pt x="1354" y="907"/>
                  </a:lnTo>
                  <a:lnTo>
                    <a:pt x="1350" y="928"/>
                  </a:lnTo>
                  <a:lnTo>
                    <a:pt x="1342" y="948"/>
                  </a:lnTo>
                  <a:lnTo>
                    <a:pt x="1226" y="1150"/>
                  </a:lnTo>
                  <a:lnTo>
                    <a:pt x="1210" y="1169"/>
                  </a:lnTo>
                  <a:lnTo>
                    <a:pt x="1191" y="1185"/>
                  </a:lnTo>
                  <a:lnTo>
                    <a:pt x="1167" y="1193"/>
                  </a:lnTo>
                  <a:lnTo>
                    <a:pt x="1142" y="1197"/>
                  </a:lnTo>
                  <a:lnTo>
                    <a:pt x="1119" y="1193"/>
                  </a:lnTo>
                  <a:lnTo>
                    <a:pt x="1095" y="1185"/>
                  </a:lnTo>
                  <a:lnTo>
                    <a:pt x="1008" y="1134"/>
                  </a:lnTo>
                  <a:lnTo>
                    <a:pt x="970" y="1161"/>
                  </a:lnTo>
                  <a:lnTo>
                    <a:pt x="930" y="1185"/>
                  </a:lnTo>
                  <a:lnTo>
                    <a:pt x="889" y="1205"/>
                  </a:lnTo>
                  <a:lnTo>
                    <a:pt x="889" y="1303"/>
                  </a:lnTo>
                  <a:lnTo>
                    <a:pt x="885" y="1328"/>
                  </a:lnTo>
                  <a:lnTo>
                    <a:pt x="875" y="1352"/>
                  </a:lnTo>
                  <a:lnTo>
                    <a:pt x="861" y="1370"/>
                  </a:lnTo>
                  <a:lnTo>
                    <a:pt x="842" y="1385"/>
                  </a:lnTo>
                  <a:lnTo>
                    <a:pt x="818" y="1395"/>
                  </a:lnTo>
                  <a:lnTo>
                    <a:pt x="793" y="1399"/>
                  </a:lnTo>
                  <a:lnTo>
                    <a:pt x="561" y="1399"/>
                  </a:lnTo>
                  <a:lnTo>
                    <a:pt x="535" y="1395"/>
                  </a:lnTo>
                  <a:lnTo>
                    <a:pt x="513" y="1385"/>
                  </a:lnTo>
                  <a:lnTo>
                    <a:pt x="494" y="1370"/>
                  </a:lnTo>
                  <a:lnTo>
                    <a:pt x="479" y="1352"/>
                  </a:lnTo>
                  <a:lnTo>
                    <a:pt x="469" y="1328"/>
                  </a:lnTo>
                  <a:lnTo>
                    <a:pt x="465" y="1303"/>
                  </a:lnTo>
                  <a:lnTo>
                    <a:pt x="465" y="1205"/>
                  </a:lnTo>
                  <a:lnTo>
                    <a:pt x="424" y="1185"/>
                  </a:lnTo>
                  <a:lnTo>
                    <a:pt x="384" y="1161"/>
                  </a:lnTo>
                  <a:lnTo>
                    <a:pt x="347" y="1134"/>
                  </a:lnTo>
                  <a:lnTo>
                    <a:pt x="260" y="1185"/>
                  </a:lnTo>
                  <a:lnTo>
                    <a:pt x="237" y="1193"/>
                  </a:lnTo>
                  <a:lnTo>
                    <a:pt x="212" y="1197"/>
                  </a:lnTo>
                  <a:lnTo>
                    <a:pt x="187" y="1193"/>
                  </a:lnTo>
                  <a:lnTo>
                    <a:pt x="164" y="1185"/>
                  </a:lnTo>
                  <a:lnTo>
                    <a:pt x="145" y="1169"/>
                  </a:lnTo>
                  <a:lnTo>
                    <a:pt x="129" y="1150"/>
                  </a:lnTo>
                  <a:lnTo>
                    <a:pt x="13" y="948"/>
                  </a:lnTo>
                  <a:lnTo>
                    <a:pt x="4" y="928"/>
                  </a:lnTo>
                  <a:lnTo>
                    <a:pt x="0" y="907"/>
                  </a:lnTo>
                  <a:lnTo>
                    <a:pt x="2" y="886"/>
                  </a:lnTo>
                  <a:lnTo>
                    <a:pt x="7" y="866"/>
                  </a:lnTo>
                  <a:lnTo>
                    <a:pt x="17" y="847"/>
                  </a:lnTo>
                  <a:lnTo>
                    <a:pt x="30" y="831"/>
                  </a:lnTo>
                  <a:lnTo>
                    <a:pt x="48" y="817"/>
                  </a:lnTo>
                  <a:lnTo>
                    <a:pt x="136" y="767"/>
                  </a:lnTo>
                  <a:lnTo>
                    <a:pt x="131" y="734"/>
                  </a:lnTo>
                  <a:lnTo>
                    <a:pt x="129" y="699"/>
                  </a:lnTo>
                  <a:lnTo>
                    <a:pt x="131" y="665"/>
                  </a:lnTo>
                  <a:lnTo>
                    <a:pt x="136" y="630"/>
                  </a:lnTo>
                  <a:lnTo>
                    <a:pt x="48" y="581"/>
                  </a:lnTo>
                  <a:lnTo>
                    <a:pt x="30" y="567"/>
                  </a:lnTo>
                  <a:lnTo>
                    <a:pt x="17" y="551"/>
                  </a:lnTo>
                  <a:lnTo>
                    <a:pt x="7" y="532"/>
                  </a:lnTo>
                  <a:lnTo>
                    <a:pt x="2" y="512"/>
                  </a:lnTo>
                  <a:lnTo>
                    <a:pt x="0" y="491"/>
                  </a:lnTo>
                  <a:lnTo>
                    <a:pt x="4" y="470"/>
                  </a:lnTo>
                  <a:lnTo>
                    <a:pt x="13" y="450"/>
                  </a:lnTo>
                  <a:lnTo>
                    <a:pt x="129" y="249"/>
                  </a:lnTo>
                  <a:lnTo>
                    <a:pt x="145" y="229"/>
                  </a:lnTo>
                  <a:lnTo>
                    <a:pt x="164" y="214"/>
                  </a:lnTo>
                  <a:lnTo>
                    <a:pt x="187" y="204"/>
                  </a:lnTo>
                  <a:lnTo>
                    <a:pt x="212" y="201"/>
                  </a:lnTo>
                  <a:lnTo>
                    <a:pt x="237" y="204"/>
                  </a:lnTo>
                  <a:lnTo>
                    <a:pt x="260" y="214"/>
                  </a:lnTo>
                  <a:lnTo>
                    <a:pt x="347" y="264"/>
                  </a:lnTo>
                  <a:lnTo>
                    <a:pt x="384" y="238"/>
                  </a:lnTo>
                  <a:lnTo>
                    <a:pt x="424" y="214"/>
                  </a:lnTo>
                  <a:lnTo>
                    <a:pt x="465" y="193"/>
                  </a:lnTo>
                  <a:lnTo>
                    <a:pt x="465" y="95"/>
                  </a:lnTo>
                  <a:lnTo>
                    <a:pt x="469" y="70"/>
                  </a:lnTo>
                  <a:lnTo>
                    <a:pt x="479" y="47"/>
                  </a:lnTo>
                  <a:lnTo>
                    <a:pt x="494" y="27"/>
                  </a:lnTo>
                  <a:lnTo>
                    <a:pt x="513" y="12"/>
                  </a:lnTo>
                  <a:lnTo>
                    <a:pt x="535" y="2"/>
                  </a:lnTo>
                  <a:lnTo>
                    <a:pt x="5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cs typeface="+mn-ea"/>
                <a:sym typeface="+mn-lt"/>
              </a:endParaRPr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xmlns="" id="{9D8B2AAE-96A1-450D-8B45-F8F5FE7C3ECE}"/>
              </a:ext>
            </a:extLst>
          </p:cNvPr>
          <p:cNvSpPr txBox="1"/>
          <p:nvPr/>
        </p:nvSpPr>
        <p:spPr>
          <a:xfrm>
            <a:off x="2921012" y="4501539"/>
            <a:ext cx="3465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cs typeface="+mn-ea"/>
                <a:sym typeface="+mn-lt"/>
              </a:rPr>
              <a:t>02. Muhammad </a:t>
            </a:r>
            <a:r>
              <a:rPr lang="en-US" altLang="zh-CN" sz="2400" dirty="0" err="1" smtClean="0">
                <a:cs typeface="+mn-ea"/>
                <a:sym typeface="+mn-lt"/>
              </a:rPr>
              <a:t>Annys</a:t>
            </a:r>
            <a:r>
              <a:rPr lang="en-US" altLang="zh-CN" sz="2400" dirty="0" smtClean="0">
                <a:cs typeface="+mn-ea"/>
                <a:sym typeface="+mn-lt"/>
              </a:rPr>
              <a:t> (L0122102)</a:t>
            </a:r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060CF99E-F000-4566-B6F4-619333B9333D}"/>
              </a:ext>
            </a:extLst>
          </p:cNvPr>
          <p:cNvSpPr txBox="1"/>
          <p:nvPr/>
        </p:nvSpPr>
        <p:spPr>
          <a:xfrm>
            <a:off x="7429620" y="3147334"/>
            <a:ext cx="42359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cs typeface="+mn-ea"/>
                <a:sym typeface="+mn-lt"/>
              </a:rPr>
              <a:t>03. Muhammad </a:t>
            </a:r>
            <a:r>
              <a:rPr lang="en-US" altLang="zh-CN" sz="2400" dirty="0" err="1" smtClean="0">
                <a:cs typeface="+mn-ea"/>
                <a:sym typeface="+mn-lt"/>
              </a:rPr>
              <a:t>Arva</a:t>
            </a:r>
            <a:r>
              <a:rPr lang="en-US" altLang="zh-CN" sz="2400" dirty="0" smtClean="0">
                <a:cs typeface="+mn-ea"/>
                <a:sym typeface="+mn-lt"/>
              </a:rPr>
              <a:t> Z.W.P. (L0122104)</a:t>
            </a:r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xmlns="" id="{920FCC63-3D08-4D38-8953-C4467A987CF0}"/>
              </a:ext>
            </a:extLst>
          </p:cNvPr>
          <p:cNvSpPr txBox="1"/>
          <p:nvPr/>
        </p:nvSpPr>
        <p:spPr>
          <a:xfrm>
            <a:off x="7429621" y="4487360"/>
            <a:ext cx="3174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cs typeface="+mn-ea"/>
                <a:sym typeface="+mn-lt"/>
              </a:rPr>
              <a:t>04. </a:t>
            </a:r>
            <a:r>
              <a:rPr lang="en-US" altLang="zh-CN" sz="2400" dirty="0" err="1" smtClean="0">
                <a:cs typeface="+mn-ea"/>
                <a:sym typeface="+mn-lt"/>
              </a:rPr>
              <a:t>Nadya</a:t>
            </a:r>
            <a:r>
              <a:rPr lang="en-US" altLang="zh-CN" sz="2400" dirty="0" smtClean="0">
                <a:cs typeface="+mn-ea"/>
                <a:sym typeface="+mn-lt"/>
              </a:rPr>
              <a:t> </a:t>
            </a:r>
            <a:r>
              <a:rPr lang="en-US" altLang="zh-CN" sz="2400" dirty="0" err="1" smtClean="0">
                <a:cs typeface="+mn-ea"/>
                <a:sym typeface="+mn-lt"/>
              </a:rPr>
              <a:t>Putri</a:t>
            </a:r>
            <a:r>
              <a:rPr lang="en-US" altLang="zh-CN" sz="2400" dirty="0" smtClean="0">
                <a:cs typeface="+mn-ea"/>
                <a:sym typeface="+mn-lt"/>
              </a:rPr>
              <a:t> U.H. (L0122117)</a:t>
            </a:r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xmlns="" id="{C063243E-AA60-4F6B-B77F-9399E77034A2}"/>
              </a:ext>
            </a:extLst>
          </p:cNvPr>
          <p:cNvSpPr txBox="1"/>
          <p:nvPr/>
        </p:nvSpPr>
        <p:spPr>
          <a:xfrm>
            <a:off x="3935485" y="1747970"/>
            <a:ext cx="40190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dirty="0" smtClean="0">
                <a:cs typeface="+mn-ea"/>
                <a:sym typeface="+mn-lt"/>
              </a:rPr>
              <a:t>ANGGOTA</a:t>
            </a:r>
            <a:endParaRPr lang="zh-CN" altLang="en-US" sz="40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66497902"/>
      </p:ext>
    </p:extLst>
  </p:cSld>
  <p:clrMapOvr>
    <a:masterClrMapping/>
  </p:clrMapOvr>
  <p:transition spd="slow"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8" grpId="0" animBg="1"/>
      <p:bldP spid="19" grpId="0"/>
      <p:bldP spid="20" grpId="0" animBg="1"/>
      <p:bldP spid="27" grpId="0"/>
      <p:bldP spid="28" grpId="0"/>
      <p:bldP spid="29" grpId="0"/>
      <p:bldP spid="3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">
            <a:extLst>
              <a:ext uri="{FF2B5EF4-FFF2-40B4-BE49-F238E27FC236}">
                <a16:creationId xmlns:a16="http://schemas.microsoft.com/office/drawing/2014/main" xmlns="" id="{CDCD3A0C-5118-47E2-8CCD-A9E17C9E9C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3203" t="23778" r="35736" b="21555"/>
          <a:stretch/>
        </p:blipFill>
        <p:spPr>
          <a:xfrm>
            <a:off x="11082250" y="180109"/>
            <a:ext cx="929641" cy="981509"/>
          </a:xfrm>
          <a:prstGeom prst="rect">
            <a:avLst/>
          </a:prstGeom>
        </p:spPr>
      </p:pic>
      <p:sp>
        <p:nvSpPr>
          <p:cNvPr id="4" name="文本框 2">
            <a:extLst>
              <a:ext uri="{FF2B5EF4-FFF2-40B4-BE49-F238E27FC236}">
                <a16:creationId xmlns:a16="http://schemas.microsoft.com/office/drawing/2014/main" xmlns="" id="{548D15BB-1824-448C-BF5E-3F6DB30C1061}"/>
              </a:ext>
            </a:extLst>
          </p:cNvPr>
          <p:cNvSpPr txBox="1"/>
          <p:nvPr/>
        </p:nvSpPr>
        <p:spPr>
          <a:xfrm>
            <a:off x="7319269" y="399066"/>
            <a:ext cx="3749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altLang="zh-CN" sz="3200" dirty="0" err="1" smtClean="0">
                <a:cs typeface="+mn-ea"/>
                <a:sym typeface="+mn-lt"/>
              </a:rPr>
              <a:t>Animation.h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8" name="Rectangle 7"/>
          <p:cNvSpPr/>
          <p:nvPr/>
        </p:nvSpPr>
        <p:spPr>
          <a:xfrm rot="8432073">
            <a:off x="9082953" y="6185622"/>
            <a:ext cx="4876800" cy="51261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8421981">
            <a:off x="8735290" y="5818909"/>
            <a:ext cx="4876800" cy="5126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8439456">
            <a:off x="9382989" y="6601692"/>
            <a:ext cx="4876800" cy="512618"/>
          </a:xfrm>
          <a:prstGeom prst="rect">
            <a:avLst/>
          </a:prstGeom>
          <a:solidFill>
            <a:srgbClr val="81FC2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7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09599" y="1055675"/>
            <a:ext cx="9163051" cy="5159375"/>
          </a:xfrm>
          <a:prstGeom prst="rect">
            <a:avLst/>
          </a:prstGeom>
          <a:ln/>
        </p:spPr>
      </p:pic>
    </p:spTree>
  </p:cSld>
  <p:clrMapOvr>
    <a:masterClrMapping/>
  </p:clrMapOvr>
  <p:transition spd="slow" advClick="0"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">
            <a:extLst>
              <a:ext uri="{FF2B5EF4-FFF2-40B4-BE49-F238E27FC236}">
                <a16:creationId xmlns:a16="http://schemas.microsoft.com/office/drawing/2014/main" xmlns="" id="{CDCD3A0C-5118-47E2-8CCD-A9E17C9E9C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3203" t="23778" r="35736" b="21555"/>
          <a:stretch/>
        </p:blipFill>
        <p:spPr>
          <a:xfrm>
            <a:off x="11082250" y="180109"/>
            <a:ext cx="929641" cy="981509"/>
          </a:xfrm>
          <a:prstGeom prst="rect">
            <a:avLst/>
          </a:prstGeom>
        </p:spPr>
      </p:pic>
      <p:sp>
        <p:nvSpPr>
          <p:cNvPr id="4" name="文本框 2">
            <a:extLst>
              <a:ext uri="{FF2B5EF4-FFF2-40B4-BE49-F238E27FC236}">
                <a16:creationId xmlns:a16="http://schemas.microsoft.com/office/drawing/2014/main" xmlns="" id="{548D15BB-1824-448C-BF5E-3F6DB30C1061}"/>
              </a:ext>
            </a:extLst>
          </p:cNvPr>
          <p:cNvSpPr txBox="1"/>
          <p:nvPr/>
        </p:nvSpPr>
        <p:spPr>
          <a:xfrm>
            <a:off x="7319269" y="399066"/>
            <a:ext cx="3749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altLang="zh-CN" sz="3200" dirty="0" smtClean="0">
                <a:cs typeface="+mn-ea"/>
                <a:sym typeface="+mn-lt"/>
              </a:rPr>
              <a:t>A</a:t>
            </a:r>
            <a:r>
              <a:rPr lang="en-US" altLang="zh-CN" sz="3200" dirty="0" smtClean="0">
                <a:cs typeface="+mn-ea"/>
                <a:sym typeface="+mn-lt"/>
              </a:rPr>
              <a:t>nimation.cpp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8" name="Rectangle 7"/>
          <p:cNvSpPr/>
          <p:nvPr/>
        </p:nvSpPr>
        <p:spPr>
          <a:xfrm rot="8432073">
            <a:off x="9082953" y="6185622"/>
            <a:ext cx="4876800" cy="51261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8421981">
            <a:off x="8735290" y="5818909"/>
            <a:ext cx="4876800" cy="5126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8439456">
            <a:off x="9382989" y="6601692"/>
            <a:ext cx="4876800" cy="512618"/>
          </a:xfrm>
          <a:prstGeom prst="rect">
            <a:avLst/>
          </a:prstGeom>
          <a:solidFill>
            <a:srgbClr val="81FC2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age5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09599" y="971541"/>
            <a:ext cx="8877300" cy="5643563"/>
          </a:xfrm>
          <a:prstGeom prst="rect">
            <a:avLst/>
          </a:prstGeom>
          <a:ln/>
        </p:spPr>
      </p:pic>
    </p:spTree>
  </p:cSld>
  <p:clrMapOvr>
    <a:masterClrMapping/>
  </p:clrMapOvr>
  <p:transition spd="slow" advClick="0"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">
            <a:extLst>
              <a:ext uri="{FF2B5EF4-FFF2-40B4-BE49-F238E27FC236}">
                <a16:creationId xmlns:a16="http://schemas.microsoft.com/office/drawing/2014/main" xmlns="" id="{CDCD3A0C-5118-47E2-8CCD-A9E17C9E9C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3203" t="23778" r="35736" b="21555"/>
          <a:stretch/>
        </p:blipFill>
        <p:spPr>
          <a:xfrm>
            <a:off x="335279" y="200700"/>
            <a:ext cx="929641" cy="981509"/>
          </a:xfrm>
          <a:prstGeom prst="rect">
            <a:avLst/>
          </a:prstGeom>
        </p:spPr>
      </p:pic>
      <p:sp>
        <p:nvSpPr>
          <p:cNvPr id="4" name="文本框 2">
            <a:extLst>
              <a:ext uri="{FF2B5EF4-FFF2-40B4-BE49-F238E27FC236}">
                <a16:creationId xmlns:a16="http://schemas.microsoft.com/office/drawing/2014/main" xmlns="" id="{548D15BB-1824-448C-BF5E-3F6DB30C1061}"/>
              </a:ext>
            </a:extLst>
          </p:cNvPr>
          <p:cNvSpPr txBox="1"/>
          <p:nvPr/>
        </p:nvSpPr>
        <p:spPr>
          <a:xfrm>
            <a:off x="1458796" y="399066"/>
            <a:ext cx="3749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>
                <a:cs typeface="+mn-ea"/>
                <a:sym typeface="+mn-lt"/>
              </a:rPr>
              <a:t>Player.h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6" name="Rectangle 5"/>
          <p:cNvSpPr/>
          <p:nvPr/>
        </p:nvSpPr>
        <p:spPr>
          <a:xfrm rot="2860521">
            <a:off x="9159153" y="127722"/>
            <a:ext cx="4876800" cy="51261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2845333">
            <a:off x="8806727" y="432523"/>
            <a:ext cx="4876800" cy="5126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2860521">
            <a:off x="9497291" y="-256310"/>
            <a:ext cx="4876800" cy="512618"/>
          </a:xfrm>
          <a:prstGeom prst="rect">
            <a:avLst/>
          </a:prstGeom>
          <a:solidFill>
            <a:srgbClr val="81FC2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26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09600" y="1166813"/>
            <a:ext cx="5191125" cy="5319712"/>
          </a:xfrm>
          <a:prstGeom prst="rect">
            <a:avLst/>
          </a:prstGeom>
          <a:ln/>
        </p:spPr>
      </p:pic>
    </p:spTree>
  </p:cSld>
  <p:clrMapOvr>
    <a:masterClrMapping/>
  </p:clrMapOvr>
  <p:transition spd="slow" advClick="0"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">
            <a:extLst>
              <a:ext uri="{FF2B5EF4-FFF2-40B4-BE49-F238E27FC236}">
                <a16:creationId xmlns:a16="http://schemas.microsoft.com/office/drawing/2014/main" xmlns="" id="{CDCD3A0C-5118-47E2-8CCD-A9E17C9E9C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3203" t="23778" r="35736" b="21555"/>
          <a:stretch/>
        </p:blipFill>
        <p:spPr>
          <a:xfrm>
            <a:off x="335279" y="200700"/>
            <a:ext cx="929641" cy="981509"/>
          </a:xfrm>
          <a:prstGeom prst="rect">
            <a:avLst/>
          </a:prstGeom>
        </p:spPr>
      </p:pic>
      <p:sp>
        <p:nvSpPr>
          <p:cNvPr id="4" name="文本框 2">
            <a:extLst>
              <a:ext uri="{FF2B5EF4-FFF2-40B4-BE49-F238E27FC236}">
                <a16:creationId xmlns:a16="http://schemas.microsoft.com/office/drawing/2014/main" xmlns="" id="{548D15BB-1824-448C-BF5E-3F6DB30C1061}"/>
              </a:ext>
            </a:extLst>
          </p:cNvPr>
          <p:cNvSpPr txBox="1"/>
          <p:nvPr/>
        </p:nvSpPr>
        <p:spPr>
          <a:xfrm>
            <a:off x="1458796" y="399066"/>
            <a:ext cx="3749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>
                <a:cs typeface="+mn-ea"/>
                <a:sym typeface="+mn-lt"/>
              </a:rPr>
              <a:t>Player.h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6" name="Rectangle 5"/>
          <p:cNvSpPr/>
          <p:nvPr/>
        </p:nvSpPr>
        <p:spPr>
          <a:xfrm rot="2860521">
            <a:off x="9159153" y="127722"/>
            <a:ext cx="4876800" cy="51261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2845333">
            <a:off x="8806727" y="432523"/>
            <a:ext cx="4876800" cy="5126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2860521">
            <a:off x="9497291" y="-256310"/>
            <a:ext cx="4876800" cy="512618"/>
          </a:xfrm>
          <a:prstGeom prst="rect">
            <a:avLst/>
          </a:prstGeom>
          <a:solidFill>
            <a:srgbClr val="81FC2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9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04838" y="1190624"/>
            <a:ext cx="8882062" cy="4895851"/>
          </a:xfrm>
          <a:prstGeom prst="rect">
            <a:avLst/>
          </a:prstGeom>
          <a:ln/>
        </p:spPr>
      </p:pic>
    </p:spTree>
  </p:cSld>
  <p:clrMapOvr>
    <a:masterClrMapping/>
  </p:clrMapOvr>
  <p:transition spd="slow" advClick="0"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">
            <a:extLst>
              <a:ext uri="{FF2B5EF4-FFF2-40B4-BE49-F238E27FC236}">
                <a16:creationId xmlns:a16="http://schemas.microsoft.com/office/drawing/2014/main" xmlns="" id="{CDCD3A0C-5118-47E2-8CCD-A9E17C9E9C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3203" t="23778" r="35736" b="21555"/>
          <a:stretch/>
        </p:blipFill>
        <p:spPr>
          <a:xfrm>
            <a:off x="335279" y="200700"/>
            <a:ext cx="929641" cy="981509"/>
          </a:xfrm>
          <a:prstGeom prst="rect">
            <a:avLst/>
          </a:prstGeom>
        </p:spPr>
      </p:pic>
      <p:sp>
        <p:nvSpPr>
          <p:cNvPr id="4" name="文本框 2">
            <a:extLst>
              <a:ext uri="{FF2B5EF4-FFF2-40B4-BE49-F238E27FC236}">
                <a16:creationId xmlns:a16="http://schemas.microsoft.com/office/drawing/2014/main" xmlns="" id="{548D15BB-1824-448C-BF5E-3F6DB30C1061}"/>
              </a:ext>
            </a:extLst>
          </p:cNvPr>
          <p:cNvSpPr txBox="1"/>
          <p:nvPr/>
        </p:nvSpPr>
        <p:spPr>
          <a:xfrm>
            <a:off x="1458796" y="399066"/>
            <a:ext cx="3749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cs typeface="+mn-ea"/>
                <a:sym typeface="+mn-lt"/>
              </a:rPr>
              <a:t>Player.cpp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6" name="Rectangle 5"/>
          <p:cNvSpPr/>
          <p:nvPr/>
        </p:nvSpPr>
        <p:spPr>
          <a:xfrm rot="2860521">
            <a:off x="9159153" y="127722"/>
            <a:ext cx="4876800" cy="51261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2845333">
            <a:off x="8806727" y="432523"/>
            <a:ext cx="4876800" cy="5126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2860521">
            <a:off x="9497291" y="-256310"/>
            <a:ext cx="4876800" cy="512618"/>
          </a:xfrm>
          <a:prstGeom prst="rect">
            <a:avLst/>
          </a:prstGeom>
          <a:solidFill>
            <a:srgbClr val="81FC2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18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11690" y="1216818"/>
            <a:ext cx="9346698" cy="5012532"/>
          </a:xfrm>
          <a:prstGeom prst="rect">
            <a:avLst/>
          </a:prstGeom>
          <a:ln/>
        </p:spPr>
      </p:pic>
    </p:spTree>
  </p:cSld>
  <p:clrMapOvr>
    <a:masterClrMapping/>
  </p:clrMapOvr>
  <p:transition spd="slow" advClick="0"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">
            <a:extLst>
              <a:ext uri="{FF2B5EF4-FFF2-40B4-BE49-F238E27FC236}">
                <a16:creationId xmlns:a16="http://schemas.microsoft.com/office/drawing/2014/main" xmlns="" id="{CDCD3A0C-5118-47E2-8CCD-A9E17C9E9C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3203" t="23778" r="35736" b="21555"/>
          <a:stretch/>
        </p:blipFill>
        <p:spPr>
          <a:xfrm>
            <a:off x="335279" y="200700"/>
            <a:ext cx="929641" cy="981509"/>
          </a:xfrm>
          <a:prstGeom prst="rect">
            <a:avLst/>
          </a:prstGeom>
        </p:spPr>
      </p:pic>
      <p:sp>
        <p:nvSpPr>
          <p:cNvPr id="4" name="文本框 2">
            <a:extLst>
              <a:ext uri="{FF2B5EF4-FFF2-40B4-BE49-F238E27FC236}">
                <a16:creationId xmlns:a16="http://schemas.microsoft.com/office/drawing/2014/main" xmlns="" id="{548D15BB-1824-448C-BF5E-3F6DB30C1061}"/>
              </a:ext>
            </a:extLst>
          </p:cNvPr>
          <p:cNvSpPr txBox="1"/>
          <p:nvPr/>
        </p:nvSpPr>
        <p:spPr>
          <a:xfrm>
            <a:off x="1458796" y="399066"/>
            <a:ext cx="3749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cs typeface="+mn-ea"/>
                <a:sym typeface="+mn-lt"/>
              </a:rPr>
              <a:t>Player.cpp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6" name="Rectangle 5"/>
          <p:cNvSpPr/>
          <p:nvPr/>
        </p:nvSpPr>
        <p:spPr>
          <a:xfrm rot="2860521">
            <a:off x="9159153" y="127722"/>
            <a:ext cx="4876800" cy="51261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2845333">
            <a:off x="8806727" y="432523"/>
            <a:ext cx="4876800" cy="5126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2860521">
            <a:off x="9497291" y="-256310"/>
            <a:ext cx="4876800" cy="512618"/>
          </a:xfrm>
          <a:prstGeom prst="rect">
            <a:avLst/>
          </a:prstGeom>
          <a:solidFill>
            <a:srgbClr val="81FC2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21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02455" y="1148659"/>
            <a:ext cx="9113045" cy="5452166"/>
          </a:xfrm>
          <a:prstGeom prst="rect">
            <a:avLst/>
          </a:prstGeom>
          <a:ln/>
        </p:spPr>
      </p:pic>
    </p:spTree>
  </p:cSld>
  <p:clrMapOvr>
    <a:masterClrMapping/>
  </p:clrMapOvr>
  <p:transition spd="slow" advClick="0"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">
            <a:extLst>
              <a:ext uri="{FF2B5EF4-FFF2-40B4-BE49-F238E27FC236}">
                <a16:creationId xmlns:a16="http://schemas.microsoft.com/office/drawing/2014/main" xmlns="" id="{CDCD3A0C-5118-47E2-8CCD-A9E17C9E9C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3203" t="23778" r="35736" b="21555"/>
          <a:stretch/>
        </p:blipFill>
        <p:spPr>
          <a:xfrm>
            <a:off x="11082250" y="180109"/>
            <a:ext cx="929641" cy="981509"/>
          </a:xfrm>
          <a:prstGeom prst="rect">
            <a:avLst/>
          </a:prstGeom>
        </p:spPr>
      </p:pic>
      <p:sp>
        <p:nvSpPr>
          <p:cNvPr id="4" name="文本框 2">
            <a:extLst>
              <a:ext uri="{FF2B5EF4-FFF2-40B4-BE49-F238E27FC236}">
                <a16:creationId xmlns:a16="http://schemas.microsoft.com/office/drawing/2014/main" xmlns="" id="{548D15BB-1824-448C-BF5E-3F6DB30C1061}"/>
              </a:ext>
            </a:extLst>
          </p:cNvPr>
          <p:cNvSpPr txBox="1"/>
          <p:nvPr/>
        </p:nvSpPr>
        <p:spPr>
          <a:xfrm>
            <a:off x="7319269" y="399066"/>
            <a:ext cx="3749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altLang="zh-CN" sz="3200" dirty="0" err="1" smtClean="0">
                <a:cs typeface="+mn-ea"/>
                <a:sym typeface="+mn-lt"/>
              </a:rPr>
              <a:t>Hitbox.h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8" name="Rectangle 7"/>
          <p:cNvSpPr/>
          <p:nvPr/>
        </p:nvSpPr>
        <p:spPr>
          <a:xfrm rot="8432073">
            <a:off x="9082953" y="6185622"/>
            <a:ext cx="4876800" cy="51261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8421981">
            <a:off x="8735290" y="5818909"/>
            <a:ext cx="4876800" cy="5126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8439456">
            <a:off x="9382989" y="6601692"/>
            <a:ext cx="4876800" cy="512618"/>
          </a:xfrm>
          <a:prstGeom prst="rect">
            <a:avLst/>
          </a:prstGeom>
          <a:solidFill>
            <a:srgbClr val="81FC2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2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09598" y="1166813"/>
            <a:ext cx="10934701" cy="3719512"/>
          </a:xfrm>
          <a:prstGeom prst="rect">
            <a:avLst/>
          </a:prstGeom>
          <a:ln/>
        </p:spPr>
      </p:pic>
    </p:spTree>
  </p:cSld>
  <p:clrMapOvr>
    <a:masterClrMapping/>
  </p:clrMapOvr>
  <p:transition spd="slow" advClick="0"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">
            <a:extLst>
              <a:ext uri="{FF2B5EF4-FFF2-40B4-BE49-F238E27FC236}">
                <a16:creationId xmlns:a16="http://schemas.microsoft.com/office/drawing/2014/main" xmlns="" id="{CDCD3A0C-5118-47E2-8CCD-A9E17C9E9C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3203" t="23778" r="35736" b="21555"/>
          <a:stretch/>
        </p:blipFill>
        <p:spPr>
          <a:xfrm>
            <a:off x="335279" y="200700"/>
            <a:ext cx="929641" cy="981509"/>
          </a:xfrm>
          <a:prstGeom prst="rect">
            <a:avLst/>
          </a:prstGeom>
        </p:spPr>
      </p:pic>
      <p:sp>
        <p:nvSpPr>
          <p:cNvPr id="4" name="文本框 2">
            <a:extLst>
              <a:ext uri="{FF2B5EF4-FFF2-40B4-BE49-F238E27FC236}">
                <a16:creationId xmlns:a16="http://schemas.microsoft.com/office/drawing/2014/main" xmlns="" id="{548D15BB-1824-448C-BF5E-3F6DB30C1061}"/>
              </a:ext>
            </a:extLst>
          </p:cNvPr>
          <p:cNvSpPr txBox="1"/>
          <p:nvPr/>
        </p:nvSpPr>
        <p:spPr>
          <a:xfrm>
            <a:off x="1458796" y="399066"/>
            <a:ext cx="3749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>
                <a:cs typeface="+mn-ea"/>
                <a:sym typeface="+mn-lt"/>
              </a:rPr>
              <a:t>Patch.h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6" name="Rectangle 5"/>
          <p:cNvSpPr/>
          <p:nvPr/>
        </p:nvSpPr>
        <p:spPr>
          <a:xfrm rot="2860521">
            <a:off x="9159153" y="127722"/>
            <a:ext cx="4876800" cy="51261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2845333">
            <a:off x="8806727" y="432523"/>
            <a:ext cx="4876800" cy="5126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2860521">
            <a:off x="9497291" y="-256310"/>
            <a:ext cx="4876800" cy="512618"/>
          </a:xfrm>
          <a:prstGeom prst="rect">
            <a:avLst/>
          </a:prstGeom>
          <a:solidFill>
            <a:srgbClr val="81FC2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2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09600" y="1330324"/>
            <a:ext cx="9805988" cy="4799013"/>
          </a:xfrm>
          <a:prstGeom prst="rect">
            <a:avLst/>
          </a:prstGeom>
          <a:ln/>
        </p:spPr>
      </p:pic>
    </p:spTree>
  </p:cSld>
  <p:clrMapOvr>
    <a:masterClrMapping/>
  </p:clrMapOvr>
  <p:transition spd="slow" advClick="0"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CDCD3A0C-5118-47E2-8CCD-A9E17C9E9C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3203" t="23778" r="35736" b="21555"/>
          <a:stretch/>
        </p:blipFill>
        <p:spPr>
          <a:xfrm>
            <a:off x="335279" y="200700"/>
            <a:ext cx="929641" cy="98150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548D15BB-1824-448C-BF5E-3F6DB30C1061}"/>
              </a:ext>
            </a:extLst>
          </p:cNvPr>
          <p:cNvSpPr txBox="1"/>
          <p:nvPr/>
        </p:nvSpPr>
        <p:spPr>
          <a:xfrm>
            <a:off x="1458796" y="399066"/>
            <a:ext cx="4484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>
                <a:cs typeface="+mn-ea"/>
                <a:sym typeface="+mn-lt"/>
              </a:rPr>
              <a:t>ReferensiSource</a:t>
            </a:r>
            <a:r>
              <a:rPr lang="en-US" altLang="zh-CN" sz="3200" dirty="0" smtClean="0">
                <a:cs typeface="+mn-ea"/>
                <a:sym typeface="+mn-lt"/>
              </a:rPr>
              <a:t> Code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5" name="稻壳儿流芳广告出品">
            <a:extLst>
              <a:ext uri="{FF2B5EF4-FFF2-40B4-BE49-F238E27FC236}">
                <a16:creationId xmlns:a16="http://schemas.microsoft.com/office/drawing/2014/main" xmlns="" id="{2C807F81-337E-4265-A33D-7676CBBDA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1310" y="2172600"/>
            <a:ext cx="1316183" cy="930818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EC6D6E"/>
          </a:solidFill>
          <a:ln>
            <a:noFill/>
          </a:ln>
          <a:effectLst/>
        </p:spPr>
        <p:txBody>
          <a:bodyPr wrap="none" lIns="182839" tIns="91419" rIns="182839" bIns="91419" anchor="ctr"/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>
              <a:solidFill>
                <a:srgbClr val="222222"/>
              </a:solidFill>
              <a:cs typeface="+mn-ea"/>
              <a:sym typeface="+mn-lt"/>
            </a:endParaRPr>
          </a:p>
        </p:txBody>
      </p:sp>
      <p:grpSp>
        <p:nvGrpSpPr>
          <p:cNvPr id="4" name="稻壳儿流芳广告出品">
            <a:extLst>
              <a:ext uri="{FF2B5EF4-FFF2-40B4-BE49-F238E27FC236}">
                <a16:creationId xmlns:a16="http://schemas.microsoft.com/office/drawing/2014/main" xmlns="" id="{AA358B8A-2E44-4509-A822-5CF67763C1E3}"/>
              </a:ext>
            </a:extLst>
          </p:cNvPr>
          <p:cNvGrpSpPr/>
          <p:nvPr/>
        </p:nvGrpSpPr>
        <p:grpSpPr>
          <a:xfrm>
            <a:off x="2645295" y="2471285"/>
            <a:ext cx="361300" cy="328980"/>
            <a:chOff x="8045441" y="1870148"/>
            <a:chExt cx="361455" cy="329121"/>
          </a:xfrm>
          <a:solidFill>
            <a:schemeClr val="bg1"/>
          </a:solidFill>
        </p:grpSpPr>
        <p:sp>
          <p:nvSpPr>
            <p:cNvPr id="10" name="稻壳儿流芳广告出品">
              <a:extLst>
                <a:ext uri="{FF2B5EF4-FFF2-40B4-BE49-F238E27FC236}">
                  <a16:creationId xmlns:a16="http://schemas.microsoft.com/office/drawing/2014/main" xmlns="" id="{755FDA82-384F-431A-BEF4-433CEE64A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5441" y="1870148"/>
              <a:ext cx="361455" cy="198627"/>
            </a:xfrm>
            <a:custGeom>
              <a:avLst/>
              <a:gdLst>
                <a:gd name="T0" fmla="*/ 690 w 1380"/>
                <a:gd name="T1" fmla="*/ 759 h 760"/>
                <a:gd name="T2" fmla="*/ 690 w 1380"/>
                <a:gd name="T3" fmla="*/ 759 h 760"/>
                <a:gd name="T4" fmla="*/ 638 w 1380"/>
                <a:gd name="T5" fmla="*/ 759 h 760"/>
                <a:gd name="T6" fmla="*/ 86 w 1380"/>
                <a:gd name="T7" fmla="*/ 517 h 760"/>
                <a:gd name="T8" fmla="*/ 0 w 1380"/>
                <a:gd name="T9" fmla="*/ 379 h 760"/>
                <a:gd name="T10" fmla="*/ 86 w 1380"/>
                <a:gd name="T11" fmla="*/ 259 h 760"/>
                <a:gd name="T12" fmla="*/ 638 w 1380"/>
                <a:gd name="T13" fmla="*/ 17 h 760"/>
                <a:gd name="T14" fmla="*/ 742 w 1380"/>
                <a:gd name="T15" fmla="*/ 17 h 760"/>
                <a:gd name="T16" fmla="*/ 1293 w 1380"/>
                <a:gd name="T17" fmla="*/ 259 h 760"/>
                <a:gd name="T18" fmla="*/ 1379 w 1380"/>
                <a:gd name="T19" fmla="*/ 379 h 760"/>
                <a:gd name="T20" fmla="*/ 1293 w 1380"/>
                <a:gd name="T21" fmla="*/ 517 h 760"/>
                <a:gd name="T22" fmla="*/ 742 w 1380"/>
                <a:gd name="T23" fmla="*/ 759 h 760"/>
                <a:gd name="T24" fmla="*/ 690 w 1380"/>
                <a:gd name="T25" fmla="*/ 759 h 760"/>
                <a:gd name="T26" fmla="*/ 690 w 1380"/>
                <a:gd name="T27" fmla="*/ 69 h 760"/>
                <a:gd name="T28" fmla="*/ 690 w 1380"/>
                <a:gd name="T29" fmla="*/ 69 h 760"/>
                <a:gd name="T30" fmla="*/ 673 w 1380"/>
                <a:gd name="T31" fmla="*/ 86 h 760"/>
                <a:gd name="T32" fmla="*/ 103 w 1380"/>
                <a:gd name="T33" fmla="*/ 328 h 760"/>
                <a:gd name="T34" fmla="*/ 69 w 1380"/>
                <a:gd name="T35" fmla="*/ 379 h 760"/>
                <a:gd name="T36" fmla="*/ 103 w 1380"/>
                <a:gd name="T37" fmla="*/ 448 h 760"/>
                <a:gd name="T38" fmla="*/ 673 w 1380"/>
                <a:gd name="T39" fmla="*/ 690 h 760"/>
                <a:gd name="T40" fmla="*/ 724 w 1380"/>
                <a:gd name="T41" fmla="*/ 690 h 760"/>
                <a:gd name="T42" fmla="*/ 1276 w 1380"/>
                <a:gd name="T43" fmla="*/ 448 h 760"/>
                <a:gd name="T44" fmla="*/ 1310 w 1380"/>
                <a:gd name="T45" fmla="*/ 379 h 760"/>
                <a:gd name="T46" fmla="*/ 1276 w 1380"/>
                <a:gd name="T47" fmla="*/ 328 h 760"/>
                <a:gd name="T48" fmla="*/ 724 w 1380"/>
                <a:gd name="T49" fmla="*/ 86 h 760"/>
                <a:gd name="T50" fmla="*/ 690 w 1380"/>
                <a:gd name="T51" fmla="*/ 69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80" h="760">
                  <a:moveTo>
                    <a:pt x="690" y="759"/>
                  </a:moveTo>
                  <a:lnTo>
                    <a:pt x="690" y="759"/>
                  </a:lnTo>
                  <a:cubicBezTo>
                    <a:pt x="673" y="759"/>
                    <a:pt x="655" y="759"/>
                    <a:pt x="638" y="759"/>
                  </a:cubicBezTo>
                  <a:cubicBezTo>
                    <a:pt x="86" y="517"/>
                    <a:pt x="86" y="517"/>
                    <a:pt x="86" y="517"/>
                  </a:cubicBezTo>
                  <a:cubicBezTo>
                    <a:pt x="34" y="483"/>
                    <a:pt x="0" y="448"/>
                    <a:pt x="0" y="379"/>
                  </a:cubicBezTo>
                  <a:cubicBezTo>
                    <a:pt x="0" y="328"/>
                    <a:pt x="34" y="276"/>
                    <a:pt x="86" y="259"/>
                  </a:cubicBezTo>
                  <a:cubicBezTo>
                    <a:pt x="638" y="17"/>
                    <a:pt x="638" y="17"/>
                    <a:pt x="638" y="17"/>
                  </a:cubicBezTo>
                  <a:cubicBezTo>
                    <a:pt x="673" y="0"/>
                    <a:pt x="707" y="0"/>
                    <a:pt x="742" y="17"/>
                  </a:cubicBezTo>
                  <a:cubicBezTo>
                    <a:pt x="1293" y="259"/>
                    <a:pt x="1293" y="259"/>
                    <a:pt x="1293" y="259"/>
                  </a:cubicBezTo>
                  <a:cubicBezTo>
                    <a:pt x="1345" y="276"/>
                    <a:pt x="1379" y="328"/>
                    <a:pt x="1379" y="379"/>
                  </a:cubicBezTo>
                  <a:cubicBezTo>
                    <a:pt x="1379" y="448"/>
                    <a:pt x="1345" y="483"/>
                    <a:pt x="1293" y="517"/>
                  </a:cubicBezTo>
                  <a:cubicBezTo>
                    <a:pt x="742" y="759"/>
                    <a:pt x="742" y="759"/>
                    <a:pt x="742" y="759"/>
                  </a:cubicBezTo>
                  <a:cubicBezTo>
                    <a:pt x="724" y="759"/>
                    <a:pt x="707" y="759"/>
                    <a:pt x="690" y="759"/>
                  </a:cubicBezTo>
                  <a:close/>
                  <a:moveTo>
                    <a:pt x="690" y="69"/>
                  </a:moveTo>
                  <a:lnTo>
                    <a:pt x="690" y="69"/>
                  </a:lnTo>
                  <a:cubicBezTo>
                    <a:pt x="690" y="69"/>
                    <a:pt x="673" y="69"/>
                    <a:pt x="673" y="86"/>
                  </a:cubicBezTo>
                  <a:cubicBezTo>
                    <a:pt x="103" y="328"/>
                    <a:pt x="103" y="328"/>
                    <a:pt x="103" y="328"/>
                  </a:cubicBezTo>
                  <a:cubicBezTo>
                    <a:pt x="86" y="328"/>
                    <a:pt x="69" y="362"/>
                    <a:pt x="69" y="379"/>
                  </a:cubicBezTo>
                  <a:cubicBezTo>
                    <a:pt x="69" y="414"/>
                    <a:pt x="86" y="431"/>
                    <a:pt x="103" y="448"/>
                  </a:cubicBezTo>
                  <a:cubicBezTo>
                    <a:pt x="673" y="690"/>
                    <a:pt x="673" y="690"/>
                    <a:pt x="673" y="690"/>
                  </a:cubicBezTo>
                  <a:cubicBezTo>
                    <a:pt x="690" y="690"/>
                    <a:pt x="707" y="690"/>
                    <a:pt x="724" y="690"/>
                  </a:cubicBezTo>
                  <a:cubicBezTo>
                    <a:pt x="1276" y="448"/>
                    <a:pt x="1276" y="448"/>
                    <a:pt x="1276" y="448"/>
                  </a:cubicBezTo>
                  <a:cubicBezTo>
                    <a:pt x="1293" y="431"/>
                    <a:pt x="1310" y="414"/>
                    <a:pt x="1310" y="379"/>
                  </a:cubicBezTo>
                  <a:cubicBezTo>
                    <a:pt x="1310" y="362"/>
                    <a:pt x="1293" y="328"/>
                    <a:pt x="1276" y="328"/>
                  </a:cubicBezTo>
                  <a:cubicBezTo>
                    <a:pt x="724" y="86"/>
                    <a:pt x="724" y="86"/>
                    <a:pt x="724" y="86"/>
                  </a:cubicBezTo>
                  <a:cubicBezTo>
                    <a:pt x="707" y="69"/>
                    <a:pt x="707" y="69"/>
                    <a:pt x="690" y="6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 sz="24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1" name="稻壳儿流芳广告出品">
              <a:extLst>
                <a:ext uri="{FF2B5EF4-FFF2-40B4-BE49-F238E27FC236}">
                  <a16:creationId xmlns:a16="http://schemas.microsoft.com/office/drawing/2014/main" xmlns="" id="{66FAF646-5E8A-42BF-8502-38B3903B82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5441" y="2064156"/>
              <a:ext cx="361455" cy="135113"/>
            </a:xfrm>
            <a:custGeom>
              <a:avLst/>
              <a:gdLst>
                <a:gd name="T0" fmla="*/ 690 w 1380"/>
                <a:gd name="T1" fmla="*/ 517 h 518"/>
                <a:gd name="T2" fmla="*/ 690 w 1380"/>
                <a:gd name="T3" fmla="*/ 517 h 518"/>
                <a:gd name="T4" fmla="*/ 638 w 1380"/>
                <a:gd name="T5" fmla="*/ 500 h 518"/>
                <a:gd name="T6" fmla="*/ 86 w 1380"/>
                <a:gd name="T7" fmla="*/ 258 h 518"/>
                <a:gd name="T8" fmla="*/ 0 w 1380"/>
                <a:gd name="T9" fmla="*/ 138 h 518"/>
                <a:gd name="T10" fmla="*/ 86 w 1380"/>
                <a:gd name="T11" fmla="*/ 17 h 518"/>
                <a:gd name="T12" fmla="*/ 138 w 1380"/>
                <a:gd name="T13" fmla="*/ 34 h 518"/>
                <a:gd name="T14" fmla="*/ 121 w 1380"/>
                <a:gd name="T15" fmla="*/ 69 h 518"/>
                <a:gd name="T16" fmla="*/ 69 w 1380"/>
                <a:gd name="T17" fmla="*/ 138 h 518"/>
                <a:gd name="T18" fmla="*/ 121 w 1380"/>
                <a:gd name="T19" fmla="*/ 207 h 518"/>
                <a:gd name="T20" fmla="*/ 673 w 1380"/>
                <a:gd name="T21" fmla="*/ 431 h 518"/>
                <a:gd name="T22" fmla="*/ 724 w 1380"/>
                <a:gd name="T23" fmla="*/ 431 h 518"/>
                <a:gd name="T24" fmla="*/ 1276 w 1380"/>
                <a:gd name="T25" fmla="*/ 207 h 518"/>
                <a:gd name="T26" fmla="*/ 1310 w 1380"/>
                <a:gd name="T27" fmla="*/ 138 h 518"/>
                <a:gd name="T28" fmla="*/ 1276 w 1380"/>
                <a:gd name="T29" fmla="*/ 69 h 518"/>
                <a:gd name="T30" fmla="*/ 1259 w 1380"/>
                <a:gd name="T31" fmla="*/ 34 h 518"/>
                <a:gd name="T32" fmla="*/ 1293 w 1380"/>
                <a:gd name="T33" fmla="*/ 17 h 518"/>
                <a:gd name="T34" fmla="*/ 1379 w 1380"/>
                <a:gd name="T35" fmla="*/ 138 h 518"/>
                <a:gd name="T36" fmla="*/ 1293 w 1380"/>
                <a:gd name="T37" fmla="*/ 258 h 518"/>
                <a:gd name="T38" fmla="*/ 742 w 1380"/>
                <a:gd name="T39" fmla="*/ 500 h 518"/>
                <a:gd name="T40" fmla="*/ 690 w 1380"/>
                <a:gd name="T41" fmla="*/ 517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80" h="518">
                  <a:moveTo>
                    <a:pt x="690" y="517"/>
                  </a:moveTo>
                  <a:lnTo>
                    <a:pt x="690" y="517"/>
                  </a:lnTo>
                  <a:cubicBezTo>
                    <a:pt x="673" y="517"/>
                    <a:pt x="655" y="500"/>
                    <a:pt x="638" y="500"/>
                  </a:cubicBezTo>
                  <a:cubicBezTo>
                    <a:pt x="86" y="258"/>
                    <a:pt x="86" y="258"/>
                    <a:pt x="86" y="258"/>
                  </a:cubicBezTo>
                  <a:cubicBezTo>
                    <a:pt x="34" y="241"/>
                    <a:pt x="0" y="189"/>
                    <a:pt x="0" y="138"/>
                  </a:cubicBezTo>
                  <a:cubicBezTo>
                    <a:pt x="0" y="86"/>
                    <a:pt x="34" y="34"/>
                    <a:pt x="86" y="17"/>
                  </a:cubicBezTo>
                  <a:cubicBezTo>
                    <a:pt x="103" y="0"/>
                    <a:pt x="121" y="17"/>
                    <a:pt x="138" y="34"/>
                  </a:cubicBezTo>
                  <a:cubicBezTo>
                    <a:pt x="138" y="51"/>
                    <a:pt x="138" y="69"/>
                    <a:pt x="121" y="69"/>
                  </a:cubicBezTo>
                  <a:cubicBezTo>
                    <a:pt x="86" y="86"/>
                    <a:pt x="69" y="103"/>
                    <a:pt x="69" y="138"/>
                  </a:cubicBezTo>
                  <a:cubicBezTo>
                    <a:pt x="69" y="172"/>
                    <a:pt x="86" y="189"/>
                    <a:pt x="121" y="207"/>
                  </a:cubicBezTo>
                  <a:cubicBezTo>
                    <a:pt x="673" y="431"/>
                    <a:pt x="673" y="431"/>
                    <a:pt x="673" y="431"/>
                  </a:cubicBezTo>
                  <a:cubicBezTo>
                    <a:pt x="690" y="448"/>
                    <a:pt x="707" y="448"/>
                    <a:pt x="724" y="431"/>
                  </a:cubicBezTo>
                  <a:cubicBezTo>
                    <a:pt x="1276" y="207"/>
                    <a:pt x="1276" y="207"/>
                    <a:pt x="1276" y="207"/>
                  </a:cubicBezTo>
                  <a:cubicBezTo>
                    <a:pt x="1293" y="189"/>
                    <a:pt x="1310" y="172"/>
                    <a:pt x="1310" y="138"/>
                  </a:cubicBezTo>
                  <a:cubicBezTo>
                    <a:pt x="1310" y="103"/>
                    <a:pt x="1293" y="86"/>
                    <a:pt x="1276" y="69"/>
                  </a:cubicBezTo>
                  <a:cubicBezTo>
                    <a:pt x="1259" y="69"/>
                    <a:pt x="1241" y="51"/>
                    <a:pt x="1259" y="34"/>
                  </a:cubicBezTo>
                  <a:cubicBezTo>
                    <a:pt x="1259" y="17"/>
                    <a:pt x="1276" y="0"/>
                    <a:pt x="1293" y="17"/>
                  </a:cubicBezTo>
                  <a:cubicBezTo>
                    <a:pt x="1345" y="34"/>
                    <a:pt x="1379" y="86"/>
                    <a:pt x="1379" y="138"/>
                  </a:cubicBezTo>
                  <a:cubicBezTo>
                    <a:pt x="1379" y="189"/>
                    <a:pt x="1345" y="241"/>
                    <a:pt x="1293" y="258"/>
                  </a:cubicBezTo>
                  <a:cubicBezTo>
                    <a:pt x="742" y="500"/>
                    <a:pt x="742" y="500"/>
                    <a:pt x="742" y="500"/>
                  </a:cubicBezTo>
                  <a:cubicBezTo>
                    <a:pt x="724" y="500"/>
                    <a:pt x="707" y="517"/>
                    <a:pt x="690" y="517"/>
                  </a:cubicBez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 sz="24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2" name="稻壳儿流芳广告出品">
              <a:extLst>
                <a:ext uri="{FF2B5EF4-FFF2-40B4-BE49-F238E27FC236}">
                  <a16:creationId xmlns:a16="http://schemas.microsoft.com/office/drawing/2014/main" xmlns="" id="{646C9EAB-2444-4576-90E2-FA4046E2EC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5860" y="2041060"/>
              <a:ext cx="285237" cy="77372"/>
            </a:xfrm>
            <a:custGeom>
              <a:avLst/>
              <a:gdLst>
                <a:gd name="T0" fmla="*/ 535 w 1087"/>
                <a:gd name="T1" fmla="*/ 294 h 295"/>
                <a:gd name="T2" fmla="*/ 535 w 1087"/>
                <a:gd name="T3" fmla="*/ 294 h 295"/>
                <a:gd name="T4" fmla="*/ 483 w 1087"/>
                <a:gd name="T5" fmla="*/ 276 h 295"/>
                <a:gd name="T6" fmla="*/ 17 w 1087"/>
                <a:gd name="T7" fmla="*/ 87 h 295"/>
                <a:gd name="T8" fmla="*/ 0 w 1087"/>
                <a:gd name="T9" fmla="*/ 35 h 295"/>
                <a:gd name="T10" fmla="*/ 52 w 1087"/>
                <a:gd name="T11" fmla="*/ 18 h 295"/>
                <a:gd name="T12" fmla="*/ 518 w 1087"/>
                <a:gd name="T13" fmla="*/ 225 h 295"/>
                <a:gd name="T14" fmla="*/ 552 w 1087"/>
                <a:gd name="T15" fmla="*/ 225 h 295"/>
                <a:gd name="T16" fmla="*/ 1035 w 1087"/>
                <a:gd name="T17" fmla="*/ 18 h 295"/>
                <a:gd name="T18" fmla="*/ 1069 w 1087"/>
                <a:gd name="T19" fmla="*/ 35 h 295"/>
                <a:gd name="T20" fmla="*/ 1052 w 1087"/>
                <a:gd name="T21" fmla="*/ 87 h 295"/>
                <a:gd name="T22" fmla="*/ 587 w 1087"/>
                <a:gd name="T23" fmla="*/ 276 h 295"/>
                <a:gd name="T24" fmla="*/ 535 w 1087"/>
                <a:gd name="T25" fmla="*/ 29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87" h="295">
                  <a:moveTo>
                    <a:pt x="535" y="294"/>
                  </a:moveTo>
                  <a:lnTo>
                    <a:pt x="535" y="294"/>
                  </a:lnTo>
                  <a:cubicBezTo>
                    <a:pt x="518" y="294"/>
                    <a:pt x="500" y="294"/>
                    <a:pt x="483" y="276"/>
                  </a:cubicBezTo>
                  <a:cubicBezTo>
                    <a:pt x="17" y="87"/>
                    <a:pt x="17" y="87"/>
                    <a:pt x="17" y="87"/>
                  </a:cubicBezTo>
                  <a:cubicBezTo>
                    <a:pt x="0" y="69"/>
                    <a:pt x="0" y="52"/>
                    <a:pt x="0" y="35"/>
                  </a:cubicBezTo>
                  <a:cubicBezTo>
                    <a:pt x="17" y="18"/>
                    <a:pt x="34" y="0"/>
                    <a:pt x="52" y="18"/>
                  </a:cubicBezTo>
                  <a:cubicBezTo>
                    <a:pt x="518" y="225"/>
                    <a:pt x="518" y="225"/>
                    <a:pt x="518" y="225"/>
                  </a:cubicBezTo>
                  <a:cubicBezTo>
                    <a:pt x="535" y="225"/>
                    <a:pt x="552" y="225"/>
                    <a:pt x="552" y="225"/>
                  </a:cubicBezTo>
                  <a:cubicBezTo>
                    <a:pt x="1035" y="18"/>
                    <a:pt x="1035" y="18"/>
                    <a:pt x="1035" y="18"/>
                  </a:cubicBezTo>
                  <a:cubicBezTo>
                    <a:pt x="1052" y="0"/>
                    <a:pt x="1069" y="18"/>
                    <a:pt x="1069" y="35"/>
                  </a:cubicBezTo>
                  <a:cubicBezTo>
                    <a:pt x="1086" y="52"/>
                    <a:pt x="1069" y="69"/>
                    <a:pt x="1052" y="87"/>
                  </a:cubicBezTo>
                  <a:cubicBezTo>
                    <a:pt x="587" y="276"/>
                    <a:pt x="587" y="276"/>
                    <a:pt x="587" y="276"/>
                  </a:cubicBezTo>
                  <a:cubicBezTo>
                    <a:pt x="569" y="294"/>
                    <a:pt x="552" y="294"/>
                    <a:pt x="535" y="294"/>
                  </a:cubicBez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 sz="24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3459E88B-34B0-49EF-874A-90ED3EB4E778}"/>
              </a:ext>
            </a:extLst>
          </p:cNvPr>
          <p:cNvSpPr txBox="1"/>
          <p:nvPr/>
        </p:nvSpPr>
        <p:spPr>
          <a:xfrm>
            <a:off x="3520276" y="2229961"/>
            <a:ext cx="7909724" cy="7386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sz="1400" dirty="0" smtClean="0">
                <a:ln>
                  <a:solidFill>
                    <a:schemeClr val="tx1"/>
                  </a:solidFill>
                </a:ln>
                <a:latin typeface="Times New Roman" pitchFamily="18" charset="0"/>
                <a:cs typeface="Times New Roman" pitchFamily="18" charset="0"/>
                <a:hlinkClick r:id="rId3"/>
              </a:rPr>
              <a:t>https://stackoverflow.com/questions/12975341/to-string-is-not-a-member-of-std-says-g-mingw</a:t>
            </a:r>
            <a:r>
              <a:rPr lang="en-US" sz="1400" dirty="0" smtClean="0">
                <a:ln>
                  <a:solidFill>
                    <a:schemeClr val="tx1"/>
                  </a:solidFill>
                </a:ln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n>
                  <a:solidFill>
                    <a:schemeClr val="tx1"/>
                  </a:solidFill>
                </a:ln>
                <a:latin typeface="Times New Roman" pitchFamily="18" charset="0"/>
                <a:cs typeface="Times New Roman" pitchFamily="18" charset="0"/>
              </a:rPr>
              <a:t>edgarmtrze</a:t>
            </a:r>
            <a:r>
              <a:rPr lang="en-US" sz="1400" dirty="0" smtClean="0">
                <a:ln>
                  <a:solidFill>
                    <a:schemeClr val="tx1"/>
                  </a:solidFill>
                </a:ln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400" dirty="0" err="1" smtClean="0">
                <a:ln>
                  <a:solidFill>
                    <a:schemeClr val="tx1"/>
                  </a:solidFill>
                </a:ln>
                <a:latin typeface="Times New Roman" pitchFamily="18" charset="0"/>
                <a:cs typeface="Times New Roman" pitchFamily="18" charset="0"/>
              </a:rPr>
              <a:t>to_string</a:t>
            </a:r>
            <a:r>
              <a:rPr lang="en-US" sz="1400" dirty="0" smtClean="0">
                <a:ln>
                  <a:solidFill>
                    <a:schemeClr val="tx1"/>
                  </a:solidFill>
                </a:ln>
                <a:latin typeface="Times New Roman" pitchFamily="18" charset="0"/>
                <a:cs typeface="Times New Roman" pitchFamily="18" charset="0"/>
              </a:rPr>
              <a:t> is not a member of std, says g++ (</a:t>
            </a:r>
            <a:r>
              <a:rPr lang="en-US" sz="1400" dirty="0" err="1" smtClean="0">
                <a:ln>
                  <a:solidFill>
                    <a:schemeClr val="tx1"/>
                  </a:solidFill>
                </a:ln>
                <a:latin typeface="Times New Roman" pitchFamily="18" charset="0"/>
                <a:cs typeface="Times New Roman" pitchFamily="18" charset="0"/>
              </a:rPr>
              <a:t>mingw</a:t>
            </a:r>
            <a:r>
              <a:rPr lang="en-US" sz="1400" dirty="0" smtClean="0">
                <a:ln>
                  <a:solidFill>
                    <a:schemeClr val="tx1"/>
                  </a:solidFill>
                </a:ln>
                <a:latin typeface="Times New Roman" pitchFamily="18" charset="0"/>
                <a:cs typeface="Times New Roman" pitchFamily="18" charset="0"/>
              </a:rPr>
              <a:t>). Stackoverflow.com. </a:t>
            </a:r>
            <a:r>
              <a:rPr lang="en-US" sz="1400" dirty="0" err="1" smtClean="0">
                <a:ln>
                  <a:solidFill>
                    <a:schemeClr val="tx1"/>
                  </a:solidFill>
                </a:ln>
                <a:latin typeface="Times New Roman" pitchFamily="18" charset="0"/>
                <a:cs typeface="Times New Roman" pitchFamily="18" charset="0"/>
              </a:rPr>
              <a:t>Diakses</a:t>
            </a:r>
            <a:r>
              <a:rPr lang="en-US" sz="1400" dirty="0" smtClean="0">
                <a:ln>
                  <a:solidFill>
                    <a:schemeClr val="tx1"/>
                  </a:solidFill>
                </a:ln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n>
                  <a:solidFill>
                    <a:schemeClr val="tx1"/>
                  </a:solidFill>
                </a:ln>
                <a:latin typeface="Times New Roman" pitchFamily="18" charset="0"/>
                <a:cs typeface="Times New Roman" pitchFamily="18" charset="0"/>
              </a:rPr>
              <a:t>tanggal</a:t>
            </a:r>
            <a:r>
              <a:rPr lang="en-US" sz="1400" dirty="0" smtClean="0">
                <a:ln>
                  <a:solidFill>
                    <a:schemeClr val="tx1"/>
                  </a:solidFill>
                </a:ln>
                <a:latin typeface="Times New Roman" pitchFamily="18" charset="0"/>
                <a:cs typeface="Times New Roman" pitchFamily="18" charset="0"/>
              </a:rPr>
              <a:t> 24 </a:t>
            </a:r>
            <a:r>
              <a:rPr lang="en-US" sz="1400" dirty="0" err="1" smtClean="0">
                <a:ln>
                  <a:solidFill>
                    <a:schemeClr val="tx1"/>
                  </a:solidFill>
                </a:ln>
                <a:latin typeface="Times New Roman" pitchFamily="18" charset="0"/>
                <a:cs typeface="Times New Roman" pitchFamily="18" charset="0"/>
              </a:rPr>
              <a:t>Deseber</a:t>
            </a:r>
            <a:r>
              <a:rPr lang="en-US" sz="1400" dirty="0" smtClean="0">
                <a:ln>
                  <a:solidFill>
                    <a:schemeClr val="tx1"/>
                  </a:solidFill>
                </a:ln>
                <a:latin typeface="Times New Roman" pitchFamily="18" charset="0"/>
                <a:cs typeface="Times New Roman" pitchFamily="18" charset="0"/>
              </a:rPr>
              <a:t> 2022. </a:t>
            </a:r>
            <a:r>
              <a:rPr lang="en-US" sz="1400" dirty="0" err="1" smtClean="0">
                <a:ln>
                  <a:solidFill>
                    <a:schemeClr val="tx1"/>
                  </a:solidFill>
                </a:ln>
                <a:latin typeface="Times New Roman" pitchFamily="18" charset="0"/>
                <a:cs typeface="Times New Roman" pitchFamily="18" charset="0"/>
              </a:rPr>
              <a:t>Pukul</a:t>
            </a:r>
            <a:r>
              <a:rPr lang="en-US" sz="1400" dirty="0" smtClean="0">
                <a:ln>
                  <a:solidFill>
                    <a:schemeClr val="tx1"/>
                  </a:solidFill>
                </a:ln>
                <a:latin typeface="Times New Roman" pitchFamily="18" charset="0"/>
                <a:cs typeface="Times New Roman" pitchFamily="18" charset="0"/>
              </a:rPr>
              <a:t> 09.15.</a:t>
            </a:r>
            <a:endParaRPr lang="en-US" sz="1400" dirty="0">
              <a:ln>
                <a:solidFill>
                  <a:schemeClr val="tx1"/>
                </a:solidFill>
              </a:ln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D9168360-A176-4AC8-B0EC-9F0E4FB41B04}"/>
              </a:ext>
            </a:extLst>
          </p:cNvPr>
          <p:cNvSpPr txBox="1"/>
          <p:nvPr/>
        </p:nvSpPr>
        <p:spPr>
          <a:xfrm>
            <a:off x="714099" y="2483595"/>
            <a:ext cx="1530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To_String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稻壳儿流芳广告出品">
            <a:extLst>
              <a:ext uri="{FF2B5EF4-FFF2-40B4-BE49-F238E27FC236}">
                <a16:creationId xmlns:a16="http://schemas.microsoft.com/office/drawing/2014/main" xmlns="" id="{2C807F81-337E-4265-A33D-7676CBBDA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450" y="3128583"/>
            <a:ext cx="1316183" cy="930818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9ED7ED"/>
          </a:solidFill>
          <a:ln>
            <a:noFill/>
          </a:ln>
          <a:effectLst/>
        </p:spPr>
        <p:txBody>
          <a:bodyPr wrap="none" lIns="182839" tIns="91419" rIns="182839" bIns="91419" anchor="ctr"/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>
              <a:solidFill>
                <a:srgbClr val="222222"/>
              </a:solidFill>
              <a:cs typeface="+mn-ea"/>
              <a:sym typeface="+mn-lt"/>
            </a:endParaRPr>
          </a:p>
        </p:txBody>
      </p:sp>
      <p:grpSp>
        <p:nvGrpSpPr>
          <p:cNvPr id="6" name="稻壳儿流芳广告出品">
            <a:extLst>
              <a:ext uri="{FF2B5EF4-FFF2-40B4-BE49-F238E27FC236}">
                <a16:creationId xmlns:a16="http://schemas.microsoft.com/office/drawing/2014/main" xmlns="" id="{AA358B8A-2E44-4509-A822-5CF67763C1E3}"/>
              </a:ext>
            </a:extLst>
          </p:cNvPr>
          <p:cNvGrpSpPr/>
          <p:nvPr/>
        </p:nvGrpSpPr>
        <p:grpSpPr>
          <a:xfrm>
            <a:off x="2631435" y="3427268"/>
            <a:ext cx="361300" cy="328980"/>
            <a:chOff x="8045441" y="1870148"/>
            <a:chExt cx="361455" cy="329121"/>
          </a:xfrm>
          <a:solidFill>
            <a:schemeClr val="bg1"/>
          </a:solidFill>
        </p:grpSpPr>
        <p:sp>
          <p:nvSpPr>
            <p:cNvPr id="26" name="稻壳儿流芳广告出品">
              <a:extLst>
                <a:ext uri="{FF2B5EF4-FFF2-40B4-BE49-F238E27FC236}">
                  <a16:creationId xmlns:a16="http://schemas.microsoft.com/office/drawing/2014/main" xmlns="" id="{755FDA82-384F-431A-BEF4-433CEE64A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5441" y="1870148"/>
              <a:ext cx="361455" cy="198627"/>
            </a:xfrm>
            <a:custGeom>
              <a:avLst/>
              <a:gdLst>
                <a:gd name="T0" fmla="*/ 690 w 1380"/>
                <a:gd name="T1" fmla="*/ 759 h 760"/>
                <a:gd name="T2" fmla="*/ 690 w 1380"/>
                <a:gd name="T3" fmla="*/ 759 h 760"/>
                <a:gd name="T4" fmla="*/ 638 w 1380"/>
                <a:gd name="T5" fmla="*/ 759 h 760"/>
                <a:gd name="T6" fmla="*/ 86 w 1380"/>
                <a:gd name="T7" fmla="*/ 517 h 760"/>
                <a:gd name="T8" fmla="*/ 0 w 1380"/>
                <a:gd name="T9" fmla="*/ 379 h 760"/>
                <a:gd name="T10" fmla="*/ 86 w 1380"/>
                <a:gd name="T11" fmla="*/ 259 h 760"/>
                <a:gd name="T12" fmla="*/ 638 w 1380"/>
                <a:gd name="T13" fmla="*/ 17 h 760"/>
                <a:gd name="T14" fmla="*/ 742 w 1380"/>
                <a:gd name="T15" fmla="*/ 17 h 760"/>
                <a:gd name="T16" fmla="*/ 1293 w 1380"/>
                <a:gd name="T17" fmla="*/ 259 h 760"/>
                <a:gd name="T18" fmla="*/ 1379 w 1380"/>
                <a:gd name="T19" fmla="*/ 379 h 760"/>
                <a:gd name="T20" fmla="*/ 1293 w 1380"/>
                <a:gd name="T21" fmla="*/ 517 h 760"/>
                <a:gd name="T22" fmla="*/ 742 w 1380"/>
                <a:gd name="T23" fmla="*/ 759 h 760"/>
                <a:gd name="T24" fmla="*/ 690 w 1380"/>
                <a:gd name="T25" fmla="*/ 759 h 760"/>
                <a:gd name="T26" fmla="*/ 690 w 1380"/>
                <a:gd name="T27" fmla="*/ 69 h 760"/>
                <a:gd name="T28" fmla="*/ 690 w 1380"/>
                <a:gd name="T29" fmla="*/ 69 h 760"/>
                <a:gd name="T30" fmla="*/ 673 w 1380"/>
                <a:gd name="T31" fmla="*/ 86 h 760"/>
                <a:gd name="T32" fmla="*/ 103 w 1380"/>
                <a:gd name="T33" fmla="*/ 328 h 760"/>
                <a:gd name="T34" fmla="*/ 69 w 1380"/>
                <a:gd name="T35" fmla="*/ 379 h 760"/>
                <a:gd name="T36" fmla="*/ 103 w 1380"/>
                <a:gd name="T37" fmla="*/ 448 h 760"/>
                <a:gd name="T38" fmla="*/ 673 w 1380"/>
                <a:gd name="T39" fmla="*/ 690 h 760"/>
                <a:gd name="T40" fmla="*/ 724 w 1380"/>
                <a:gd name="T41" fmla="*/ 690 h 760"/>
                <a:gd name="T42" fmla="*/ 1276 w 1380"/>
                <a:gd name="T43" fmla="*/ 448 h 760"/>
                <a:gd name="T44" fmla="*/ 1310 w 1380"/>
                <a:gd name="T45" fmla="*/ 379 h 760"/>
                <a:gd name="T46" fmla="*/ 1276 w 1380"/>
                <a:gd name="T47" fmla="*/ 328 h 760"/>
                <a:gd name="T48" fmla="*/ 724 w 1380"/>
                <a:gd name="T49" fmla="*/ 86 h 760"/>
                <a:gd name="T50" fmla="*/ 690 w 1380"/>
                <a:gd name="T51" fmla="*/ 69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80" h="760">
                  <a:moveTo>
                    <a:pt x="690" y="759"/>
                  </a:moveTo>
                  <a:lnTo>
                    <a:pt x="690" y="759"/>
                  </a:lnTo>
                  <a:cubicBezTo>
                    <a:pt x="673" y="759"/>
                    <a:pt x="655" y="759"/>
                    <a:pt x="638" y="759"/>
                  </a:cubicBezTo>
                  <a:cubicBezTo>
                    <a:pt x="86" y="517"/>
                    <a:pt x="86" y="517"/>
                    <a:pt x="86" y="517"/>
                  </a:cubicBezTo>
                  <a:cubicBezTo>
                    <a:pt x="34" y="483"/>
                    <a:pt x="0" y="448"/>
                    <a:pt x="0" y="379"/>
                  </a:cubicBezTo>
                  <a:cubicBezTo>
                    <a:pt x="0" y="328"/>
                    <a:pt x="34" y="276"/>
                    <a:pt x="86" y="259"/>
                  </a:cubicBezTo>
                  <a:cubicBezTo>
                    <a:pt x="638" y="17"/>
                    <a:pt x="638" y="17"/>
                    <a:pt x="638" y="17"/>
                  </a:cubicBezTo>
                  <a:cubicBezTo>
                    <a:pt x="673" y="0"/>
                    <a:pt x="707" y="0"/>
                    <a:pt x="742" y="17"/>
                  </a:cubicBezTo>
                  <a:cubicBezTo>
                    <a:pt x="1293" y="259"/>
                    <a:pt x="1293" y="259"/>
                    <a:pt x="1293" y="259"/>
                  </a:cubicBezTo>
                  <a:cubicBezTo>
                    <a:pt x="1345" y="276"/>
                    <a:pt x="1379" y="328"/>
                    <a:pt x="1379" y="379"/>
                  </a:cubicBezTo>
                  <a:cubicBezTo>
                    <a:pt x="1379" y="448"/>
                    <a:pt x="1345" y="483"/>
                    <a:pt x="1293" y="517"/>
                  </a:cubicBezTo>
                  <a:cubicBezTo>
                    <a:pt x="742" y="759"/>
                    <a:pt x="742" y="759"/>
                    <a:pt x="742" y="759"/>
                  </a:cubicBezTo>
                  <a:cubicBezTo>
                    <a:pt x="724" y="759"/>
                    <a:pt x="707" y="759"/>
                    <a:pt x="690" y="759"/>
                  </a:cubicBezTo>
                  <a:close/>
                  <a:moveTo>
                    <a:pt x="690" y="69"/>
                  </a:moveTo>
                  <a:lnTo>
                    <a:pt x="690" y="69"/>
                  </a:lnTo>
                  <a:cubicBezTo>
                    <a:pt x="690" y="69"/>
                    <a:pt x="673" y="69"/>
                    <a:pt x="673" y="86"/>
                  </a:cubicBezTo>
                  <a:cubicBezTo>
                    <a:pt x="103" y="328"/>
                    <a:pt x="103" y="328"/>
                    <a:pt x="103" y="328"/>
                  </a:cubicBezTo>
                  <a:cubicBezTo>
                    <a:pt x="86" y="328"/>
                    <a:pt x="69" y="362"/>
                    <a:pt x="69" y="379"/>
                  </a:cubicBezTo>
                  <a:cubicBezTo>
                    <a:pt x="69" y="414"/>
                    <a:pt x="86" y="431"/>
                    <a:pt x="103" y="448"/>
                  </a:cubicBezTo>
                  <a:cubicBezTo>
                    <a:pt x="673" y="690"/>
                    <a:pt x="673" y="690"/>
                    <a:pt x="673" y="690"/>
                  </a:cubicBezTo>
                  <a:cubicBezTo>
                    <a:pt x="690" y="690"/>
                    <a:pt x="707" y="690"/>
                    <a:pt x="724" y="690"/>
                  </a:cubicBezTo>
                  <a:cubicBezTo>
                    <a:pt x="1276" y="448"/>
                    <a:pt x="1276" y="448"/>
                    <a:pt x="1276" y="448"/>
                  </a:cubicBezTo>
                  <a:cubicBezTo>
                    <a:pt x="1293" y="431"/>
                    <a:pt x="1310" y="414"/>
                    <a:pt x="1310" y="379"/>
                  </a:cubicBezTo>
                  <a:cubicBezTo>
                    <a:pt x="1310" y="362"/>
                    <a:pt x="1293" y="328"/>
                    <a:pt x="1276" y="328"/>
                  </a:cubicBezTo>
                  <a:cubicBezTo>
                    <a:pt x="724" y="86"/>
                    <a:pt x="724" y="86"/>
                    <a:pt x="724" y="86"/>
                  </a:cubicBezTo>
                  <a:cubicBezTo>
                    <a:pt x="707" y="69"/>
                    <a:pt x="707" y="69"/>
                    <a:pt x="690" y="6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 sz="24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7" name="稻壳儿流芳广告出品">
              <a:extLst>
                <a:ext uri="{FF2B5EF4-FFF2-40B4-BE49-F238E27FC236}">
                  <a16:creationId xmlns:a16="http://schemas.microsoft.com/office/drawing/2014/main" xmlns="" id="{66FAF646-5E8A-42BF-8502-38B3903B82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5441" y="2064156"/>
              <a:ext cx="361455" cy="135113"/>
            </a:xfrm>
            <a:custGeom>
              <a:avLst/>
              <a:gdLst>
                <a:gd name="T0" fmla="*/ 690 w 1380"/>
                <a:gd name="T1" fmla="*/ 517 h 518"/>
                <a:gd name="T2" fmla="*/ 690 w 1380"/>
                <a:gd name="T3" fmla="*/ 517 h 518"/>
                <a:gd name="T4" fmla="*/ 638 w 1380"/>
                <a:gd name="T5" fmla="*/ 500 h 518"/>
                <a:gd name="T6" fmla="*/ 86 w 1380"/>
                <a:gd name="T7" fmla="*/ 258 h 518"/>
                <a:gd name="T8" fmla="*/ 0 w 1380"/>
                <a:gd name="T9" fmla="*/ 138 h 518"/>
                <a:gd name="T10" fmla="*/ 86 w 1380"/>
                <a:gd name="T11" fmla="*/ 17 h 518"/>
                <a:gd name="T12" fmla="*/ 138 w 1380"/>
                <a:gd name="T13" fmla="*/ 34 h 518"/>
                <a:gd name="T14" fmla="*/ 121 w 1380"/>
                <a:gd name="T15" fmla="*/ 69 h 518"/>
                <a:gd name="T16" fmla="*/ 69 w 1380"/>
                <a:gd name="T17" fmla="*/ 138 h 518"/>
                <a:gd name="T18" fmla="*/ 121 w 1380"/>
                <a:gd name="T19" fmla="*/ 207 h 518"/>
                <a:gd name="T20" fmla="*/ 673 w 1380"/>
                <a:gd name="T21" fmla="*/ 431 h 518"/>
                <a:gd name="T22" fmla="*/ 724 w 1380"/>
                <a:gd name="T23" fmla="*/ 431 h 518"/>
                <a:gd name="T24" fmla="*/ 1276 w 1380"/>
                <a:gd name="T25" fmla="*/ 207 h 518"/>
                <a:gd name="T26" fmla="*/ 1310 w 1380"/>
                <a:gd name="T27" fmla="*/ 138 h 518"/>
                <a:gd name="T28" fmla="*/ 1276 w 1380"/>
                <a:gd name="T29" fmla="*/ 69 h 518"/>
                <a:gd name="T30" fmla="*/ 1259 w 1380"/>
                <a:gd name="T31" fmla="*/ 34 h 518"/>
                <a:gd name="T32" fmla="*/ 1293 w 1380"/>
                <a:gd name="T33" fmla="*/ 17 h 518"/>
                <a:gd name="T34" fmla="*/ 1379 w 1380"/>
                <a:gd name="T35" fmla="*/ 138 h 518"/>
                <a:gd name="T36" fmla="*/ 1293 w 1380"/>
                <a:gd name="T37" fmla="*/ 258 h 518"/>
                <a:gd name="T38" fmla="*/ 742 w 1380"/>
                <a:gd name="T39" fmla="*/ 500 h 518"/>
                <a:gd name="T40" fmla="*/ 690 w 1380"/>
                <a:gd name="T41" fmla="*/ 517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80" h="518">
                  <a:moveTo>
                    <a:pt x="690" y="517"/>
                  </a:moveTo>
                  <a:lnTo>
                    <a:pt x="690" y="517"/>
                  </a:lnTo>
                  <a:cubicBezTo>
                    <a:pt x="673" y="517"/>
                    <a:pt x="655" y="500"/>
                    <a:pt x="638" y="500"/>
                  </a:cubicBezTo>
                  <a:cubicBezTo>
                    <a:pt x="86" y="258"/>
                    <a:pt x="86" y="258"/>
                    <a:pt x="86" y="258"/>
                  </a:cubicBezTo>
                  <a:cubicBezTo>
                    <a:pt x="34" y="241"/>
                    <a:pt x="0" y="189"/>
                    <a:pt x="0" y="138"/>
                  </a:cubicBezTo>
                  <a:cubicBezTo>
                    <a:pt x="0" y="86"/>
                    <a:pt x="34" y="34"/>
                    <a:pt x="86" y="17"/>
                  </a:cubicBezTo>
                  <a:cubicBezTo>
                    <a:pt x="103" y="0"/>
                    <a:pt x="121" y="17"/>
                    <a:pt x="138" y="34"/>
                  </a:cubicBezTo>
                  <a:cubicBezTo>
                    <a:pt x="138" y="51"/>
                    <a:pt x="138" y="69"/>
                    <a:pt x="121" y="69"/>
                  </a:cubicBezTo>
                  <a:cubicBezTo>
                    <a:pt x="86" y="86"/>
                    <a:pt x="69" y="103"/>
                    <a:pt x="69" y="138"/>
                  </a:cubicBezTo>
                  <a:cubicBezTo>
                    <a:pt x="69" y="172"/>
                    <a:pt x="86" y="189"/>
                    <a:pt x="121" y="207"/>
                  </a:cubicBezTo>
                  <a:cubicBezTo>
                    <a:pt x="673" y="431"/>
                    <a:pt x="673" y="431"/>
                    <a:pt x="673" y="431"/>
                  </a:cubicBezTo>
                  <a:cubicBezTo>
                    <a:pt x="690" y="448"/>
                    <a:pt x="707" y="448"/>
                    <a:pt x="724" y="431"/>
                  </a:cubicBezTo>
                  <a:cubicBezTo>
                    <a:pt x="1276" y="207"/>
                    <a:pt x="1276" y="207"/>
                    <a:pt x="1276" y="207"/>
                  </a:cubicBezTo>
                  <a:cubicBezTo>
                    <a:pt x="1293" y="189"/>
                    <a:pt x="1310" y="172"/>
                    <a:pt x="1310" y="138"/>
                  </a:cubicBezTo>
                  <a:cubicBezTo>
                    <a:pt x="1310" y="103"/>
                    <a:pt x="1293" y="86"/>
                    <a:pt x="1276" y="69"/>
                  </a:cubicBezTo>
                  <a:cubicBezTo>
                    <a:pt x="1259" y="69"/>
                    <a:pt x="1241" y="51"/>
                    <a:pt x="1259" y="34"/>
                  </a:cubicBezTo>
                  <a:cubicBezTo>
                    <a:pt x="1259" y="17"/>
                    <a:pt x="1276" y="0"/>
                    <a:pt x="1293" y="17"/>
                  </a:cubicBezTo>
                  <a:cubicBezTo>
                    <a:pt x="1345" y="34"/>
                    <a:pt x="1379" y="86"/>
                    <a:pt x="1379" y="138"/>
                  </a:cubicBezTo>
                  <a:cubicBezTo>
                    <a:pt x="1379" y="189"/>
                    <a:pt x="1345" y="241"/>
                    <a:pt x="1293" y="258"/>
                  </a:cubicBezTo>
                  <a:cubicBezTo>
                    <a:pt x="742" y="500"/>
                    <a:pt x="742" y="500"/>
                    <a:pt x="742" y="500"/>
                  </a:cubicBezTo>
                  <a:cubicBezTo>
                    <a:pt x="724" y="500"/>
                    <a:pt x="707" y="517"/>
                    <a:pt x="690" y="517"/>
                  </a:cubicBez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 sz="24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8" name="稻壳儿流芳广告出品">
              <a:extLst>
                <a:ext uri="{FF2B5EF4-FFF2-40B4-BE49-F238E27FC236}">
                  <a16:creationId xmlns:a16="http://schemas.microsoft.com/office/drawing/2014/main" xmlns="" id="{646C9EAB-2444-4576-90E2-FA4046E2EC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5860" y="2041060"/>
              <a:ext cx="285237" cy="77372"/>
            </a:xfrm>
            <a:custGeom>
              <a:avLst/>
              <a:gdLst>
                <a:gd name="T0" fmla="*/ 535 w 1087"/>
                <a:gd name="T1" fmla="*/ 294 h 295"/>
                <a:gd name="T2" fmla="*/ 535 w 1087"/>
                <a:gd name="T3" fmla="*/ 294 h 295"/>
                <a:gd name="T4" fmla="*/ 483 w 1087"/>
                <a:gd name="T5" fmla="*/ 276 h 295"/>
                <a:gd name="T6" fmla="*/ 17 w 1087"/>
                <a:gd name="T7" fmla="*/ 87 h 295"/>
                <a:gd name="T8" fmla="*/ 0 w 1087"/>
                <a:gd name="T9" fmla="*/ 35 h 295"/>
                <a:gd name="T10" fmla="*/ 52 w 1087"/>
                <a:gd name="T11" fmla="*/ 18 h 295"/>
                <a:gd name="T12" fmla="*/ 518 w 1087"/>
                <a:gd name="T13" fmla="*/ 225 h 295"/>
                <a:gd name="T14" fmla="*/ 552 w 1087"/>
                <a:gd name="T15" fmla="*/ 225 h 295"/>
                <a:gd name="T16" fmla="*/ 1035 w 1087"/>
                <a:gd name="T17" fmla="*/ 18 h 295"/>
                <a:gd name="T18" fmla="*/ 1069 w 1087"/>
                <a:gd name="T19" fmla="*/ 35 h 295"/>
                <a:gd name="T20" fmla="*/ 1052 w 1087"/>
                <a:gd name="T21" fmla="*/ 87 h 295"/>
                <a:gd name="T22" fmla="*/ 587 w 1087"/>
                <a:gd name="T23" fmla="*/ 276 h 295"/>
                <a:gd name="T24" fmla="*/ 535 w 1087"/>
                <a:gd name="T25" fmla="*/ 29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87" h="295">
                  <a:moveTo>
                    <a:pt x="535" y="294"/>
                  </a:moveTo>
                  <a:lnTo>
                    <a:pt x="535" y="294"/>
                  </a:lnTo>
                  <a:cubicBezTo>
                    <a:pt x="518" y="294"/>
                    <a:pt x="500" y="294"/>
                    <a:pt x="483" y="276"/>
                  </a:cubicBezTo>
                  <a:cubicBezTo>
                    <a:pt x="17" y="87"/>
                    <a:pt x="17" y="87"/>
                    <a:pt x="17" y="87"/>
                  </a:cubicBezTo>
                  <a:cubicBezTo>
                    <a:pt x="0" y="69"/>
                    <a:pt x="0" y="52"/>
                    <a:pt x="0" y="35"/>
                  </a:cubicBezTo>
                  <a:cubicBezTo>
                    <a:pt x="17" y="18"/>
                    <a:pt x="34" y="0"/>
                    <a:pt x="52" y="18"/>
                  </a:cubicBezTo>
                  <a:cubicBezTo>
                    <a:pt x="518" y="225"/>
                    <a:pt x="518" y="225"/>
                    <a:pt x="518" y="225"/>
                  </a:cubicBezTo>
                  <a:cubicBezTo>
                    <a:pt x="535" y="225"/>
                    <a:pt x="552" y="225"/>
                    <a:pt x="552" y="225"/>
                  </a:cubicBezTo>
                  <a:cubicBezTo>
                    <a:pt x="1035" y="18"/>
                    <a:pt x="1035" y="18"/>
                    <a:pt x="1035" y="18"/>
                  </a:cubicBezTo>
                  <a:cubicBezTo>
                    <a:pt x="1052" y="0"/>
                    <a:pt x="1069" y="18"/>
                    <a:pt x="1069" y="35"/>
                  </a:cubicBezTo>
                  <a:cubicBezTo>
                    <a:pt x="1086" y="52"/>
                    <a:pt x="1069" y="69"/>
                    <a:pt x="1052" y="87"/>
                  </a:cubicBezTo>
                  <a:cubicBezTo>
                    <a:pt x="587" y="276"/>
                    <a:pt x="587" y="276"/>
                    <a:pt x="587" y="276"/>
                  </a:cubicBezTo>
                  <a:cubicBezTo>
                    <a:pt x="569" y="294"/>
                    <a:pt x="552" y="294"/>
                    <a:pt x="535" y="294"/>
                  </a:cubicBez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 sz="24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9" name="文本框 15">
            <a:extLst>
              <a:ext uri="{FF2B5EF4-FFF2-40B4-BE49-F238E27FC236}">
                <a16:creationId xmlns:a16="http://schemas.microsoft.com/office/drawing/2014/main" xmlns="" id="{3459E88B-34B0-49EF-874A-90ED3EB4E778}"/>
              </a:ext>
            </a:extLst>
          </p:cNvPr>
          <p:cNvSpPr txBox="1"/>
          <p:nvPr/>
        </p:nvSpPr>
        <p:spPr>
          <a:xfrm>
            <a:off x="3506415" y="3241362"/>
            <a:ext cx="8048275" cy="7386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sz="1400" dirty="0" smtClean="0">
                <a:hlinkClick r:id="rId4"/>
              </a:rPr>
              <a:t>https://stackoverflow.com/questions/64727496/c-sfml-how-can-i-create-a-collision-box-for-my-sprite</a:t>
            </a:r>
            <a:r>
              <a:rPr lang="en-US" sz="1400" dirty="0" smtClean="0"/>
              <a:t> Lily. </a:t>
            </a:r>
            <a:r>
              <a:rPr lang="en-US" sz="1400" dirty="0" smtClean="0">
                <a:hlinkClick r:id="rId4"/>
              </a:rPr>
              <a:t>C++ </a:t>
            </a:r>
            <a:r>
              <a:rPr lang="en-US" sz="1400" dirty="0" err="1" smtClean="0">
                <a:hlinkClick r:id="rId4"/>
              </a:rPr>
              <a:t>Sfml</a:t>
            </a:r>
            <a:r>
              <a:rPr lang="en-US" sz="1400" dirty="0" smtClean="0">
                <a:hlinkClick r:id="rId4"/>
              </a:rPr>
              <a:t>, How can I create a collision box for my Sprite</a:t>
            </a:r>
            <a:r>
              <a:rPr lang="en-US" sz="1400" dirty="0" smtClean="0"/>
              <a:t>. stackoverflow.com. </a:t>
            </a:r>
            <a:r>
              <a:rPr lang="en-US" sz="1400" dirty="0" err="1" smtClean="0"/>
              <a:t>Diakses</a:t>
            </a:r>
            <a:r>
              <a:rPr lang="en-US" sz="1400" dirty="0" smtClean="0"/>
              <a:t> </a:t>
            </a:r>
            <a:r>
              <a:rPr lang="en-US" sz="1400" dirty="0" err="1" smtClean="0"/>
              <a:t>tanggal</a:t>
            </a:r>
            <a:r>
              <a:rPr lang="en-US" sz="1400" dirty="0" smtClean="0"/>
              <a:t> 25 </a:t>
            </a:r>
            <a:r>
              <a:rPr lang="en-US" sz="1400" dirty="0" err="1" smtClean="0"/>
              <a:t>Deseber</a:t>
            </a:r>
            <a:r>
              <a:rPr lang="en-US" sz="1400" dirty="0" smtClean="0"/>
              <a:t> 2022. </a:t>
            </a:r>
            <a:r>
              <a:rPr lang="en-US" sz="1400" dirty="0" err="1" smtClean="0"/>
              <a:t>Pukul</a:t>
            </a:r>
            <a:r>
              <a:rPr lang="en-US" sz="1400" dirty="0" smtClean="0"/>
              <a:t> 15.23.</a:t>
            </a:r>
            <a:endParaRPr lang="en-US" sz="1400" dirty="0"/>
          </a:p>
        </p:txBody>
      </p:sp>
      <p:sp>
        <p:nvSpPr>
          <p:cNvPr id="30" name="文本框 19">
            <a:extLst>
              <a:ext uri="{FF2B5EF4-FFF2-40B4-BE49-F238E27FC236}">
                <a16:creationId xmlns:a16="http://schemas.microsoft.com/office/drawing/2014/main" xmlns="" id="{D9168360-A176-4AC8-B0EC-9F0E4FB41B04}"/>
              </a:ext>
            </a:extLst>
          </p:cNvPr>
          <p:cNvSpPr txBox="1"/>
          <p:nvPr/>
        </p:nvSpPr>
        <p:spPr>
          <a:xfrm>
            <a:off x="700239" y="3439578"/>
            <a:ext cx="1530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Collision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1" name="稻壳儿流芳广告出品">
            <a:extLst>
              <a:ext uri="{FF2B5EF4-FFF2-40B4-BE49-F238E27FC236}">
                <a16:creationId xmlns:a16="http://schemas.microsoft.com/office/drawing/2014/main" xmlns="" id="{2C807F81-337E-4265-A33D-7676CBBDA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456" y="4084528"/>
            <a:ext cx="1316183" cy="930818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EC6D6E"/>
          </a:solidFill>
          <a:ln>
            <a:noFill/>
          </a:ln>
          <a:effectLst/>
        </p:spPr>
        <p:txBody>
          <a:bodyPr wrap="none" lIns="182839" tIns="91419" rIns="182839" bIns="91419" anchor="ctr"/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>
              <a:solidFill>
                <a:srgbClr val="222222"/>
              </a:solidFill>
              <a:cs typeface="+mn-ea"/>
              <a:sym typeface="+mn-lt"/>
            </a:endParaRPr>
          </a:p>
        </p:txBody>
      </p:sp>
      <p:grpSp>
        <p:nvGrpSpPr>
          <p:cNvPr id="7" name="稻壳儿流芳广告出品">
            <a:extLst>
              <a:ext uri="{FF2B5EF4-FFF2-40B4-BE49-F238E27FC236}">
                <a16:creationId xmlns:a16="http://schemas.microsoft.com/office/drawing/2014/main" xmlns="" id="{AA358B8A-2E44-4509-A822-5CF67763C1E3}"/>
              </a:ext>
            </a:extLst>
          </p:cNvPr>
          <p:cNvGrpSpPr/>
          <p:nvPr/>
        </p:nvGrpSpPr>
        <p:grpSpPr>
          <a:xfrm>
            <a:off x="2631441" y="4383213"/>
            <a:ext cx="361300" cy="328980"/>
            <a:chOff x="8045441" y="1870148"/>
            <a:chExt cx="361455" cy="329121"/>
          </a:xfrm>
          <a:solidFill>
            <a:schemeClr val="bg1"/>
          </a:solidFill>
        </p:grpSpPr>
        <p:sp>
          <p:nvSpPr>
            <p:cNvPr id="33" name="稻壳儿流芳广告出品">
              <a:extLst>
                <a:ext uri="{FF2B5EF4-FFF2-40B4-BE49-F238E27FC236}">
                  <a16:creationId xmlns:a16="http://schemas.microsoft.com/office/drawing/2014/main" xmlns="" id="{755FDA82-384F-431A-BEF4-433CEE64A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5441" y="1870148"/>
              <a:ext cx="361455" cy="198627"/>
            </a:xfrm>
            <a:custGeom>
              <a:avLst/>
              <a:gdLst>
                <a:gd name="T0" fmla="*/ 690 w 1380"/>
                <a:gd name="T1" fmla="*/ 759 h 760"/>
                <a:gd name="T2" fmla="*/ 690 w 1380"/>
                <a:gd name="T3" fmla="*/ 759 h 760"/>
                <a:gd name="T4" fmla="*/ 638 w 1380"/>
                <a:gd name="T5" fmla="*/ 759 h 760"/>
                <a:gd name="T6" fmla="*/ 86 w 1380"/>
                <a:gd name="T7" fmla="*/ 517 h 760"/>
                <a:gd name="T8" fmla="*/ 0 w 1380"/>
                <a:gd name="T9" fmla="*/ 379 h 760"/>
                <a:gd name="T10" fmla="*/ 86 w 1380"/>
                <a:gd name="T11" fmla="*/ 259 h 760"/>
                <a:gd name="T12" fmla="*/ 638 w 1380"/>
                <a:gd name="T13" fmla="*/ 17 h 760"/>
                <a:gd name="T14" fmla="*/ 742 w 1380"/>
                <a:gd name="T15" fmla="*/ 17 h 760"/>
                <a:gd name="T16" fmla="*/ 1293 w 1380"/>
                <a:gd name="T17" fmla="*/ 259 h 760"/>
                <a:gd name="T18" fmla="*/ 1379 w 1380"/>
                <a:gd name="T19" fmla="*/ 379 h 760"/>
                <a:gd name="T20" fmla="*/ 1293 w 1380"/>
                <a:gd name="T21" fmla="*/ 517 h 760"/>
                <a:gd name="T22" fmla="*/ 742 w 1380"/>
                <a:gd name="T23" fmla="*/ 759 h 760"/>
                <a:gd name="T24" fmla="*/ 690 w 1380"/>
                <a:gd name="T25" fmla="*/ 759 h 760"/>
                <a:gd name="T26" fmla="*/ 690 w 1380"/>
                <a:gd name="T27" fmla="*/ 69 h 760"/>
                <a:gd name="T28" fmla="*/ 690 w 1380"/>
                <a:gd name="T29" fmla="*/ 69 h 760"/>
                <a:gd name="T30" fmla="*/ 673 w 1380"/>
                <a:gd name="T31" fmla="*/ 86 h 760"/>
                <a:gd name="T32" fmla="*/ 103 w 1380"/>
                <a:gd name="T33" fmla="*/ 328 h 760"/>
                <a:gd name="T34" fmla="*/ 69 w 1380"/>
                <a:gd name="T35" fmla="*/ 379 h 760"/>
                <a:gd name="T36" fmla="*/ 103 w 1380"/>
                <a:gd name="T37" fmla="*/ 448 h 760"/>
                <a:gd name="T38" fmla="*/ 673 w 1380"/>
                <a:gd name="T39" fmla="*/ 690 h 760"/>
                <a:gd name="T40" fmla="*/ 724 w 1380"/>
                <a:gd name="T41" fmla="*/ 690 h 760"/>
                <a:gd name="T42" fmla="*/ 1276 w 1380"/>
                <a:gd name="T43" fmla="*/ 448 h 760"/>
                <a:gd name="T44" fmla="*/ 1310 w 1380"/>
                <a:gd name="T45" fmla="*/ 379 h 760"/>
                <a:gd name="T46" fmla="*/ 1276 w 1380"/>
                <a:gd name="T47" fmla="*/ 328 h 760"/>
                <a:gd name="T48" fmla="*/ 724 w 1380"/>
                <a:gd name="T49" fmla="*/ 86 h 760"/>
                <a:gd name="T50" fmla="*/ 690 w 1380"/>
                <a:gd name="T51" fmla="*/ 69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80" h="760">
                  <a:moveTo>
                    <a:pt x="690" y="759"/>
                  </a:moveTo>
                  <a:lnTo>
                    <a:pt x="690" y="759"/>
                  </a:lnTo>
                  <a:cubicBezTo>
                    <a:pt x="673" y="759"/>
                    <a:pt x="655" y="759"/>
                    <a:pt x="638" y="759"/>
                  </a:cubicBezTo>
                  <a:cubicBezTo>
                    <a:pt x="86" y="517"/>
                    <a:pt x="86" y="517"/>
                    <a:pt x="86" y="517"/>
                  </a:cubicBezTo>
                  <a:cubicBezTo>
                    <a:pt x="34" y="483"/>
                    <a:pt x="0" y="448"/>
                    <a:pt x="0" y="379"/>
                  </a:cubicBezTo>
                  <a:cubicBezTo>
                    <a:pt x="0" y="328"/>
                    <a:pt x="34" y="276"/>
                    <a:pt x="86" y="259"/>
                  </a:cubicBezTo>
                  <a:cubicBezTo>
                    <a:pt x="638" y="17"/>
                    <a:pt x="638" y="17"/>
                    <a:pt x="638" y="17"/>
                  </a:cubicBezTo>
                  <a:cubicBezTo>
                    <a:pt x="673" y="0"/>
                    <a:pt x="707" y="0"/>
                    <a:pt x="742" y="17"/>
                  </a:cubicBezTo>
                  <a:cubicBezTo>
                    <a:pt x="1293" y="259"/>
                    <a:pt x="1293" y="259"/>
                    <a:pt x="1293" y="259"/>
                  </a:cubicBezTo>
                  <a:cubicBezTo>
                    <a:pt x="1345" y="276"/>
                    <a:pt x="1379" y="328"/>
                    <a:pt x="1379" y="379"/>
                  </a:cubicBezTo>
                  <a:cubicBezTo>
                    <a:pt x="1379" y="448"/>
                    <a:pt x="1345" y="483"/>
                    <a:pt x="1293" y="517"/>
                  </a:cubicBezTo>
                  <a:cubicBezTo>
                    <a:pt x="742" y="759"/>
                    <a:pt x="742" y="759"/>
                    <a:pt x="742" y="759"/>
                  </a:cubicBezTo>
                  <a:cubicBezTo>
                    <a:pt x="724" y="759"/>
                    <a:pt x="707" y="759"/>
                    <a:pt x="690" y="759"/>
                  </a:cubicBezTo>
                  <a:close/>
                  <a:moveTo>
                    <a:pt x="690" y="69"/>
                  </a:moveTo>
                  <a:lnTo>
                    <a:pt x="690" y="69"/>
                  </a:lnTo>
                  <a:cubicBezTo>
                    <a:pt x="690" y="69"/>
                    <a:pt x="673" y="69"/>
                    <a:pt x="673" y="86"/>
                  </a:cubicBezTo>
                  <a:cubicBezTo>
                    <a:pt x="103" y="328"/>
                    <a:pt x="103" y="328"/>
                    <a:pt x="103" y="328"/>
                  </a:cubicBezTo>
                  <a:cubicBezTo>
                    <a:pt x="86" y="328"/>
                    <a:pt x="69" y="362"/>
                    <a:pt x="69" y="379"/>
                  </a:cubicBezTo>
                  <a:cubicBezTo>
                    <a:pt x="69" y="414"/>
                    <a:pt x="86" y="431"/>
                    <a:pt x="103" y="448"/>
                  </a:cubicBezTo>
                  <a:cubicBezTo>
                    <a:pt x="673" y="690"/>
                    <a:pt x="673" y="690"/>
                    <a:pt x="673" y="690"/>
                  </a:cubicBezTo>
                  <a:cubicBezTo>
                    <a:pt x="690" y="690"/>
                    <a:pt x="707" y="690"/>
                    <a:pt x="724" y="690"/>
                  </a:cubicBezTo>
                  <a:cubicBezTo>
                    <a:pt x="1276" y="448"/>
                    <a:pt x="1276" y="448"/>
                    <a:pt x="1276" y="448"/>
                  </a:cubicBezTo>
                  <a:cubicBezTo>
                    <a:pt x="1293" y="431"/>
                    <a:pt x="1310" y="414"/>
                    <a:pt x="1310" y="379"/>
                  </a:cubicBezTo>
                  <a:cubicBezTo>
                    <a:pt x="1310" y="362"/>
                    <a:pt x="1293" y="328"/>
                    <a:pt x="1276" y="328"/>
                  </a:cubicBezTo>
                  <a:cubicBezTo>
                    <a:pt x="724" y="86"/>
                    <a:pt x="724" y="86"/>
                    <a:pt x="724" y="86"/>
                  </a:cubicBezTo>
                  <a:cubicBezTo>
                    <a:pt x="707" y="69"/>
                    <a:pt x="707" y="69"/>
                    <a:pt x="690" y="6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 sz="24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4" name="稻壳儿流芳广告出品">
              <a:extLst>
                <a:ext uri="{FF2B5EF4-FFF2-40B4-BE49-F238E27FC236}">
                  <a16:creationId xmlns:a16="http://schemas.microsoft.com/office/drawing/2014/main" xmlns="" id="{66FAF646-5E8A-42BF-8502-38B3903B82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5441" y="2064156"/>
              <a:ext cx="361455" cy="135113"/>
            </a:xfrm>
            <a:custGeom>
              <a:avLst/>
              <a:gdLst>
                <a:gd name="T0" fmla="*/ 690 w 1380"/>
                <a:gd name="T1" fmla="*/ 517 h 518"/>
                <a:gd name="T2" fmla="*/ 690 w 1380"/>
                <a:gd name="T3" fmla="*/ 517 h 518"/>
                <a:gd name="T4" fmla="*/ 638 w 1380"/>
                <a:gd name="T5" fmla="*/ 500 h 518"/>
                <a:gd name="T6" fmla="*/ 86 w 1380"/>
                <a:gd name="T7" fmla="*/ 258 h 518"/>
                <a:gd name="T8" fmla="*/ 0 w 1380"/>
                <a:gd name="T9" fmla="*/ 138 h 518"/>
                <a:gd name="T10" fmla="*/ 86 w 1380"/>
                <a:gd name="T11" fmla="*/ 17 h 518"/>
                <a:gd name="T12" fmla="*/ 138 w 1380"/>
                <a:gd name="T13" fmla="*/ 34 h 518"/>
                <a:gd name="T14" fmla="*/ 121 w 1380"/>
                <a:gd name="T15" fmla="*/ 69 h 518"/>
                <a:gd name="T16" fmla="*/ 69 w 1380"/>
                <a:gd name="T17" fmla="*/ 138 h 518"/>
                <a:gd name="T18" fmla="*/ 121 w 1380"/>
                <a:gd name="T19" fmla="*/ 207 h 518"/>
                <a:gd name="T20" fmla="*/ 673 w 1380"/>
                <a:gd name="T21" fmla="*/ 431 h 518"/>
                <a:gd name="T22" fmla="*/ 724 w 1380"/>
                <a:gd name="T23" fmla="*/ 431 h 518"/>
                <a:gd name="T24" fmla="*/ 1276 w 1380"/>
                <a:gd name="T25" fmla="*/ 207 h 518"/>
                <a:gd name="T26" fmla="*/ 1310 w 1380"/>
                <a:gd name="T27" fmla="*/ 138 h 518"/>
                <a:gd name="T28" fmla="*/ 1276 w 1380"/>
                <a:gd name="T29" fmla="*/ 69 h 518"/>
                <a:gd name="T30" fmla="*/ 1259 w 1380"/>
                <a:gd name="T31" fmla="*/ 34 h 518"/>
                <a:gd name="T32" fmla="*/ 1293 w 1380"/>
                <a:gd name="T33" fmla="*/ 17 h 518"/>
                <a:gd name="T34" fmla="*/ 1379 w 1380"/>
                <a:gd name="T35" fmla="*/ 138 h 518"/>
                <a:gd name="T36" fmla="*/ 1293 w 1380"/>
                <a:gd name="T37" fmla="*/ 258 h 518"/>
                <a:gd name="T38" fmla="*/ 742 w 1380"/>
                <a:gd name="T39" fmla="*/ 500 h 518"/>
                <a:gd name="T40" fmla="*/ 690 w 1380"/>
                <a:gd name="T41" fmla="*/ 517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80" h="518">
                  <a:moveTo>
                    <a:pt x="690" y="517"/>
                  </a:moveTo>
                  <a:lnTo>
                    <a:pt x="690" y="517"/>
                  </a:lnTo>
                  <a:cubicBezTo>
                    <a:pt x="673" y="517"/>
                    <a:pt x="655" y="500"/>
                    <a:pt x="638" y="500"/>
                  </a:cubicBezTo>
                  <a:cubicBezTo>
                    <a:pt x="86" y="258"/>
                    <a:pt x="86" y="258"/>
                    <a:pt x="86" y="258"/>
                  </a:cubicBezTo>
                  <a:cubicBezTo>
                    <a:pt x="34" y="241"/>
                    <a:pt x="0" y="189"/>
                    <a:pt x="0" y="138"/>
                  </a:cubicBezTo>
                  <a:cubicBezTo>
                    <a:pt x="0" y="86"/>
                    <a:pt x="34" y="34"/>
                    <a:pt x="86" y="17"/>
                  </a:cubicBezTo>
                  <a:cubicBezTo>
                    <a:pt x="103" y="0"/>
                    <a:pt x="121" y="17"/>
                    <a:pt x="138" y="34"/>
                  </a:cubicBezTo>
                  <a:cubicBezTo>
                    <a:pt x="138" y="51"/>
                    <a:pt x="138" y="69"/>
                    <a:pt x="121" y="69"/>
                  </a:cubicBezTo>
                  <a:cubicBezTo>
                    <a:pt x="86" y="86"/>
                    <a:pt x="69" y="103"/>
                    <a:pt x="69" y="138"/>
                  </a:cubicBezTo>
                  <a:cubicBezTo>
                    <a:pt x="69" y="172"/>
                    <a:pt x="86" y="189"/>
                    <a:pt x="121" y="207"/>
                  </a:cubicBezTo>
                  <a:cubicBezTo>
                    <a:pt x="673" y="431"/>
                    <a:pt x="673" y="431"/>
                    <a:pt x="673" y="431"/>
                  </a:cubicBezTo>
                  <a:cubicBezTo>
                    <a:pt x="690" y="448"/>
                    <a:pt x="707" y="448"/>
                    <a:pt x="724" y="431"/>
                  </a:cubicBezTo>
                  <a:cubicBezTo>
                    <a:pt x="1276" y="207"/>
                    <a:pt x="1276" y="207"/>
                    <a:pt x="1276" y="207"/>
                  </a:cubicBezTo>
                  <a:cubicBezTo>
                    <a:pt x="1293" y="189"/>
                    <a:pt x="1310" y="172"/>
                    <a:pt x="1310" y="138"/>
                  </a:cubicBezTo>
                  <a:cubicBezTo>
                    <a:pt x="1310" y="103"/>
                    <a:pt x="1293" y="86"/>
                    <a:pt x="1276" y="69"/>
                  </a:cubicBezTo>
                  <a:cubicBezTo>
                    <a:pt x="1259" y="69"/>
                    <a:pt x="1241" y="51"/>
                    <a:pt x="1259" y="34"/>
                  </a:cubicBezTo>
                  <a:cubicBezTo>
                    <a:pt x="1259" y="17"/>
                    <a:pt x="1276" y="0"/>
                    <a:pt x="1293" y="17"/>
                  </a:cubicBezTo>
                  <a:cubicBezTo>
                    <a:pt x="1345" y="34"/>
                    <a:pt x="1379" y="86"/>
                    <a:pt x="1379" y="138"/>
                  </a:cubicBezTo>
                  <a:cubicBezTo>
                    <a:pt x="1379" y="189"/>
                    <a:pt x="1345" y="241"/>
                    <a:pt x="1293" y="258"/>
                  </a:cubicBezTo>
                  <a:cubicBezTo>
                    <a:pt x="742" y="500"/>
                    <a:pt x="742" y="500"/>
                    <a:pt x="742" y="500"/>
                  </a:cubicBezTo>
                  <a:cubicBezTo>
                    <a:pt x="724" y="500"/>
                    <a:pt x="707" y="517"/>
                    <a:pt x="690" y="517"/>
                  </a:cubicBez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 sz="24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5" name="稻壳儿流芳广告出品">
              <a:extLst>
                <a:ext uri="{FF2B5EF4-FFF2-40B4-BE49-F238E27FC236}">
                  <a16:creationId xmlns:a16="http://schemas.microsoft.com/office/drawing/2014/main" xmlns="" id="{646C9EAB-2444-4576-90E2-FA4046E2EC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5860" y="2041060"/>
              <a:ext cx="285237" cy="77372"/>
            </a:xfrm>
            <a:custGeom>
              <a:avLst/>
              <a:gdLst>
                <a:gd name="T0" fmla="*/ 535 w 1087"/>
                <a:gd name="T1" fmla="*/ 294 h 295"/>
                <a:gd name="T2" fmla="*/ 535 w 1087"/>
                <a:gd name="T3" fmla="*/ 294 h 295"/>
                <a:gd name="T4" fmla="*/ 483 w 1087"/>
                <a:gd name="T5" fmla="*/ 276 h 295"/>
                <a:gd name="T6" fmla="*/ 17 w 1087"/>
                <a:gd name="T7" fmla="*/ 87 h 295"/>
                <a:gd name="T8" fmla="*/ 0 w 1087"/>
                <a:gd name="T9" fmla="*/ 35 h 295"/>
                <a:gd name="T10" fmla="*/ 52 w 1087"/>
                <a:gd name="T11" fmla="*/ 18 h 295"/>
                <a:gd name="T12" fmla="*/ 518 w 1087"/>
                <a:gd name="T13" fmla="*/ 225 h 295"/>
                <a:gd name="T14" fmla="*/ 552 w 1087"/>
                <a:gd name="T15" fmla="*/ 225 h 295"/>
                <a:gd name="T16" fmla="*/ 1035 w 1087"/>
                <a:gd name="T17" fmla="*/ 18 h 295"/>
                <a:gd name="T18" fmla="*/ 1069 w 1087"/>
                <a:gd name="T19" fmla="*/ 35 h 295"/>
                <a:gd name="T20" fmla="*/ 1052 w 1087"/>
                <a:gd name="T21" fmla="*/ 87 h 295"/>
                <a:gd name="T22" fmla="*/ 587 w 1087"/>
                <a:gd name="T23" fmla="*/ 276 h 295"/>
                <a:gd name="T24" fmla="*/ 535 w 1087"/>
                <a:gd name="T25" fmla="*/ 29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87" h="295">
                  <a:moveTo>
                    <a:pt x="535" y="294"/>
                  </a:moveTo>
                  <a:lnTo>
                    <a:pt x="535" y="294"/>
                  </a:lnTo>
                  <a:cubicBezTo>
                    <a:pt x="518" y="294"/>
                    <a:pt x="500" y="294"/>
                    <a:pt x="483" y="276"/>
                  </a:cubicBezTo>
                  <a:cubicBezTo>
                    <a:pt x="17" y="87"/>
                    <a:pt x="17" y="87"/>
                    <a:pt x="17" y="87"/>
                  </a:cubicBezTo>
                  <a:cubicBezTo>
                    <a:pt x="0" y="69"/>
                    <a:pt x="0" y="52"/>
                    <a:pt x="0" y="35"/>
                  </a:cubicBezTo>
                  <a:cubicBezTo>
                    <a:pt x="17" y="18"/>
                    <a:pt x="34" y="0"/>
                    <a:pt x="52" y="18"/>
                  </a:cubicBezTo>
                  <a:cubicBezTo>
                    <a:pt x="518" y="225"/>
                    <a:pt x="518" y="225"/>
                    <a:pt x="518" y="225"/>
                  </a:cubicBezTo>
                  <a:cubicBezTo>
                    <a:pt x="535" y="225"/>
                    <a:pt x="552" y="225"/>
                    <a:pt x="552" y="225"/>
                  </a:cubicBezTo>
                  <a:cubicBezTo>
                    <a:pt x="1035" y="18"/>
                    <a:pt x="1035" y="18"/>
                    <a:pt x="1035" y="18"/>
                  </a:cubicBezTo>
                  <a:cubicBezTo>
                    <a:pt x="1052" y="0"/>
                    <a:pt x="1069" y="18"/>
                    <a:pt x="1069" y="35"/>
                  </a:cubicBezTo>
                  <a:cubicBezTo>
                    <a:pt x="1086" y="52"/>
                    <a:pt x="1069" y="69"/>
                    <a:pt x="1052" y="87"/>
                  </a:cubicBezTo>
                  <a:cubicBezTo>
                    <a:pt x="587" y="276"/>
                    <a:pt x="587" y="276"/>
                    <a:pt x="587" y="276"/>
                  </a:cubicBezTo>
                  <a:cubicBezTo>
                    <a:pt x="569" y="294"/>
                    <a:pt x="552" y="294"/>
                    <a:pt x="535" y="294"/>
                  </a:cubicBez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 sz="24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6" name="文本框 15">
            <a:extLst>
              <a:ext uri="{FF2B5EF4-FFF2-40B4-BE49-F238E27FC236}">
                <a16:creationId xmlns:a16="http://schemas.microsoft.com/office/drawing/2014/main" xmlns="" id="{3459E88B-34B0-49EF-874A-90ED3EB4E778}"/>
              </a:ext>
            </a:extLst>
          </p:cNvPr>
          <p:cNvSpPr txBox="1"/>
          <p:nvPr/>
        </p:nvSpPr>
        <p:spPr>
          <a:xfrm>
            <a:off x="3506421" y="4294289"/>
            <a:ext cx="7840451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sz="1200" dirty="0" smtClean="0">
                <a:hlinkClick r:id="rId5"/>
              </a:rPr>
              <a:t>https://youtu.be/Aa8bXSq5LDE</a:t>
            </a:r>
            <a:r>
              <a:rPr lang="en-US" sz="1200" dirty="0" smtClean="0"/>
              <a:t> Channel: </a:t>
            </a:r>
            <a:r>
              <a:rPr lang="en-US" sz="1200" dirty="0" err="1" smtClean="0"/>
              <a:t>Hilze</a:t>
            </a:r>
            <a:r>
              <a:rPr lang="en-US" sz="1200" dirty="0" smtClean="0"/>
              <a:t> </a:t>
            </a:r>
            <a:r>
              <a:rPr lang="en-US" sz="1200" dirty="0" err="1" smtClean="0"/>
              <a:t>Vonck</a:t>
            </a:r>
            <a:r>
              <a:rPr lang="en-US" sz="1200" dirty="0" smtClean="0"/>
              <a:t>. </a:t>
            </a:r>
            <a:r>
              <a:rPr lang="en-US" sz="1200" dirty="0" err="1" smtClean="0"/>
              <a:t>Judul</a:t>
            </a:r>
            <a:r>
              <a:rPr lang="en-US" sz="1200" dirty="0" smtClean="0"/>
              <a:t>: SFML 2.4 For Beginners - 9: Animation. </a:t>
            </a:r>
            <a:r>
              <a:rPr lang="en-US" sz="1200" dirty="0" err="1" smtClean="0"/>
              <a:t>Diakses</a:t>
            </a:r>
            <a:r>
              <a:rPr lang="en-US" sz="1200" dirty="0" smtClean="0"/>
              <a:t> </a:t>
            </a:r>
            <a:r>
              <a:rPr lang="en-US" sz="1200" dirty="0" err="1" smtClean="0"/>
              <a:t>pada</a:t>
            </a:r>
            <a:r>
              <a:rPr lang="en-US" sz="1200" dirty="0" smtClean="0"/>
              <a:t> </a:t>
            </a:r>
            <a:r>
              <a:rPr lang="en-US" sz="1200" dirty="0" err="1" smtClean="0"/>
              <a:t>tanggal</a:t>
            </a:r>
            <a:r>
              <a:rPr lang="en-US" sz="1200" dirty="0" smtClean="0"/>
              <a:t> 30 </a:t>
            </a:r>
            <a:r>
              <a:rPr lang="en-US" sz="1200" dirty="0" err="1" smtClean="0"/>
              <a:t>Desember</a:t>
            </a:r>
            <a:r>
              <a:rPr lang="en-US" sz="1200" dirty="0" smtClean="0"/>
              <a:t> 2022. </a:t>
            </a:r>
            <a:r>
              <a:rPr lang="en-US" sz="1200" dirty="0" err="1" smtClean="0"/>
              <a:t>Pukul</a:t>
            </a:r>
            <a:r>
              <a:rPr lang="en-US" sz="1200" dirty="0" smtClean="0"/>
              <a:t> 07.09</a:t>
            </a:r>
            <a:endParaRPr lang="en-US" sz="1200" dirty="0"/>
          </a:p>
        </p:txBody>
      </p:sp>
      <p:sp>
        <p:nvSpPr>
          <p:cNvPr id="37" name="文本框 19">
            <a:extLst>
              <a:ext uri="{FF2B5EF4-FFF2-40B4-BE49-F238E27FC236}">
                <a16:creationId xmlns:a16="http://schemas.microsoft.com/office/drawing/2014/main" xmlns="" id="{D9168360-A176-4AC8-B0EC-9F0E4FB41B04}"/>
              </a:ext>
            </a:extLst>
          </p:cNvPr>
          <p:cNvSpPr txBox="1"/>
          <p:nvPr/>
        </p:nvSpPr>
        <p:spPr>
          <a:xfrm>
            <a:off x="700245" y="4395523"/>
            <a:ext cx="1530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Animation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9820431"/>
      </p:ext>
    </p:extLst>
  </p:cSld>
  <p:clrMapOvr>
    <a:masterClrMapping/>
  </p:clrMapOvr>
  <p:transition spd="slow"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/>
      <p:bldP spid="29" grpId="0" animBg="1"/>
      <p:bldP spid="30" grpId="0"/>
      <p:bldP spid="36" grpId="0" animBg="1"/>
      <p:bldP spid="3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44C7CD1-6160-436C-98FE-F6C5506A29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3203" t="23778" r="35736" b="21555"/>
          <a:stretch/>
        </p:blipFill>
        <p:spPr>
          <a:xfrm>
            <a:off x="1199714" y="945906"/>
            <a:ext cx="4896286" cy="516946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641B580D-A5BC-4FAC-AFE5-DC4CC64EE8F9}"/>
              </a:ext>
            </a:extLst>
          </p:cNvPr>
          <p:cNvSpPr txBox="1"/>
          <p:nvPr/>
        </p:nvSpPr>
        <p:spPr>
          <a:xfrm>
            <a:off x="2880747" y="2321004"/>
            <a:ext cx="247659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dirty="0">
                <a:cs typeface="+mn-ea"/>
                <a:sym typeface="+mn-lt"/>
              </a:rPr>
              <a:t>03</a:t>
            </a:r>
            <a:endParaRPr lang="zh-CN" altLang="en-US" sz="13800" dirty="0"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3D86DC5E-7367-4A42-85B0-78BCD629DC12}"/>
              </a:ext>
            </a:extLst>
          </p:cNvPr>
          <p:cNvSpPr txBox="1"/>
          <p:nvPr/>
        </p:nvSpPr>
        <p:spPr>
          <a:xfrm>
            <a:off x="6686309" y="2608453"/>
            <a:ext cx="35264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err="1" smtClean="0">
                <a:cs typeface="+mn-ea"/>
                <a:sym typeface="+mn-lt"/>
              </a:rPr>
              <a:t>Hasil</a:t>
            </a:r>
            <a:endParaRPr lang="zh-CN" altLang="en-US" sz="6000" dirty="0"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02E6BB61-4389-4185-9BAC-3393C40FE4BE}"/>
              </a:ext>
            </a:extLst>
          </p:cNvPr>
          <p:cNvSpPr/>
          <p:nvPr/>
        </p:nvSpPr>
        <p:spPr>
          <a:xfrm>
            <a:off x="6331352" y="2689881"/>
            <a:ext cx="119605" cy="18128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2489178"/>
      </p:ext>
    </p:extLst>
  </p:cSld>
  <p:clrMapOvr>
    <a:masterClrMapping/>
  </p:clrMapOvr>
  <p:transition spd="slow"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11F86989-E688-4FEF-8C1E-532CB56211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Rectangle 811">
            <a:extLst>
              <a:ext uri="{FF2B5EF4-FFF2-40B4-BE49-F238E27FC236}">
                <a16:creationId xmlns:a16="http://schemas.microsoft.com/office/drawing/2014/main" xmlns="" id="{491B825D-9903-483B-838C-A33773F67C81}"/>
              </a:ext>
            </a:extLst>
          </p:cNvPr>
          <p:cNvSpPr/>
          <p:nvPr/>
        </p:nvSpPr>
        <p:spPr>
          <a:xfrm>
            <a:off x="2024419" y="3090847"/>
            <a:ext cx="732081" cy="732081"/>
          </a:xfrm>
          <a:prstGeom prst="rect">
            <a:avLst/>
          </a:prstGeom>
          <a:solidFill>
            <a:srgbClr val="EC6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Rectangle 812">
            <a:extLst>
              <a:ext uri="{FF2B5EF4-FFF2-40B4-BE49-F238E27FC236}">
                <a16:creationId xmlns:a16="http://schemas.microsoft.com/office/drawing/2014/main" xmlns="" id="{52757EF9-6123-4D9D-A006-02BD03D79D50}"/>
              </a:ext>
            </a:extLst>
          </p:cNvPr>
          <p:cNvSpPr/>
          <p:nvPr/>
        </p:nvSpPr>
        <p:spPr>
          <a:xfrm>
            <a:off x="2024419" y="4401687"/>
            <a:ext cx="732081" cy="732081"/>
          </a:xfrm>
          <a:prstGeom prst="rect">
            <a:avLst/>
          </a:prstGeom>
          <a:solidFill>
            <a:srgbClr val="9ED7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Rectangle 813">
            <a:extLst>
              <a:ext uri="{FF2B5EF4-FFF2-40B4-BE49-F238E27FC236}">
                <a16:creationId xmlns:a16="http://schemas.microsoft.com/office/drawing/2014/main" xmlns="" id="{08FE2B42-019E-4750-BB76-6CDBE2EBCF1A}"/>
              </a:ext>
            </a:extLst>
          </p:cNvPr>
          <p:cNvSpPr/>
          <p:nvPr/>
        </p:nvSpPr>
        <p:spPr>
          <a:xfrm>
            <a:off x="6459478" y="3095483"/>
            <a:ext cx="732081" cy="732081"/>
          </a:xfrm>
          <a:prstGeom prst="rect">
            <a:avLst/>
          </a:prstGeom>
          <a:solidFill>
            <a:srgbClr val="9ED7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" name="Group 499">
            <a:extLst>
              <a:ext uri="{FF2B5EF4-FFF2-40B4-BE49-F238E27FC236}">
                <a16:creationId xmlns:a16="http://schemas.microsoft.com/office/drawing/2014/main" xmlns="" id="{A1360E61-7851-41A9-8E94-EA08845BD0B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80758" y="4584172"/>
            <a:ext cx="420246" cy="394579"/>
            <a:chOff x="991" y="2209"/>
            <a:chExt cx="2063" cy="1937"/>
          </a:xfrm>
          <a:solidFill>
            <a:schemeClr val="bg1"/>
          </a:solidFill>
        </p:grpSpPr>
        <p:sp>
          <p:nvSpPr>
            <p:cNvPr id="8" name="Freeform 501">
              <a:extLst>
                <a:ext uri="{FF2B5EF4-FFF2-40B4-BE49-F238E27FC236}">
                  <a16:creationId xmlns:a16="http://schemas.microsoft.com/office/drawing/2014/main" xmlns="" id="{38F82FCC-B4C1-42BA-8A79-DEA8FE700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2" y="3433"/>
              <a:ext cx="472" cy="507"/>
            </a:xfrm>
            <a:custGeom>
              <a:avLst/>
              <a:gdLst>
                <a:gd name="T0" fmla="*/ 439 w 945"/>
                <a:gd name="T1" fmla="*/ 0 h 1014"/>
                <a:gd name="T2" fmla="*/ 463 w 945"/>
                <a:gd name="T3" fmla="*/ 2 h 1014"/>
                <a:gd name="T4" fmla="*/ 485 w 945"/>
                <a:gd name="T5" fmla="*/ 9 h 1014"/>
                <a:gd name="T6" fmla="*/ 507 w 945"/>
                <a:gd name="T7" fmla="*/ 20 h 1014"/>
                <a:gd name="T8" fmla="*/ 526 w 945"/>
                <a:gd name="T9" fmla="*/ 35 h 1014"/>
                <a:gd name="T10" fmla="*/ 910 w 945"/>
                <a:gd name="T11" fmla="*/ 419 h 1014"/>
                <a:gd name="T12" fmla="*/ 927 w 945"/>
                <a:gd name="T13" fmla="*/ 442 h 1014"/>
                <a:gd name="T14" fmla="*/ 940 w 945"/>
                <a:gd name="T15" fmla="*/ 467 h 1014"/>
                <a:gd name="T16" fmla="*/ 945 w 945"/>
                <a:gd name="T17" fmla="*/ 493 h 1014"/>
                <a:gd name="T18" fmla="*/ 945 w 945"/>
                <a:gd name="T19" fmla="*/ 521 h 1014"/>
                <a:gd name="T20" fmla="*/ 940 w 945"/>
                <a:gd name="T21" fmla="*/ 547 h 1014"/>
                <a:gd name="T22" fmla="*/ 927 w 945"/>
                <a:gd name="T23" fmla="*/ 571 h 1014"/>
                <a:gd name="T24" fmla="*/ 910 w 945"/>
                <a:gd name="T25" fmla="*/ 593 h 1014"/>
                <a:gd name="T26" fmla="*/ 526 w 945"/>
                <a:gd name="T27" fmla="*/ 978 h 1014"/>
                <a:gd name="T28" fmla="*/ 507 w 945"/>
                <a:gd name="T29" fmla="*/ 994 h 1014"/>
                <a:gd name="T30" fmla="*/ 485 w 945"/>
                <a:gd name="T31" fmla="*/ 1005 h 1014"/>
                <a:gd name="T32" fmla="*/ 463 w 945"/>
                <a:gd name="T33" fmla="*/ 1011 h 1014"/>
                <a:gd name="T34" fmla="*/ 439 w 945"/>
                <a:gd name="T35" fmla="*/ 1014 h 1014"/>
                <a:gd name="T36" fmla="*/ 415 w 945"/>
                <a:gd name="T37" fmla="*/ 1011 h 1014"/>
                <a:gd name="T38" fmla="*/ 392 w 945"/>
                <a:gd name="T39" fmla="*/ 1005 h 1014"/>
                <a:gd name="T40" fmla="*/ 370 w 945"/>
                <a:gd name="T41" fmla="*/ 993 h 1014"/>
                <a:gd name="T42" fmla="*/ 351 w 945"/>
                <a:gd name="T43" fmla="*/ 978 h 1014"/>
                <a:gd name="T44" fmla="*/ 336 w 945"/>
                <a:gd name="T45" fmla="*/ 960 h 1014"/>
                <a:gd name="T46" fmla="*/ 325 w 945"/>
                <a:gd name="T47" fmla="*/ 939 h 1014"/>
                <a:gd name="T48" fmla="*/ 318 w 945"/>
                <a:gd name="T49" fmla="*/ 915 h 1014"/>
                <a:gd name="T50" fmla="*/ 315 w 945"/>
                <a:gd name="T51" fmla="*/ 891 h 1014"/>
                <a:gd name="T52" fmla="*/ 315 w 945"/>
                <a:gd name="T53" fmla="*/ 645 h 1014"/>
                <a:gd name="T54" fmla="*/ 0 w 945"/>
                <a:gd name="T55" fmla="*/ 645 h 1014"/>
                <a:gd name="T56" fmla="*/ 0 w 945"/>
                <a:gd name="T57" fmla="*/ 369 h 1014"/>
                <a:gd name="T58" fmla="*/ 315 w 945"/>
                <a:gd name="T59" fmla="*/ 369 h 1014"/>
                <a:gd name="T60" fmla="*/ 315 w 945"/>
                <a:gd name="T61" fmla="*/ 123 h 1014"/>
                <a:gd name="T62" fmla="*/ 318 w 945"/>
                <a:gd name="T63" fmla="*/ 98 h 1014"/>
                <a:gd name="T64" fmla="*/ 325 w 945"/>
                <a:gd name="T65" fmla="*/ 75 h 1014"/>
                <a:gd name="T66" fmla="*/ 336 w 945"/>
                <a:gd name="T67" fmla="*/ 54 h 1014"/>
                <a:gd name="T68" fmla="*/ 351 w 945"/>
                <a:gd name="T69" fmla="*/ 36 h 1014"/>
                <a:gd name="T70" fmla="*/ 370 w 945"/>
                <a:gd name="T71" fmla="*/ 20 h 1014"/>
                <a:gd name="T72" fmla="*/ 392 w 945"/>
                <a:gd name="T73" fmla="*/ 9 h 1014"/>
                <a:gd name="T74" fmla="*/ 415 w 945"/>
                <a:gd name="T75" fmla="*/ 2 h 1014"/>
                <a:gd name="T76" fmla="*/ 439 w 945"/>
                <a:gd name="T77" fmla="*/ 0 h 1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45" h="1014">
                  <a:moveTo>
                    <a:pt x="439" y="0"/>
                  </a:moveTo>
                  <a:lnTo>
                    <a:pt x="463" y="2"/>
                  </a:lnTo>
                  <a:lnTo>
                    <a:pt x="485" y="9"/>
                  </a:lnTo>
                  <a:lnTo>
                    <a:pt x="507" y="20"/>
                  </a:lnTo>
                  <a:lnTo>
                    <a:pt x="526" y="35"/>
                  </a:lnTo>
                  <a:lnTo>
                    <a:pt x="910" y="419"/>
                  </a:lnTo>
                  <a:lnTo>
                    <a:pt x="927" y="442"/>
                  </a:lnTo>
                  <a:lnTo>
                    <a:pt x="940" y="467"/>
                  </a:lnTo>
                  <a:lnTo>
                    <a:pt x="945" y="493"/>
                  </a:lnTo>
                  <a:lnTo>
                    <a:pt x="945" y="521"/>
                  </a:lnTo>
                  <a:lnTo>
                    <a:pt x="940" y="547"/>
                  </a:lnTo>
                  <a:lnTo>
                    <a:pt x="927" y="571"/>
                  </a:lnTo>
                  <a:lnTo>
                    <a:pt x="910" y="593"/>
                  </a:lnTo>
                  <a:lnTo>
                    <a:pt x="526" y="978"/>
                  </a:lnTo>
                  <a:lnTo>
                    <a:pt x="507" y="994"/>
                  </a:lnTo>
                  <a:lnTo>
                    <a:pt x="485" y="1005"/>
                  </a:lnTo>
                  <a:lnTo>
                    <a:pt x="463" y="1011"/>
                  </a:lnTo>
                  <a:lnTo>
                    <a:pt x="439" y="1014"/>
                  </a:lnTo>
                  <a:lnTo>
                    <a:pt x="415" y="1011"/>
                  </a:lnTo>
                  <a:lnTo>
                    <a:pt x="392" y="1005"/>
                  </a:lnTo>
                  <a:lnTo>
                    <a:pt x="370" y="993"/>
                  </a:lnTo>
                  <a:lnTo>
                    <a:pt x="351" y="978"/>
                  </a:lnTo>
                  <a:lnTo>
                    <a:pt x="336" y="960"/>
                  </a:lnTo>
                  <a:lnTo>
                    <a:pt x="325" y="939"/>
                  </a:lnTo>
                  <a:lnTo>
                    <a:pt x="318" y="915"/>
                  </a:lnTo>
                  <a:lnTo>
                    <a:pt x="315" y="891"/>
                  </a:lnTo>
                  <a:lnTo>
                    <a:pt x="315" y="645"/>
                  </a:lnTo>
                  <a:lnTo>
                    <a:pt x="0" y="645"/>
                  </a:lnTo>
                  <a:lnTo>
                    <a:pt x="0" y="369"/>
                  </a:lnTo>
                  <a:lnTo>
                    <a:pt x="315" y="369"/>
                  </a:lnTo>
                  <a:lnTo>
                    <a:pt x="315" y="123"/>
                  </a:lnTo>
                  <a:lnTo>
                    <a:pt x="318" y="98"/>
                  </a:lnTo>
                  <a:lnTo>
                    <a:pt x="325" y="75"/>
                  </a:lnTo>
                  <a:lnTo>
                    <a:pt x="336" y="54"/>
                  </a:lnTo>
                  <a:lnTo>
                    <a:pt x="351" y="36"/>
                  </a:lnTo>
                  <a:lnTo>
                    <a:pt x="370" y="20"/>
                  </a:lnTo>
                  <a:lnTo>
                    <a:pt x="392" y="9"/>
                  </a:lnTo>
                  <a:lnTo>
                    <a:pt x="415" y="2"/>
                  </a:lnTo>
                  <a:lnTo>
                    <a:pt x="4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9" name="Freeform 502">
              <a:extLst>
                <a:ext uri="{FF2B5EF4-FFF2-40B4-BE49-F238E27FC236}">
                  <a16:creationId xmlns:a16="http://schemas.microsoft.com/office/drawing/2014/main" xmlns="" id="{E3C04432-9BD6-4CC3-ADDF-8989C8F75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" y="2320"/>
              <a:ext cx="480" cy="508"/>
            </a:xfrm>
            <a:custGeom>
              <a:avLst/>
              <a:gdLst>
                <a:gd name="T0" fmla="*/ 506 w 961"/>
                <a:gd name="T1" fmla="*/ 0 h 1015"/>
                <a:gd name="T2" fmla="*/ 530 w 961"/>
                <a:gd name="T3" fmla="*/ 2 h 1015"/>
                <a:gd name="T4" fmla="*/ 554 w 961"/>
                <a:gd name="T5" fmla="*/ 10 h 1015"/>
                <a:gd name="T6" fmla="*/ 575 w 961"/>
                <a:gd name="T7" fmla="*/ 21 h 1015"/>
                <a:gd name="T8" fmla="*/ 594 w 961"/>
                <a:gd name="T9" fmla="*/ 36 h 1015"/>
                <a:gd name="T10" fmla="*/ 609 w 961"/>
                <a:gd name="T11" fmla="*/ 55 h 1015"/>
                <a:gd name="T12" fmla="*/ 620 w 961"/>
                <a:gd name="T13" fmla="*/ 76 h 1015"/>
                <a:gd name="T14" fmla="*/ 626 w 961"/>
                <a:gd name="T15" fmla="*/ 99 h 1015"/>
                <a:gd name="T16" fmla="*/ 629 w 961"/>
                <a:gd name="T17" fmla="*/ 124 h 1015"/>
                <a:gd name="T18" fmla="*/ 629 w 961"/>
                <a:gd name="T19" fmla="*/ 370 h 1015"/>
                <a:gd name="T20" fmla="*/ 961 w 961"/>
                <a:gd name="T21" fmla="*/ 370 h 1015"/>
                <a:gd name="T22" fmla="*/ 961 w 961"/>
                <a:gd name="T23" fmla="*/ 646 h 1015"/>
                <a:gd name="T24" fmla="*/ 629 w 961"/>
                <a:gd name="T25" fmla="*/ 646 h 1015"/>
                <a:gd name="T26" fmla="*/ 629 w 961"/>
                <a:gd name="T27" fmla="*/ 892 h 1015"/>
                <a:gd name="T28" fmla="*/ 626 w 961"/>
                <a:gd name="T29" fmla="*/ 921 h 1015"/>
                <a:gd name="T30" fmla="*/ 616 w 961"/>
                <a:gd name="T31" fmla="*/ 949 h 1015"/>
                <a:gd name="T32" fmla="*/ 600 w 961"/>
                <a:gd name="T33" fmla="*/ 973 h 1015"/>
                <a:gd name="T34" fmla="*/ 579 w 961"/>
                <a:gd name="T35" fmla="*/ 991 h 1015"/>
                <a:gd name="T36" fmla="*/ 554 w 961"/>
                <a:gd name="T37" fmla="*/ 1006 h 1015"/>
                <a:gd name="T38" fmla="*/ 530 w 961"/>
                <a:gd name="T39" fmla="*/ 1013 h 1015"/>
                <a:gd name="T40" fmla="*/ 506 w 961"/>
                <a:gd name="T41" fmla="*/ 1015 h 1015"/>
                <a:gd name="T42" fmla="*/ 482 w 961"/>
                <a:gd name="T43" fmla="*/ 1013 h 1015"/>
                <a:gd name="T44" fmla="*/ 460 w 961"/>
                <a:gd name="T45" fmla="*/ 1006 h 1015"/>
                <a:gd name="T46" fmla="*/ 438 w 961"/>
                <a:gd name="T47" fmla="*/ 995 h 1015"/>
                <a:gd name="T48" fmla="*/ 420 w 961"/>
                <a:gd name="T49" fmla="*/ 979 h 1015"/>
                <a:gd name="T50" fmla="*/ 35 w 961"/>
                <a:gd name="T51" fmla="*/ 594 h 1015"/>
                <a:gd name="T52" fmla="*/ 18 w 961"/>
                <a:gd name="T53" fmla="*/ 572 h 1015"/>
                <a:gd name="T54" fmla="*/ 5 w 961"/>
                <a:gd name="T55" fmla="*/ 548 h 1015"/>
                <a:gd name="T56" fmla="*/ 0 w 961"/>
                <a:gd name="T57" fmla="*/ 521 h 1015"/>
                <a:gd name="T58" fmla="*/ 0 w 961"/>
                <a:gd name="T59" fmla="*/ 494 h 1015"/>
                <a:gd name="T60" fmla="*/ 5 w 961"/>
                <a:gd name="T61" fmla="*/ 468 h 1015"/>
                <a:gd name="T62" fmla="*/ 18 w 961"/>
                <a:gd name="T63" fmla="*/ 443 h 1015"/>
                <a:gd name="T64" fmla="*/ 35 w 961"/>
                <a:gd name="T65" fmla="*/ 420 h 1015"/>
                <a:gd name="T66" fmla="*/ 420 w 961"/>
                <a:gd name="T67" fmla="*/ 36 h 1015"/>
                <a:gd name="T68" fmla="*/ 438 w 961"/>
                <a:gd name="T69" fmla="*/ 21 h 1015"/>
                <a:gd name="T70" fmla="*/ 460 w 961"/>
                <a:gd name="T71" fmla="*/ 10 h 1015"/>
                <a:gd name="T72" fmla="*/ 482 w 961"/>
                <a:gd name="T73" fmla="*/ 2 h 1015"/>
                <a:gd name="T74" fmla="*/ 506 w 961"/>
                <a:gd name="T75" fmla="*/ 0 h 1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61" h="1015">
                  <a:moveTo>
                    <a:pt x="506" y="0"/>
                  </a:moveTo>
                  <a:lnTo>
                    <a:pt x="530" y="2"/>
                  </a:lnTo>
                  <a:lnTo>
                    <a:pt x="554" y="10"/>
                  </a:lnTo>
                  <a:lnTo>
                    <a:pt x="575" y="21"/>
                  </a:lnTo>
                  <a:lnTo>
                    <a:pt x="594" y="36"/>
                  </a:lnTo>
                  <a:lnTo>
                    <a:pt x="609" y="55"/>
                  </a:lnTo>
                  <a:lnTo>
                    <a:pt x="620" y="76"/>
                  </a:lnTo>
                  <a:lnTo>
                    <a:pt x="626" y="99"/>
                  </a:lnTo>
                  <a:lnTo>
                    <a:pt x="629" y="124"/>
                  </a:lnTo>
                  <a:lnTo>
                    <a:pt x="629" y="370"/>
                  </a:lnTo>
                  <a:lnTo>
                    <a:pt x="961" y="370"/>
                  </a:lnTo>
                  <a:lnTo>
                    <a:pt x="961" y="646"/>
                  </a:lnTo>
                  <a:lnTo>
                    <a:pt x="629" y="646"/>
                  </a:lnTo>
                  <a:lnTo>
                    <a:pt x="629" y="892"/>
                  </a:lnTo>
                  <a:lnTo>
                    <a:pt x="626" y="921"/>
                  </a:lnTo>
                  <a:lnTo>
                    <a:pt x="616" y="949"/>
                  </a:lnTo>
                  <a:lnTo>
                    <a:pt x="600" y="973"/>
                  </a:lnTo>
                  <a:lnTo>
                    <a:pt x="579" y="991"/>
                  </a:lnTo>
                  <a:lnTo>
                    <a:pt x="554" y="1006"/>
                  </a:lnTo>
                  <a:lnTo>
                    <a:pt x="530" y="1013"/>
                  </a:lnTo>
                  <a:lnTo>
                    <a:pt x="506" y="1015"/>
                  </a:lnTo>
                  <a:lnTo>
                    <a:pt x="482" y="1013"/>
                  </a:lnTo>
                  <a:lnTo>
                    <a:pt x="460" y="1006"/>
                  </a:lnTo>
                  <a:lnTo>
                    <a:pt x="438" y="995"/>
                  </a:lnTo>
                  <a:lnTo>
                    <a:pt x="420" y="979"/>
                  </a:lnTo>
                  <a:lnTo>
                    <a:pt x="35" y="594"/>
                  </a:lnTo>
                  <a:lnTo>
                    <a:pt x="18" y="572"/>
                  </a:lnTo>
                  <a:lnTo>
                    <a:pt x="5" y="548"/>
                  </a:lnTo>
                  <a:lnTo>
                    <a:pt x="0" y="521"/>
                  </a:lnTo>
                  <a:lnTo>
                    <a:pt x="0" y="494"/>
                  </a:lnTo>
                  <a:lnTo>
                    <a:pt x="5" y="468"/>
                  </a:lnTo>
                  <a:lnTo>
                    <a:pt x="18" y="443"/>
                  </a:lnTo>
                  <a:lnTo>
                    <a:pt x="35" y="420"/>
                  </a:lnTo>
                  <a:lnTo>
                    <a:pt x="420" y="36"/>
                  </a:lnTo>
                  <a:lnTo>
                    <a:pt x="438" y="21"/>
                  </a:lnTo>
                  <a:lnTo>
                    <a:pt x="460" y="10"/>
                  </a:lnTo>
                  <a:lnTo>
                    <a:pt x="482" y="2"/>
                  </a:lnTo>
                  <a:lnTo>
                    <a:pt x="50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0" name="Freeform 503">
              <a:extLst>
                <a:ext uri="{FF2B5EF4-FFF2-40B4-BE49-F238E27FC236}">
                  <a16:creationId xmlns:a16="http://schemas.microsoft.com/office/drawing/2014/main" xmlns="" id="{0D66016B-724F-43DB-A547-2FCB2EA2ED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0" y="2209"/>
              <a:ext cx="1237" cy="961"/>
            </a:xfrm>
            <a:custGeom>
              <a:avLst/>
              <a:gdLst>
                <a:gd name="T0" fmla="*/ 163 w 2476"/>
                <a:gd name="T1" fmla="*/ 0 h 1923"/>
                <a:gd name="T2" fmla="*/ 849 w 2476"/>
                <a:gd name="T3" fmla="*/ 0 h 1923"/>
                <a:gd name="T4" fmla="*/ 882 w 2476"/>
                <a:gd name="T5" fmla="*/ 3 h 1923"/>
                <a:gd name="T6" fmla="*/ 912 w 2476"/>
                <a:gd name="T7" fmla="*/ 13 h 1923"/>
                <a:gd name="T8" fmla="*/ 939 w 2476"/>
                <a:gd name="T9" fmla="*/ 28 h 1923"/>
                <a:gd name="T10" fmla="*/ 964 w 2476"/>
                <a:gd name="T11" fmla="*/ 48 h 1923"/>
                <a:gd name="T12" fmla="*/ 984 w 2476"/>
                <a:gd name="T13" fmla="*/ 71 h 1923"/>
                <a:gd name="T14" fmla="*/ 998 w 2476"/>
                <a:gd name="T15" fmla="*/ 99 h 1923"/>
                <a:gd name="T16" fmla="*/ 1008 w 2476"/>
                <a:gd name="T17" fmla="*/ 129 h 1923"/>
                <a:gd name="T18" fmla="*/ 1012 w 2476"/>
                <a:gd name="T19" fmla="*/ 161 h 1923"/>
                <a:gd name="T20" fmla="*/ 1012 w 2476"/>
                <a:gd name="T21" fmla="*/ 363 h 1923"/>
                <a:gd name="T22" fmla="*/ 1014 w 2476"/>
                <a:gd name="T23" fmla="*/ 376 h 1923"/>
                <a:gd name="T24" fmla="*/ 1023 w 2476"/>
                <a:gd name="T25" fmla="*/ 383 h 1923"/>
                <a:gd name="T26" fmla="*/ 1034 w 2476"/>
                <a:gd name="T27" fmla="*/ 387 h 1923"/>
                <a:gd name="T28" fmla="*/ 2314 w 2476"/>
                <a:gd name="T29" fmla="*/ 387 h 1923"/>
                <a:gd name="T30" fmla="*/ 2347 w 2476"/>
                <a:gd name="T31" fmla="*/ 389 h 1923"/>
                <a:gd name="T32" fmla="*/ 2377 w 2476"/>
                <a:gd name="T33" fmla="*/ 399 h 1923"/>
                <a:gd name="T34" fmla="*/ 2404 w 2476"/>
                <a:gd name="T35" fmla="*/ 414 h 1923"/>
                <a:gd name="T36" fmla="*/ 2428 w 2476"/>
                <a:gd name="T37" fmla="*/ 434 h 1923"/>
                <a:gd name="T38" fmla="*/ 2448 w 2476"/>
                <a:gd name="T39" fmla="*/ 458 h 1923"/>
                <a:gd name="T40" fmla="*/ 2463 w 2476"/>
                <a:gd name="T41" fmla="*/ 486 h 1923"/>
                <a:gd name="T42" fmla="*/ 2473 w 2476"/>
                <a:gd name="T43" fmla="*/ 516 h 1923"/>
                <a:gd name="T44" fmla="*/ 2476 w 2476"/>
                <a:gd name="T45" fmla="*/ 548 h 1923"/>
                <a:gd name="T46" fmla="*/ 2476 w 2476"/>
                <a:gd name="T47" fmla="*/ 1760 h 1923"/>
                <a:gd name="T48" fmla="*/ 2473 w 2476"/>
                <a:gd name="T49" fmla="*/ 1793 h 1923"/>
                <a:gd name="T50" fmla="*/ 2463 w 2476"/>
                <a:gd name="T51" fmla="*/ 1824 h 1923"/>
                <a:gd name="T52" fmla="*/ 2448 w 2476"/>
                <a:gd name="T53" fmla="*/ 1851 h 1923"/>
                <a:gd name="T54" fmla="*/ 2428 w 2476"/>
                <a:gd name="T55" fmla="*/ 1875 h 1923"/>
                <a:gd name="T56" fmla="*/ 2404 w 2476"/>
                <a:gd name="T57" fmla="*/ 1895 h 1923"/>
                <a:gd name="T58" fmla="*/ 2377 w 2476"/>
                <a:gd name="T59" fmla="*/ 1910 h 1923"/>
                <a:gd name="T60" fmla="*/ 2347 w 2476"/>
                <a:gd name="T61" fmla="*/ 1919 h 1923"/>
                <a:gd name="T62" fmla="*/ 2314 w 2476"/>
                <a:gd name="T63" fmla="*/ 1923 h 1923"/>
                <a:gd name="T64" fmla="*/ 1794 w 2476"/>
                <a:gd name="T65" fmla="*/ 1923 h 1923"/>
                <a:gd name="T66" fmla="*/ 1757 w 2476"/>
                <a:gd name="T67" fmla="*/ 1892 h 1923"/>
                <a:gd name="T68" fmla="*/ 1717 w 2476"/>
                <a:gd name="T69" fmla="*/ 1864 h 1923"/>
                <a:gd name="T70" fmla="*/ 1673 w 2476"/>
                <a:gd name="T71" fmla="*/ 1840 h 1923"/>
                <a:gd name="T72" fmla="*/ 1628 w 2476"/>
                <a:gd name="T73" fmla="*/ 1821 h 1923"/>
                <a:gd name="T74" fmla="*/ 1579 w 2476"/>
                <a:gd name="T75" fmla="*/ 1808 h 1923"/>
                <a:gd name="T76" fmla="*/ 1529 w 2476"/>
                <a:gd name="T77" fmla="*/ 1800 h 1923"/>
                <a:gd name="T78" fmla="*/ 1478 w 2476"/>
                <a:gd name="T79" fmla="*/ 1796 h 1923"/>
                <a:gd name="T80" fmla="*/ 225 w 2476"/>
                <a:gd name="T81" fmla="*/ 1796 h 1923"/>
                <a:gd name="T82" fmla="*/ 220 w 2476"/>
                <a:gd name="T83" fmla="*/ 1744 h 1923"/>
                <a:gd name="T84" fmla="*/ 210 w 2476"/>
                <a:gd name="T85" fmla="*/ 1691 h 1923"/>
                <a:gd name="T86" fmla="*/ 194 w 2476"/>
                <a:gd name="T87" fmla="*/ 1642 h 1923"/>
                <a:gd name="T88" fmla="*/ 173 w 2476"/>
                <a:gd name="T89" fmla="*/ 1596 h 1923"/>
                <a:gd name="T90" fmla="*/ 147 w 2476"/>
                <a:gd name="T91" fmla="*/ 1552 h 1923"/>
                <a:gd name="T92" fmla="*/ 117 w 2476"/>
                <a:gd name="T93" fmla="*/ 1511 h 1923"/>
                <a:gd name="T94" fmla="*/ 81 w 2476"/>
                <a:gd name="T95" fmla="*/ 1475 h 1923"/>
                <a:gd name="T96" fmla="*/ 43 w 2476"/>
                <a:gd name="T97" fmla="*/ 1441 h 1923"/>
                <a:gd name="T98" fmla="*/ 0 w 2476"/>
                <a:gd name="T99" fmla="*/ 1412 h 1923"/>
                <a:gd name="T100" fmla="*/ 0 w 2476"/>
                <a:gd name="T101" fmla="*/ 161 h 1923"/>
                <a:gd name="T102" fmla="*/ 4 w 2476"/>
                <a:gd name="T103" fmla="*/ 129 h 1923"/>
                <a:gd name="T104" fmla="*/ 14 w 2476"/>
                <a:gd name="T105" fmla="*/ 99 h 1923"/>
                <a:gd name="T106" fmla="*/ 29 w 2476"/>
                <a:gd name="T107" fmla="*/ 71 h 1923"/>
                <a:gd name="T108" fmla="*/ 48 w 2476"/>
                <a:gd name="T109" fmla="*/ 48 h 1923"/>
                <a:gd name="T110" fmla="*/ 73 w 2476"/>
                <a:gd name="T111" fmla="*/ 28 h 1923"/>
                <a:gd name="T112" fmla="*/ 100 w 2476"/>
                <a:gd name="T113" fmla="*/ 13 h 1923"/>
                <a:gd name="T114" fmla="*/ 130 w 2476"/>
                <a:gd name="T115" fmla="*/ 3 h 1923"/>
                <a:gd name="T116" fmla="*/ 163 w 2476"/>
                <a:gd name="T117" fmla="*/ 0 h 1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476" h="1923">
                  <a:moveTo>
                    <a:pt x="163" y="0"/>
                  </a:moveTo>
                  <a:lnTo>
                    <a:pt x="849" y="0"/>
                  </a:lnTo>
                  <a:lnTo>
                    <a:pt x="882" y="3"/>
                  </a:lnTo>
                  <a:lnTo>
                    <a:pt x="912" y="13"/>
                  </a:lnTo>
                  <a:lnTo>
                    <a:pt x="939" y="28"/>
                  </a:lnTo>
                  <a:lnTo>
                    <a:pt x="964" y="48"/>
                  </a:lnTo>
                  <a:lnTo>
                    <a:pt x="984" y="71"/>
                  </a:lnTo>
                  <a:lnTo>
                    <a:pt x="998" y="99"/>
                  </a:lnTo>
                  <a:lnTo>
                    <a:pt x="1008" y="129"/>
                  </a:lnTo>
                  <a:lnTo>
                    <a:pt x="1012" y="161"/>
                  </a:lnTo>
                  <a:lnTo>
                    <a:pt x="1012" y="363"/>
                  </a:lnTo>
                  <a:lnTo>
                    <a:pt x="1014" y="376"/>
                  </a:lnTo>
                  <a:lnTo>
                    <a:pt x="1023" y="383"/>
                  </a:lnTo>
                  <a:lnTo>
                    <a:pt x="1034" y="387"/>
                  </a:lnTo>
                  <a:lnTo>
                    <a:pt x="2314" y="387"/>
                  </a:lnTo>
                  <a:lnTo>
                    <a:pt x="2347" y="389"/>
                  </a:lnTo>
                  <a:lnTo>
                    <a:pt x="2377" y="399"/>
                  </a:lnTo>
                  <a:lnTo>
                    <a:pt x="2404" y="414"/>
                  </a:lnTo>
                  <a:lnTo>
                    <a:pt x="2428" y="434"/>
                  </a:lnTo>
                  <a:lnTo>
                    <a:pt x="2448" y="458"/>
                  </a:lnTo>
                  <a:lnTo>
                    <a:pt x="2463" y="486"/>
                  </a:lnTo>
                  <a:lnTo>
                    <a:pt x="2473" y="516"/>
                  </a:lnTo>
                  <a:lnTo>
                    <a:pt x="2476" y="548"/>
                  </a:lnTo>
                  <a:lnTo>
                    <a:pt x="2476" y="1760"/>
                  </a:lnTo>
                  <a:lnTo>
                    <a:pt x="2473" y="1793"/>
                  </a:lnTo>
                  <a:lnTo>
                    <a:pt x="2463" y="1824"/>
                  </a:lnTo>
                  <a:lnTo>
                    <a:pt x="2448" y="1851"/>
                  </a:lnTo>
                  <a:lnTo>
                    <a:pt x="2428" y="1875"/>
                  </a:lnTo>
                  <a:lnTo>
                    <a:pt x="2404" y="1895"/>
                  </a:lnTo>
                  <a:lnTo>
                    <a:pt x="2377" y="1910"/>
                  </a:lnTo>
                  <a:lnTo>
                    <a:pt x="2347" y="1919"/>
                  </a:lnTo>
                  <a:lnTo>
                    <a:pt x="2314" y="1923"/>
                  </a:lnTo>
                  <a:lnTo>
                    <a:pt x="1794" y="1923"/>
                  </a:lnTo>
                  <a:lnTo>
                    <a:pt x="1757" y="1892"/>
                  </a:lnTo>
                  <a:lnTo>
                    <a:pt x="1717" y="1864"/>
                  </a:lnTo>
                  <a:lnTo>
                    <a:pt x="1673" y="1840"/>
                  </a:lnTo>
                  <a:lnTo>
                    <a:pt x="1628" y="1821"/>
                  </a:lnTo>
                  <a:lnTo>
                    <a:pt x="1579" y="1808"/>
                  </a:lnTo>
                  <a:lnTo>
                    <a:pt x="1529" y="1800"/>
                  </a:lnTo>
                  <a:lnTo>
                    <a:pt x="1478" y="1796"/>
                  </a:lnTo>
                  <a:lnTo>
                    <a:pt x="225" y="1796"/>
                  </a:lnTo>
                  <a:lnTo>
                    <a:pt x="220" y="1744"/>
                  </a:lnTo>
                  <a:lnTo>
                    <a:pt x="210" y="1691"/>
                  </a:lnTo>
                  <a:lnTo>
                    <a:pt x="194" y="1642"/>
                  </a:lnTo>
                  <a:lnTo>
                    <a:pt x="173" y="1596"/>
                  </a:lnTo>
                  <a:lnTo>
                    <a:pt x="147" y="1552"/>
                  </a:lnTo>
                  <a:lnTo>
                    <a:pt x="117" y="1511"/>
                  </a:lnTo>
                  <a:lnTo>
                    <a:pt x="81" y="1475"/>
                  </a:lnTo>
                  <a:lnTo>
                    <a:pt x="43" y="1441"/>
                  </a:lnTo>
                  <a:lnTo>
                    <a:pt x="0" y="1412"/>
                  </a:lnTo>
                  <a:lnTo>
                    <a:pt x="0" y="161"/>
                  </a:lnTo>
                  <a:lnTo>
                    <a:pt x="4" y="129"/>
                  </a:lnTo>
                  <a:lnTo>
                    <a:pt x="14" y="99"/>
                  </a:lnTo>
                  <a:lnTo>
                    <a:pt x="29" y="71"/>
                  </a:lnTo>
                  <a:lnTo>
                    <a:pt x="48" y="48"/>
                  </a:lnTo>
                  <a:lnTo>
                    <a:pt x="73" y="28"/>
                  </a:lnTo>
                  <a:lnTo>
                    <a:pt x="100" y="13"/>
                  </a:lnTo>
                  <a:lnTo>
                    <a:pt x="130" y="3"/>
                  </a:lnTo>
                  <a:lnTo>
                    <a:pt x="1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1" name="Freeform 504">
              <a:extLst>
                <a:ext uri="{FF2B5EF4-FFF2-40B4-BE49-F238E27FC236}">
                  <a16:creationId xmlns:a16="http://schemas.microsoft.com/office/drawing/2014/main" xmlns="" id="{5BEF29CF-B0F1-4908-92A7-E7F4E302076B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" y="3018"/>
              <a:ext cx="1452" cy="1128"/>
            </a:xfrm>
            <a:custGeom>
              <a:avLst/>
              <a:gdLst>
                <a:gd name="T0" fmla="*/ 190 w 2905"/>
                <a:gd name="T1" fmla="*/ 0 h 2257"/>
                <a:gd name="T2" fmla="*/ 995 w 2905"/>
                <a:gd name="T3" fmla="*/ 0 h 2257"/>
                <a:gd name="T4" fmla="*/ 1034 w 2905"/>
                <a:gd name="T5" fmla="*/ 3 h 2257"/>
                <a:gd name="T6" fmla="*/ 1069 w 2905"/>
                <a:gd name="T7" fmla="*/ 15 h 2257"/>
                <a:gd name="T8" fmla="*/ 1102 w 2905"/>
                <a:gd name="T9" fmla="*/ 32 h 2257"/>
                <a:gd name="T10" fmla="*/ 1131 w 2905"/>
                <a:gd name="T11" fmla="*/ 56 h 2257"/>
                <a:gd name="T12" fmla="*/ 1153 w 2905"/>
                <a:gd name="T13" fmla="*/ 84 h 2257"/>
                <a:gd name="T14" fmla="*/ 1171 w 2905"/>
                <a:gd name="T15" fmla="*/ 116 h 2257"/>
                <a:gd name="T16" fmla="*/ 1182 w 2905"/>
                <a:gd name="T17" fmla="*/ 152 h 2257"/>
                <a:gd name="T18" fmla="*/ 1186 w 2905"/>
                <a:gd name="T19" fmla="*/ 190 h 2257"/>
                <a:gd name="T20" fmla="*/ 1186 w 2905"/>
                <a:gd name="T21" fmla="*/ 427 h 2257"/>
                <a:gd name="T22" fmla="*/ 1190 w 2905"/>
                <a:gd name="T23" fmla="*/ 440 h 2257"/>
                <a:gd name="T24" fmla="*/ 1200 w 2905"/>
                <a:gd name="T25" fmla="*/ 450 h 2257"/>
                <a:gd name="T26" fmla="*/ 1213 w 2905"/>
                <a:gd name="T27" fmla="*/ 454 h 2257"/>
                <a:gd name="T28" fmla="*/ 2715 w 2905"/>
                <a:gd name="T29" fmla="*/ 454 h 2257"/>
                <a:gd name="T30" fmla="*/ 2753 w 2905"/>
                <a:gd name="T31" fmla="*/ 458 h 2257"/>
                <a:gd name="T32" fmla="*/ 2788 w 2905"/>
                <a:gd name="T33" fmla="*/ 469 h 2257"/>
                <a:gd name="T34" fmla="*/ 2821 w 2905"/>
                <a:gd name="T35" fmla="*/ 487 h 2257"/>
                <a:gd name="T36" fmla="*/ 2850 w 2905"/>
                <a:gd name="T37" fmla="*/ 509 h 2257"/>
                <a:gd name="T38" fmla="*/ 2872 w 2905"/>
                <a:gd name="T39" fmla="*/ 538 h 2257"/>
                <a:gd name="T40" fmla="*/ 2890 w 2905"/>
                <a:gd name="T41" fmla="*/ 570 h 2257"/>
                <a:gd name="T42" fmla="*/ 2901 w 2905"/>
                <a:gd name="T43" fmla="*/ 606 h 2257"/>
                <a:gd name="T44" fmla="*/ 2905 w 2905"/>
                <a:gd name="T45" fmla="*/ 644 h 2257"/>
                <a:gd name="T46" fmla="*/ 2905 w 2905"/>
                <a:gd name="T47" fmla="*/ 2066 h 2257"/>
                <a:gd name="T48" fmla="*/ 2901 w 2905"/>
                <a:gd name="T49" fmla="*/ 2105 h 2257"/>
                <a:gd name="T50" fmla="*/ 2890 w 2905"/>
                <a:gd name="T51" fmla="*/ 2140 h 2257"/>
                <a:gd name="T52" fmla="*/ 2872 w 2905"/>
                <a:gd name="T53" fmla="*/ 2173 h 2257"/>
                <a:gd name="T54" fmla="*/ 2850 w 2905"/>
                <a:gd name="T55" fmla="*/ 2202 h 2257"/>
                <a:gd name="T56" fmla="*/ 2821 w 2905"/>
                <a:gd name="T57" fmla="*/ 2224 h 2257"/>
                <a:gd name="T58" fmla="*/ 2788 w 2905"/>
                <a:gd name="T59" fmla="*/ 2242 h 2257"/>
                <a:gd name="T60" fmla="*/ 2753 w 2905"/>
                <a:gd name="T61" fmla="*/ 2253 h 2257"/>
                <a:gd name="T62" fmla="*/ 2715 w 2905"/>
                <a:gd name="T63" fmla="*/ 2257 h 2257"/>
                <a:gd name="T64" fmla="*/ 190 w 2905"/>
                <a:gd name="T65" fmla="*/ 2257 h 2257"/>
                <a:gd name="T66" fmla="*/ 153 w 2905"/>
                <a:gd name="T67" fmla="*/ 2253 h 2257"/>
                <a:gd name="T68" fmla="*/ 116 w 2905"/>
                <a:gd name="T69" fmla="*/ 2242 h 2257"/>
                <a:gd name="T70" fmla="*/ 84 w 2905"/>
                <a:gd name="T71" fmla="*/ 2224 h 2257"/>
                <a:gd name="T72" fmla="*/ 56 w 2905"/>
                <a:gd name="T73" fmla="*/ 2202 h 2257"/>
                <a:gd name="T74" fmla="*/ 33 w 2905"/>
                <a:gd name="T75" fmla="*/ 2173 h 2257"/>
                <a:gd name="T76" fmla="*/ 15 w 2905"/>
                <a:gd name="T77" fmla="*/ 2140 h 2257"/>
                <a:gd name="T78" fmla="*/ 4 w 2905"/>
                <a:gd name="T79" fmla="*/ 2105 h 2257"/>
                <a:gd name="T80" fmla="*/ 0 w 2905"/>
                <a:gd name="T81" fmla="*/ 2066 h 2257"/>
                <a:gd name="T82" fmla="*/ 0 w 2905"/>
                <a:gd name="T83" fmla="*/ 190 h 2257"/>
                <a:gd name="T84" fmla="*/ 4 w 2905"/>
                <a:gd name="T85" fmla="*/ 152 h 2257"/>
                <a:gd name="T86" fmla="*/ 15 w 2905"/>
                <a:gd name="T87" fmla="*/ 116 h 2257"/>
                <a:gd name="T88" fmla="*/ 33 w 2905"/>
                <a:gd name="T89" fmla="*/ 84 h 2257"/>
                <a:gd name="T90" fmla="*/ 56 w 2905"/>
                <a:gd name="T91" fmla="*/ 56 h 2257"/>
                <a:gd name="T92" fmla="*/ 84 w 2905"/>
                <a:gd name="T93" fmla="*/ 32 h 2257"/>
                <a:gd name="T94" fmla="*/ 116 w 2905"/>
                <a:gd name="T95" fmla="*/ 15 h 2257"/>
                <a:gd name="T96" fmla="*/ 153 w 2905"/>
                <a:gd name="T97" fmla="*/ 3 h 2257"/>
                <a:gd name="T98" fmla="*/ 190 w 2905"/>
                <a:gd name="T99" fmla="*/ 0 h 2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905" h="2257">
                  <a:moveTo>
                    <a:pt x="190" y="0"/>
                  </a:moveTo>
                  <a:lnTo>
                    <a:pt x="995" y="0"/>
                  </a:lnTo>
                  <a:lnTo>
                    <a:pt x="1034" y="3"/>
                  </a:lnTo>
                  <a:lnTo>
                    <a:pt x="1069" y="15"/>
                  </a:lnTo>
                  <a:lnTo>
                    <a:pt x="1102" y="32"/>
                  </a:lnTo>
                  <a:lnTo>
                    <a:pt x="1131" y="56"/>
                  </a:lnTo>
                  <a:lnTo>
                    <a:pt x="1153" y="84"/>
                  </a:lnTo>
                  <a:lnTo>
                    <a:pt x="1171" y="116"/>
                  </a:lnTo>
                  <a:lnTo>
                    <a:pt x="1182" y="152"/>
                  </a:lnTo>
                  <a:lnTo>
                    <a:pt x="1186" y="190"/>
                  </a:lnTo>
                  <a:lnTo>
                    <a:pt x="1186" y="427"/>
                  </a:lnTo>
                  <a:lnTo>
                    <a:pt x="1190" y="440"/>
                  </a:lnTo>
                  <a:lnTo>
                    <a:pt x="1200" y="450"/>
                  </a:lnTo>
                  <a:lnTo>
                    <a:pt x="1213" y="454"/>
                  </a:lnTo>
                  <a:lnTo>
                    <a:pt x="2715" y="454"/>
                  </a:lnTo>
                  <a:lnTo>
                    <a:pt x="2753" y="458"/>
                  </a:lnTo>
                  <a:lnTo>
                    <a:pt x="2788" y="469"/>
                  </a:lnTo>
                  <a:lnTo>
                    <a:pt x="2821" y="487"/>
                  </a:lnTo>
                  <a:lnTo>
                    <a:pt x="2850" y="509"/>
                  </a:lnTo>
                  <a:lnTo>
                    <a:pt x="2872" y="538"/>
                  </a:lnTo>
                  <a:lnTo>
                    <a:pt x="2890" y="570"/>
                  </a:lnTo>
                  <a:lnTo>
                    <a:pt x="2901" y="606"/>
                  </a:lnTo>
                  <a:lnTo>
                    <a:pt x="2905" y="644"/>
                  </a:lnTo>
                  <a:lnTo>
                    <a:pt x="2905" y="2066"/>
                  </a:lnTo>
                  <a:lnTo>
                    <a:pt x="2901" y="2105"/>
                  </a:lnTo>
                  <a:lnTo>
                    <a:pt x="2890" y="2140"/>
                  </a:lnTo>
                  <a:lnTo>
                    <a:pt x="2872" y="2173"/>
                  </a:lnTo>
                  <a:lnTo>
                    <a:pt x="2850" y="2202"/>
                  </a:lnTo>
                  <a:lnTo>
                    <a:pt x="2821" y="2224"/>
                  </a:lnTo>
                  <a:lnTo>
                    <a:pt x="2788" y="2242"/>
                  </a:lnTo>
                  <a:lnTo>
                    <a:pt x="2753" y="2253"/>
                  </a:lnTo>
                  <a:lnTo>
                    <a:pt x="2715" y="2257"/>
                  </a:lnTo>
                  <a:lnTo>
                    <a:pt x="190" y="2257"/>
                  </a:lnTo>
                  <a:lnTo>
                    <a:pt x="153" y="2253"/>
                  </a:lnTo>
                  <a:lnTo>
                    <a:pt x="116" y="2242"/>
                  </a:lnTo>
                  <a:lnTo>
                    <a:pt x="84" y="2224"/>
                  </a:lnTo>
                  <a:lnTo>
                    <a:pt x="56" y="2202"/>
                  </a:lnTo>
                  <a:lnTo>
                    <a:pt x="33" y="2173"/>
                  </a:lnTo>
                  <a:lnTo>
                    <a:pt x="15" y="2140"/>
                  </a:lnTo>
                  <a:lnTo>
                    <a:pt x="4" y="2105"/>
                  </a:lnTo>
                  <a:lnTo>
                    <a:pt x="0" y="2066"/>
                  </a:lnTo>
                  <a:lnTo>
                    <a:pt x="0" y="190"/>
                  </a:lnTo>
                  <a:lnTo>
                    <a:pt x="4" y="152"/>
                  </a:lnTo>
                  <a:lnTo>
                    <a:pt x="15" y="116"/>
                  </a:lnTo>
                  <a:lnTo>
                    <a:pt x="33" y="84"/>
                  </a:lnTo>
                  <a:lnTo>
                    <a:pt x="56" y="56"/>
                  </a:lnTo>
                  <a:lnTo>
                    <a:pt x="84" y="32"/>
                  </a:lnTo>
                  <a:lnTo>
                    <a:pt x="116" y="15"/>
                  </a:lnTo>
                  <a:lnTo>
                    <a:pt x="153" y="3"/>
                  </a:lnTo>
                  <a:lnTo>
                    <a:pt x="1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cs typeface="+mn-ea"/>
                <a:sym typeface="+mn-lt"/>
              </a:endParaRPr>
            </a:p>
          </p:txBody>
        </p:sp>
      </p:grpSp>
      <p:grpSp>
        <p:nvGrpSpPr>
          <p:cNvPr id="7" name="Group 547">
            <a:extLst>
              <a:ext uri="{FF2B5EF4-FFF2-40B4-BE49-F238E27FC236}">
                <a16:creationId xmlns:a16="http://schemas.microsoft.com/office/drawing/2014/main" xmlns="" id="{587351B0-CACA-4799-973B-BE580E4FECD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599591" y="3209954"/>
            <a:ext cx="475243" cy="474779"/>
            <a:chOff x="647" y="1848"/>
            <a:chExt cx="2051" cy="2049"/>
          </a:xfrm>
          <a:solidFill>
            <a:schemeClr val="bg1"/>
          </a:solidFill>
        </p:grpSpPr>
        <p:sp>
          <p:nvSpPr>
            <p:cNvPr id="13" name="Freeform 549">
              <a:extLst>
                <a:ext uri="{FF2B5EF4-FFF2-40B4-BE49-F238E27FC236}">
                  <a16:creationId xmlns:a16="http://schemas.microsoft.com/office/drawing/2014/main" xmlns="" id="{D1704457-24FE-4EED-8E7E-9DB9347CA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" y="1982"/>
              <a:ext cx="1466" cy="1496"/>
            </a:xfrm>
            <a:custGeom>
              <a:avLst/>
              <a:gdLst>
                <a:gd name="T0" fmla="*/ 1428 w 2931"/>
                <a:gd name="T1" fmla="*/ 0 h 2992"/>
                <a:gd name="T2" fmla="*/ 1479 w 2931"/>
                <a:gd name="T3" fmla="*/ 18 h 2992"/>
                <a:gd name="T4" fmla="*/ 1519 w 2931"/>
                <a:gd name="T5" fmla="*/ 54 h 2992"/>
                <a:gd name="T6" fmla="*/ 1542 w 2931"/>
                <a:gd name="T7" fmla="*/ 104 h 2992"/>
                <a:gd name="T8" fmla="*/ 1544 w 2931"/>
                <a:gd name="T9" fmla="*/ 1407 h 2992"/>
                <a:gd name="T10" fmla="*/ 1557 w 2931"/>
                <a:gd name="T11" fmla="*/ 1464 h 2992"/>
                <a:gd name="T12" fmla="*/ 1593 w 2931"/>
                <a:gd name="T13" fmla="*/ 1508 h 2992"/>
                <a:gd name="T14" fmla="*/ 1645 w 2931"/>
                <a:gd name="T15" fmla="*/ 1534 h 2992"/>
                <a:gd name="T16" fmla="*/ 2931 w 2931"/>
                <a:gd name="T17" fmla="*/ 1536 h 2992"/>
                <a:gd name="T18" fmla="*/ 2860 w 2931"/>
                <a:gd name="T19" fmla="*/ 1596 h 2992"/>
                <a:gd name="T20" fmla="*/ 2807 w 2931"/>
                <a:gd name="T21" fmla="*/ 1673 h 2992"/>
                <a:gd name="T22" fmla="*/ 2778 w 2931"/>
                <a:gd name="T23" fmla="*/ 1766 h 2992"/>
                <a:gd name="T24" fmla="*/ 2701 w 2931"/>
                <a:gd name="T25" fmla="*/ 1746 h 2992"/>
                <a:gd name="T26" fmla="*/ 2619 w 2931"/>
                <a:gd name="T27" fmla="*/ 1746 h 2992"/>
                <a:gd name="T28" fmla="*/ 2536 w 2931"/>
                <a:gd name="T29" fmla="*/ 1768 h 2992"/>
                <a:gd name="T30" fmla="*/ 2463 w 2931"/>
                <a:gd name="T31" fmla="*/ 1811 h 2992"/>
                <a:gd name="T32" fmla="*/ 2402 w 2931"/>
                <a:gd name="T33" fmla="*/ 1870 h 2992"/>
                <a:gd name="T34" fmla="*/ 2232 w 2931"/>
                <a:gd name="T35" fmla="*/ 2159 h 2992"/>
                <a:gd name="T36" fmla="*/ 2201 w 2931"/>
                <a:gd name="T37" fmla="*/ 2235 h 2992"/>
                <a:gd name="T38" fmla="*/ 2155 w 2931"/>
                <a:gd name="T39" fmla="*/ 2254 h 2992"/>
                <a:gd name="T40" fmla="*/ 2071 w 2931"/>
                <a:gd name="T41" fmla="*/ 2228 h 2992"/>
                <a:gd name="T42" fmla="*/ 1793 w 2931"/>
                <a:gd name="T43" fmla="*/ 2224 h 2992"/>
                <a:gd name="T44" fmla="*/ 1707 w 2931"/>
                <a:gd name="T45" fmla="*/ 2237 h 2992"/>
                <a:gd name="T46" fmla="*/ 1631 w 2931"/>
                <a:gd name="T47" fmla="*/ 2271 h 2992"/>
                <a:gd name="T48" fmla="*/ 1569 w 2931"/>
                <a:gd name="T49" fmla="*/ 2325 h 2992"/>
                <a:gd name="T50" fmla="*/ 1522 w 2931"/>
                <a:gd name="T51" fmla="*/ 2394 h 2992"/>
                <a:gd name="T52" fmla="*/ 1476 w 2931"/>
                <a:gd name="T53" fmla="*/ 2427 h 2992"/>
                <a:gd name="T54" fmla="*/ 1404 w 2931"/>
                <a:gd name="T55" fmla="*/ 2428 h 2992"/>
                <a:gd name="T56" fmla="*/ 1328 w 2931"/>
                <a:gd name="T57" fmla="*/ 2448 h 2992"/>
                <a:gd name="T58" fmla="*/ 1260 w 2931"/>
                <a:gd name="T59" fmla="*/ 2488 h 2992"/>
                <a:gd name="T60" fmla="*/ 1205 w 2931"/>
                <a:gd name="T61" fmla="*/ 2543 h 2992"/>
                <a:gd name="T62" fmla="*/ 1067 w 2931"/>
                <a:gd name="T63" fmla="*/ 2777 h 2992"/>
                <a:gd name="T64" fmla="*/ 1034 w 2931"/>
                <a:gd name="T65" fmla="*/ 2862 h 2992"/>
                <a:gd name="T66" fmla="*/ 1028 w 2931"/>
                <a:gd name="T67" fmla="*/ 2949 h 2992"/>
                <a:gd name="T68" fmla="*/ 935 w 2931"/>
                <a:gd name="T69" fmla="*/ 2954 h 2992"/>
                <a:gd name="T70" fmla="*/ 748 w 2931"/>
                <a:gd name="T71" fmla="*/ 2858 h 2992"/>
                <a:gd name="T72" fmla="*/ 577 w 2931"/>
                <a:gd name="T73" fmla="*/ 2739 h 2992"/>
                <a:gd name="T74" fmla="*/ 424 w 2931"/>
                <a:gd name="T75" fmla="*/ 2598 h 2992"/>
                <a:gd name="T76" fmla="*/ 291 w 2931"/>
                <a:gd name="T77" fmla="*/ 2438 h 2992"/>
                <a:gd name="T78" fmla="*/ 180 w 2931"/>
                <a:gd name="T79" fmla="*/ 2262 h 2992"/>
                <a:gd name="T80" fmla="*/ 94 w 2931"/>
                <a:gd name="T81" fmla="*/ 2068 h 2992"/>
                <a:gd name="T82" fmla="*/ 35 w 2931"/>
                <a:gd name="T83" fmla="*/ 1864 h 2992"/>
                <a:gd name="T84" fmla="*/ 3 w 2931"/>
                <a:gd name="T85" fmla="*/ 1649 h 2992"/>
                <a:gd name="T86" fmla="*/ 3 w 2931"/>
                <a:gd name="T87" fmla="*/ 1428 h 2992"/>
                <a:gd name="T88" fmla="*/ 33 w 2931"/>
                <a:gd name="T89" fmla="*/ 1218 h 2992"/>
                <a:gd name="T90" fmla="*/ 89 w 2931"/>
                <a:gd name="T91" fmla="*/ 1016 h 2992"/>
                <a:gd name="T92" fmla="*/ 173 w 2931"/>
                <a:gd name="T93" fmla="*/ 828 h 2992"/>
                <a:gd name="T94" fmla="*/ 279 w 2931"/>
                <a:gd name="T95" fmla="*/ 653 h 2992"/>
                <a:gd name="T96" fmla="*/ 406 w 2931"/>
                <a:gd name="T97" fmla="*/ 494 h 2992"/>
                <a:gd name="T98" fmla="*/ 553 w 2931"/>
                <a:gd name="T99" fmla="*/ 354 h 2992"/>
                <a:gd name="T100" fmla="*/ 716 w 2931"/>
                <a:gd name="T101" fmla="*/ 233 h 2992"/>
                <a:gd name="T102" fmla="*/ 897 w 2931"/>
                <a:gd name="T103" fmla="*/ 135 h 2992"/>
                <a:gd name="T104" fmla="*/ 1090 w 2931"/>
                <a:gd name="T105" fmla="*/ 61 h 2992"/>
                <a:gd name="T106" fmla="*/ 1295 w 2931"/>
                <a:gd name="T107" fmla="*/ 14 h 2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31" h="2992">
                  <a:moveTo>
                    <a:pt x="1401" y="0"/>
                  </a:moveTo>
                  <a:lnTo>
                    <a:pt x="1428" y="0"/>
                  </a:lnTo>
                  <a:lnTo>
                    <a:pt x="1454" y="7"/>
                  </a:lnTo>
                  <a:lnTo>
                    <a:pt x="1479" y="18"/>
                  </a:lnTo>
                  <a:lnTo>
                    <a:pt x="1502" y="34"/>
                  </a:lnTo>
                  <a:lnTo>
                    <a:pt x="1519" y="54"/>
                  </a:lnTo>
                  <a:lnTo>
                    <a:pt x="1533" y="78"/>
                  </a:lnTo>
                  <a:lnTo>
                    <a:pt x="1542" y="104"/>
                  </a:lnTo>
                  <a:lnTo>
                    <a:pt x="1544" y="130"/>
                  </a:lnTo>
                  <a:lnTo>
                    <a:pt x="1544" y="1407"/>
                  </a:lnTo>
                  <a:lnTo>
                    <a:pt x="1548" y="1437"/>
                  </a:lnTo>
                  <a:lnTo>
                    <a:pt x="1557" y="1464"/>
                  </a:lnTo>
                  <a:lnTo>
                    <a:pt x="1573" y="1488"/>
                  </a:lnTo>
                  <a:lnTo>
                    <a:pt x="1593" y="1508"/>
                  </a:lnTo>
                  <a:lnTo>
                    <a:pt x="1618" y="1524"/>
                  </a:lnTo>
                  <a:lnTo>
                    <a:pt x="1645" y="1534"/>
                  </a:lnTo>
                  <a:lnTo>
                    <a:pt x="1675" y="1536"/>
                  </a:lnTo>
                  <a:lnTo>
                    <a:pt x="2931" y="1536"/>
                  </a:lnTo>
                  <a:lnTo>
                    <a:pt x="2894" y="1564"/>
                  </a:lnTo>
                  <a:lnTo>
                    <a:pt x="2860" y="1596"/>
                  </a:lnTo>
                  <a:lnTo>
                    <a:pt x="2830" y="1634"/>
                  </a:lnTo>
                  <a:lnTo>
                    <a:pt x="2807" y="1673"/>
                  </a:lnTo>
                  <a:lnTo>
                    <a:pt x="2789" y="1718"/>
                  </a:lnTo>
                  <a:lnTo>
                    <a:pt x="2778" y="1766"/>
                  </a:lnTo>
                  <a:lnTo>
                    <a:pt x="2741" y="1753"/>
                  </a:lnTo>
                  <a:lnTo>
                    <a:pt x="2701" y="1746"/>
                  </a:lnTo>
                  <a:lnTo>
                    <a:pt x="2661" y="1743"/>
                  </a:lnTo>
                  <a:lnTo>
                    <a:pt x="2619" y="1746"/>
                  </a:lnTo>
                  <a:lnTo>
                    <a:pt x="2576" y="1754"/>
                  </a:lnTo>
                  <a:lnTo>
                    <a:pt x="2536" y="1768"/>
                  </a:lnTo>
                  <a:lnTo>
                    <a:pt x="2498" y="1787"/>
                  </a:lnTo>
                  <a:lnTo>
                    <a:pt x="2463" y="1811"/>
                  </a:lnTo>
                  <a:lnTo>
                    <a:pt x="2430" y="1839"/>
                  </a:lnTo>
                  <a:lnTo>
                    <a:pt x="2402" y="1870"/>
                  </a:lnTo>
                  <a:lnTo>
                    <a:pt x="2378" y="1906"/>
                  </a:lnTo>
                  <a:lnTo>
                    <a:pt x="2232" y="2159"/>
                  </a:lnTo>
                  <a:lnTo>
                    <a:pt x="2213" y="2197"/>
                  </a:lnTo>
                  <a:lnTo>
                    <a:pt x="2201" y="2235"/>
                  </a:lnTo>
                  <a:lnTo>
                    <a:pt x="2192" y="2275"/>
                  </a:lnTo>
                  <a:lnTo>
                    <a:pt x="2155" y="2254"/>
                  </a:lnTo>
                  <a:lnTo>
                    <a:pt x="2114" y="2238"/>
                  </a:lnTo>
                  <a:lnTo>
                    <a:pt x="2071" y="2228"/>
                  </a:lnTo>
                  <a:lnTo>
                    <a:pt x="2025" y="2224"/>
                  </a:lnTo>
                  <a:lnTo>
                    <a:pt x="1793" y="2224"/>
                  </a:lnTo>
                  <a:lnTo>
                    <a:pt x="1750" y="2228"/>
                  </a:lnTo>
                  <a:lnTo>
                    <a:pt x="1707" y="2237"/>
                  </a:lnTo>
                  <a:lnTo>
                    <a:pt x="1669" y="2252"/>
                  </a:lnTo>
                  <a:lnTo>
                    <a:pt x="1631" y="2271"/>
                  </a:lnTo>
                  <a:lnTo>
                    <a:pt x="1598" y="2296"/>
                  </a:lnTo>
                  <a:lnTo>
                    <a:pt x="1569" y="2325"/>
                  </a:lnTo>
                  <a:lnTo>
                    <a:pt x="1543" y="2357"/>
                  </a:lnTo>
                  <a:lnTo>
                    <a:pt x="1522" y="2394"/>
                  </a:lnTo>
                  <a:lnTo>
                    <a:pt x="1507" y="2432"/>
                  </a:lnTo>
                  <a:lnTo>
                    <a:pt x="1476" y="2427"/>
                  </a:lnTo>
                  <a:lnTo>
                    <a:pt x="1444" y="2426"/>
                  </a:lnTo>
                  <a:lnTo>
                    <a:pt x="1404" y="2428"/>
                  </a:lnTo>
                  <a:lnTo>
                    <a:pt x="1366" y="2436"/>
                  </a:lnTo>
                  <a:lnTo>
                    <a:pt x="1328" y="2448"/>
                  </a:lnTo>
                  <a:lnTo>
                    <a:pt x="1294" y="2466"/>
                  </a:lnTo>
                  <a:lnTo>
                    <a:pt x="1260" y="2488"/>
                  </a:lnTo>
                  <a:lnTo>
                    <a:pt x="1231" y="2513"/>
                  </a:lnTo>
                  <a:lnTo>
                    <a:pt x="1205" y="2543"/>
                  </a:lnTo>
                  <a:lnTo>
                    <a:pt x="1183" y="2577"/>
                  </a:lnTo>
                  <a:lnTo>
                    <a:pt x="1067" y="2777"/>
                  </a:lnTo>
                  <a:lnTo>
                    <a:pt x="1047" y="2818"/>
                  </a:lnTo>
                  <a:lnTo>
                    <a:pt x="1034" y="2862"/>
                  </a:lnTo>
                  <a:lnTo>
                    <a:pt x="1027" y="2906"/>
                  </a:lnTo>
                  <a:lnTo>
                    <a:pt x="1028" y="2949"/>
                  </a:lnTo>
                  <a:lnTo>
                    <a:pt x="1034" y="2992"/>
                  </a:lnTo>
                  <a:lnTo>
                    <a:pt x="935" y="2954"/>
                  </a:lnTo>
                  <a:lnTo>
                    <a:pt x="840" y="2909"/>
                  </a:lnTo>
                  <a:lnTo>
                    <a:pt x="748" y="2858"/>
                  </a:lnTo>
                  <a:lnTo>
                    <a:pt x="660" y="2801"/>
                  </a:lnTo>
                  <a:lnTo>
                    <a:pt x="577" y="2739"/>
                  </a:lnTo>
                  <a:lnTo>
                    <a:pt x="498" y="2671"/>
                  </a:lnTo>
                  <a:lnTo>
                    <a:pt x="424" y="2598"/>
                  </a:lnTo>
                  <a:lnTo>
                    <a:pt x="355" y="2521"/>
                  </a:lnTo>
                  <a:lnTo>
                    <a:pt x="291" y="2438"/>
                  </a:lnTo>
                  <a:lnTo>
                    <a:pt x="233" y="2351"/>
                  </a:lnTo>
                  <a:lnTo>
                    <a:pt x="180" y="2262"/>
                  </a:lnTo>
                  <a:lnTo>
                    <a:pt x="134" y="2167"/>
                  </a:lnTo>
                  <a:lnTo>
                    <a:pt x="94" y="2068"/>
                  </a:lnTo>
                  <a:lnTo>
                    <a:pt x="61" y="1968"/>
                  </a:lnTo>
                  <a:lnTo>
                    <a:pt x="35" y="1864"/>
                  </a:lnTo>
                  <a:lnTo>
                    <a:pt x="16" y="1757"/>
                  </a:lnTo>
                  <a:lnTo>
                    <a:pt x="3" y="1649"/>
                  </a:lnTo>
                  <a:lnTo>
                    <a:pt x="0" y="1536"/>
                  </a:lnTo>
                  <a:lnTo>
                    <a:pt x="3" y="1428"/>
                  </a:lnTo>
                  <a:lnTo>
                    <a:pt x="15" y="1322"/>
                  </a:lnTo>
                  <a:lnTo>
                    <a:pt x="33" y="1218"/>
                  </a:lnTo>
                  <a:lnTo>
                    <a:pt x="58" y="1115"/>
                  </a:lnTo>
                  <a:lnTo>
                    <a:pt x="89" y="1016"/>
                  </a:lnTo>
                  <a:lnTo>
                    <a:pt x="128" y="920"/>
                  </a:lnTo>
                  <a:lnTo>
                    <a:pt x="173" y="828"/>
                  </a:lnTo>
                  <a:lnTo>
                    <a:pt x="223" y="738"/>
                  </a:lnTo>
                  <a:lnTo>
                    <a:pt x="279" y="653"/>
                  </a:lnTo>
                  <a:lnTo>
                    <a:pt x="340" y="571"/>
                  </a:lnTo>
                  <a:lnTo>
                    <a:pt x="406" y="494"/>
                  </a:lnTo>
                  <a:lnTo>
                    <a:pt x="477" y="421"/>
                  </a:lnTo>
                  <a:lnTo>
                    <a:pt x="553" y="354"/>
                  </a:lnTo>
                  <a:lnTo>
                    <a:pt x="633" y="291"/>
                  </a:lnTo>
                  <a:lnTo>
                    <a:pt x="716" y="233"/>
                  </a:lnTo>
                  <a:lnTo>
                    <a:pt x="805" y="182"/>
                  </a:lnTo>
                  <a:lnTo>
                    <a:pt x="897" y="135"/>
                  </a:lnTo>
                  <a:lnTo>
                    <a:pt x="992" y="95"/>
                  </a:lnTo>
                  <a:lnTo>
                    <a:pt x="1090" y="61"/>
                  </a:lnTo>
                  <a:lnTo>
                    <a:pt x="1191" y="34"/>
                  </a:lnTo>
                  <a:lnTo>
                    <a:pt x="1295" y="14"/>
                  </a:lnTo>
                  <a:lnTo>
                    <a:pt x="14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4" name="Freeform 550">
              <a:extLst>
                <a:ext uri="{FF2B5EF4-FFF2-40B4-BE49-F238E27FC236}">
                  <a16:creationId xmlns:a16="http://schemas.microsoft.com/office/drawing/2014/main" xmlns="" id="{A5BCC78E-B063-43D3-BE00-4C6E69DF27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4" y="1848"/>
              <a:ext cx="769" cy="768"/>
            </a:xfrm>
            <a:custGeom>
              <a:avLst/>
              <a:gdLst>
                <a:gd name="T0" fmla="*/ 143 w 1538"/>
                <a:gd name="T1" fmla="*/ 0 h 1537"/>
                <a:gd name="T2" fmla="*/ 248 w 1538"/>
                <a:gd name="T3" fmla="*/ 13 h 1537"/>
                <a:gd name="T4" fmla="*/ 350 w 1538"/>
                <a:gd name="T5" fmla="*/ 33 h 1537"/>
                <a:gd name="T6" fmla="*/ 449 w 1538"/>
                <a:gd name="T7" fmla="*/ 60 h 1537"/>
                <a:gd name="T8" fmla="*/ 546 w 1538"/>
                <a:gd name="T9" fmla="*/ 93 h 1537"/>
                <a:gd name="T10" fmla="*/ 641 w 1538"/>
                <a:gd name="T11" fmla="*/ 131 h 1537"/>
                <a:gd name="T12" fmla="*/ 730 w 1538"/>
                <a:gd name="T13" fmla="*/ 177 h 1537"/>
                <a:gd name="T14" fmla="*/ 818 w 1538"/>
                <a:gd name="T15" fmla="*/ 227 h 1537"/>
                <a:gd name="T16" fmla="*/ 901 w 1538"/>
                <a:gd name="T17" fmla="*/ 283 h 1537"/>
                <a:gd name="T18" fmla="*/ 981 w 1538"/>
                <a:gd name="T19" fmla="*/ 344 h 1537"/>
                <a:gd name="T20" fmla="*/ 1056 w 1538"/>
                <a:gd name="T21" fmla="*/ 410 h 1537"/>
                <a:gd name="T22" fmla="*/ 1127 w 1538"/>
                <a:gd name="T23" fmla="*/ 481 h 1537"/>
                <a:gd name="T24" fmla="*/ 1193 w 1538"/>
                <a:gd name="T25" fmla="*/ 556 h 1537"/>
                <a:gd name="T26" fmla="*/ 1254 w 1538"/>
                <a:gd name="T27" fmla="*/ 636 h 1537"/>
                <a:gd name="T28" fmla="*/ 1310 w 1538"/>
                <a:gd name="T29" fmla="*/ 719 h 1537"/>
                <a:gd name="T30" fmla="*/ 1361 w 1538"/>
                <a:gd name="T31" fmla="*/ 807 h 1537"/>
                <a:gd name="T32" fmla="*/ 1406 w 1538"/>
                <a:gd name="T33" fmla="*/ 897 h 1537"/>
                <a:gd name="T34" fmla="*/ 1445 w 1538"/>
                <a:gd name="T35" fmla="*/ 991 h 1537"/>
                <a:gd name="T36" fmla="*/ 1478 w 1538"/>
                <a:gd name="T37" fmla="*/ 1088 h 1537"/>
                <a:gd name="T38" fmla="*/ 1505 w 1538"/>
                <a:gd name="T39" fmla="*/ 1188 h 1537"/>
                <a:gd name="T40" fmla="*/ 1524 w 1538"/>
                <a:gd name="T41" fmla="*/ 1289 h 1537"/>
                <a:gd name="T42" fmla="*/ 1538 w 1538"/>
                <a:gd name="T43" fmla="*/ 1393 h 1537"/>
                <a:gd name="T44" fmla="*/ 1537 w 1538"/>
                <a:gd name="T45" fmla="*/ 1421 h 1537"/>
                <a:gd name="T46" fmla="*/ 1532 w 1538"/>
                <a:gd name="T47" fmla="*/ 1447 h 1537"/>
                <a:gd name="T48" fmla="*/ 1521 w 1538"/>
                <a:gd name="T49" fmla="*/ 1472 h 1537"/>
                <a:gd name="T50" fmla="*/ 1505 w 1538"/>
                <a:gd name="T51" fmla="*/ 1494 h 1537"/>
                <a:gd name="T52" fmla="*/ 1483 w 1538"/>
                <a:gd name="T53" fmla="*/ 1512 h 1537"/>
                <a:gd name="T54" fmla="*/ 1461 w 1538"/>
                <a:gd name="T55" fmla="*/ 1525 h 1537"/>
                <a:gd name="T56" fmla="*/ 1435 w 1538"/>
                <a:gd name="T57" fmla="*/ 1534 h 1537"/>
                <a:gd name="T58" fmla="*/ 1407 w 1538"/>
                <a:gd name="T59" fmla="*/ 1537 h 1537"/>
                <a:gd name="T60" fmla="*/ 131 w 1538"/>
                <a:gd name="T61" fmla="*/ 1537 h 1537"/>
                <a:gd name="T62" fmla="*/ 101 w 1538"/>
                <a:gd name="T63" fmla="*/ 1533 h 1537"/>
                <a:gd name="T64" fmla="*/ 74 w 1538"/>
                <a:gd name="T65" fmla="*/ 1523 h 1537"/>
                <a:gd name="T66" fmla="*/ 50 w 1538"/>
                <a:gd name="T67" fmla="*/ 1508 h 1537"/>
                <a:gd name="T68" fmla="*/ 29 w 1538"/>
                <a:gd name="T69" fmla="*/ 1488 h 1537"/>
                <a:gd name="T70" fmla="*/ 14 w 1538"/>
                <a:gd name="T71" fmla="*/ 1463 h 1537"/>
                <a:gd name="T72" fmla="*/ 4 w 1538"/>
                <a:gd name="T73" fmla="*/ 1436 h 1537"/>
                <a:gd name="T74" fmla="*/ 0 w 1538"/>
                <a:gd name="T75" fmla="*/ 1406 h 1537"/>
                <a:gd name="T76" fmla="*/ 0 w 1538"/>
                <a:gd name="T77" fmla="*/ 130 h 1537"/>
                <a:gd name="T78" fmla="*/ 4 w 1538"/>
                <a:gd name="T79" fmla="*/ 103 h 1537"/>
                <a:gd name="T80" fmla="*/ 11 w 1538"/>
                <a:gd name="T81" fmla="*/ 78 h 1537"/>
                <a:gd name="T82" fmla="*/ 25 w 1538"/>
                <a:gd name="T83" fmla="*/ 54 h 1537"/>
                <a:gd name="T84" fmla="*/ 44 w 1538"/>
                <a:gd name="T85" fmla="*/ 34 h 1537"/>
                <a:gd name="T86" fmla="*/ 65 w 1538"/>
                <a:gd name="T87" fmla="*/ 18 h 1537"/>
                <a:gd name="T88" fmla="*/ 90 w 1538"/>
                <a:gd name="T89" fmla="*/ 7 h 1537"/>
                <a:gd name="T90" fmla="*/ 116 w 1538"/>
                <a:gd name="T91" fmla="*/ 0 h 1537"/>
                <a:gd name="T92" fmla="*/ 143 w 1538"/>
                <a:gd name="T93" fmla="*/ 0 h 1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38" h="1537">
                  <a:moveTo>
                    <a:pt x="143" y="0"/>
                  </a:moveTo>
                  <a:lnTo>
                    <a:pt x="248" y="13"/>
                  </a:lnTo>
                  <a:lnTo>
                    <a:pt x="350" y="33"/>
                  </a:lnTo>
                  <a:lnTo>
                    <a:pt x="449" y="60"/>
                  </a:lnTo>
                  <a:lnTo>
                    <a:pt x="546" y="93"/>
                  </a:lnTo>
                  <a:lnTo>
                    <a:pt x="641" y="131"/>
                  </a:lnTo>
                  <a:lnTo>
                    <a:pt x="730" y="177"/>
                  </a:lnTo>
                  <a:lnTo>
                    <a:pt x="818" y="227"/>
                  </a:lnTo>
                  <a:lnTo>
                    <a:pt x="901" y="283"/>
                  </a:lnTo>
                  <a:lnTo>
                    <a:pt x="981" y="344"/>
                  </a:lnTo>
                  <a:lnTo>
                    <a:pt x="1056" y="410"/>
                  </a:lnTo>
                  <a:lnTo>
                    <a:pt x="1127" y="481"/>
                  </a:lnTo>
                  <a:lnTo>
                    <a:pt x="1193" y="556"/>
                  </a:lnTo>
                  <a:lnTo>
                    <a:pt x="1254" y="636"/>
                  </a:lnTo>
                  <a:lnTo>
                    <a:pt x="1310" y="719"/>
                  </a:lnTo>
                  <a:lnTo>
                    <a:pt x="1361" y="807"/>
                  </a:lnTo>
                  <a:lnTo>
                    <a:pt x="1406" y="897"/>
                  </a:lnTo>
                  <a:lnTo>
                    <a:pt x="1445" y="991"/>
                  </a:lnTo>
                  <a:lnTo>
                    <a:pt x="1478" y="1088"/>
                  </a:lnTo>
                  <a:lnTo>
                    <a:pt x="1505" y="1188"/>
                  </a:lnTo>
                  <a:lnTo>
                    <a:pt x="1524" y="1289"/>
                  </a:lnTo>
                  <a:lnTo>
                    <a:pt x="1538" y="1393"/>
                  </a:lnTo>
                  <a:lnTo>
                    <a:pt x="1537" y="1421"/>
                  </a:lnTo>
                  <a:lnTo>
                    <a:pt x="1532" y="1447"/>
                  </a:lnTo>
                  <a:lnTo>
                    <a:pt x="1521" y="1472"/>
                  </a:lnTo>
                  <a:lnTo>
                    <a:pt x="1505" y="1494"/>
                  </a:lnTo>
                  <a:lnTo>
                    <a:pt x="1483" y="1512"/>
                  </a:lnTo>
                  <a:lnTo>
                    <a:pt x="1461" y="1525"/>
                  </a:lnTo>
                  <a:lnTo>
                    <a:pt x="1435" y="1534"/>
                  </a:lnTo>
                  <a:lnTo>
                    <a:pt x="1407" y="1537"/>
                  </a:lnTo>
                  <a:lnTo>
                    <a:pt x="131" y="1537"/>
                  </a:lnTo>
                  <a:lnTo>
                    <a:pt x="101" y="1533"/>
                  </a:lnTo>
                  <a:lnTo>
                    <a:pt x="74" y="1523"/>
                  </a:lnTo>
                  <a:lnTo>
                    <a:pt x="50" y="1508"/>
                  </a:lnTo>
                  <a:lnTo>
                    <a:pt x="29" y="1488"/>
                  </a:lnTo>
                  <a:lnTo>
                    <a:pt x="14" y="1463"/>
                  </a:lnTo>
                  <a:lnTo>
                    <a:pt x="4" y="1436"/>
                  </a:lnTo>
                  <a:lnTo>
                    <a:pt x="0" y="1406"/>
                  </a:lnTo>
                  <a:lnTo>
                    <a:pt x="0" y="130"/>
                  </a:lnTo>
                  <a:lnTo>
                    <a:pt x="4" y="103"/>
                  </a:lnTo>
                  <a:lnTo>
                    <a:pt x="11" y="78"/>
                  </a:lnTo>
                  <a:lnTo>
                    <a:pt x="25" y="54"/>
                  </a:lnTo>
                  <a:lnTo>
                    <a:pt x="44" y="34"/>
                  </a:lnTo>
                  <a:lnTo>
                    <a:pt x="65" y="18"/>
                  </a:lnTo>
                  <a:lnTo>
                    <a:pt x="90" y="7"/>
                  </a:lnTo>
                  <a:lnTo>
                    <a:pt x="116" y="0"/>
                  </a:lnTo>
                  <a:lnTo>
                    <a:pt x="14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5" name="Freeform 551">
              <a:extLst>
                <a:ext uri="{FF2B5EF4-FFF2-40B4-BE49-F238E27FC236}">
                  <a16:creationId xmlns:a16="http://schemas.microsoft.com/office/drawing/2014/main" xmlns="" id="{3F1BA3B9-49CD-44DD-9E4A-063D2716C9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8" y="3117"/>
              <a:ext cx="307" cy="307"/>
            </a:xfrm>
            <a:custGeom>
              <a:avLst/>
              <a:gdLst>
                <a:gd name="T0" fmla="*/ 307 w 614"/>
                <a:gd name="T1" fmla="*/ 0 h 613"/>
                <a:gd name="T2" fmla="*/ 352 w 614"/>
                <a:gd name="T3" fmla="*/ 4 h 613"/>
                <a:gd name="T4" fmla="*/ 395 w 614"/>
                <a:gd name="T5" fmla="*/ 14 h 613"/>
                <a:gd name="T6" fmla="*/ 435 w 614"/>
                <a:gd name="T7" fmla="*/ 29 h 613"/>
                <a:gd name="T8" fmla="*/ 473 w 614"/>
                <a:gd name="T9" fmla="*/ 50 h 613"/>
                <a:gd name="T10" fmla="*/ 508 w 614"/>
                <a:gd name="T11" fmla="*/ 76 h 613"/>
                <a:gd name="T12" fmla="*/ 538 w 614"/>
                <a:gd name="T13" fmla="*/ 106 h 613"/>
                <a:gd name="T14" fmla="*/ 564 w 614"/>
                <a:gd name="T15" fmla="*/ 141 h 613"/>
                <a:gd name="T16" fmla="*/ 585 w 614"/>
                <a:gd name="T17" fmla="*/ 178 h 613"/>
                <a:gd name="T18" fmla="*/ 600 w 614"/>
                <a:gd name="T19" fmla="*/ 218 h 613"/>
                <a:gd name="T20" fmla="*/ 610 w 614"/>
                <a:gd name="T21" fmla="*/ 262 h 613"/>
                <a:gd name="T22" fmla="*/ 614 w 614"/>
                <a:gd name="T23" fmla="*/ 307 h 613"/>
                <a:gd name="T24" fmla="*/ 610 w 614"/>
                <a:gd name="T25" fmla="*/ 353 h 613"/>
                <a:gd name="T26" fmla="*/ 600 w 614"/>
                <a:gd name="T27" fmla="*/ 395 h 613"/>
                <a:gd name="T28" fmla="*/ 585 w 614"/>
                <a:gd name="T29" fmla="*/ 436 h 613"/>
                <a:gd name="T30" fmla="*/ 564 w 614"/>
                <a:gd name="T31" fmla="*/ 474 h 613"/>
                <a:gd name="T32" fmla="*/ 538 w 614"/>
                <a:gd name="T33" fmla="*/ 509 h 613"/>
                <a:gd name="T34" fmla="*/ 508 w 614"/>
                <a:gd name="T35" fmla="*/ 538 h 613"/>
                <a:gd name="T36" fmla="*/ 473 w 614"/>
                <a:gd name="T37" fmla="*/ 565 h 613"/>
                <a:gd name="T38" fmla="*/ 435 w 614"/>
                <a:gd name="T39" fmla="*/ 585 h 613"/>
                <a:gd name="T40" fmla="*/ 395 w 614"/>
                <a:gd name="T41" fmla="*/ 601 h 613"/>
                <a:gd name="T42" fmla="*/ 352 w 614"/>
                <a:gd name="T43" fmla="*/ 611 h 613"/>
                <a:gd name="T44" fmla="*/ 307 w 614"/>
                <a:gd name="T45" fmla="*/ 613 h 613"/>
                <a:gd name="T46" fmla="*/ 261 w 614"/>
                <a:gd name="T47" fmla="*/ 611 h 613"/>
                <a:gd name="T48" fmla="*/ 218 w 614"/>
                <a:gd name="T49" fmla="*/ 601 h 613"/>
                <a:gd name="T50" fmla="*/ 177 w 614"/>
                <a:gd name="T51" fmla="*/ 585 h 613"/>
                <a:gd name="T52" fmla="*/ 140 w 614"/>
                <a:gd name="T53" fmla="*/ 565 h 613"/>
                <a:gd name="T54" fmla="*/ 105 w 614"/>
                <a:gd name="T55" fmla="*/ 538 h 613"/>
                <a:gd name="T56" fmla="*/ 75 w 614"/>
                <a:gd name="T57" fmla="*/ 509 h 613"/>
                <a:gd name="T58" fmla="*/ 49 w 614"/>
                <a:gd name="T59" fmla="*/ 474 h 613"/>
                <a:gd name="T60" fmla="*/ 28 w 614"/>
                <a:gd name="T61" fmla="*/ 436 h 613"/>
                <a:gd name="T62" fmla="*/ 13 w 614"/>
                <a:gd name="T63" fmla="*/ 395 h 613"/>
                <a:gd name="T64" fmla="*/ 3 w 614"/>
                <a:gd name="T65" fmla="*/ 353 h 613"/>
                <a:gd name="T66" fmla="*/ 0 w 614"/>
                <a:gd name="T67" fmla="*/ 307 h 613"/>
                <a:gd name="T68" fmla="*/ 3 w 614"/>
                <a:gd name="T69" fmla="*/ 262 h 613"/>
                <a:gd name="T70" fmla="*/ 13 w 614"/>
                <a:gd name="T71" fmla="*/ 218 h 613"/>
                <a:gd name="T72" fmla="*/ 28 w 614"/>
                <a:gd name="T73" fmla="*/ 178 h 613"/>
                <a:gd name="T74" fmla="*/ 49 w 614"/>
                <a:gd name="T75" fmla="*/ 141 h 613"/>
                <a:gd name="T76" fmla="*/ 75 w 614"/>
                <a:gd name="T77" fmla="*/ 106 h 613"/>
                <a:gd name="T78" fmla="*/ 105 w 614"/>
                <a:gd name="T79" fmla="*/ 76 h 613"/>
                <a:gd name="T80" fmla="*/ 140 w 614"/>
                <a:gd name="T81" fmla="*/ 50 h 613"/>
                <a:gd name="T82" fmla="*/ 177 w 614"/>
                <a:gd name="T83" fmla="*/ 29 h 613"/>
                <a:gd name="T84" fmla="*/ 218 w 614"/>
                <a:gd name="T85" fmla="*/ 14 h 613"/>
                <a:gd name="T86" fmla="*/ 261 w 614"/>
                <a:gd name="T87" fmla="*/ 4 h 613"/>
                <a:gd name="T88" fmla="*/ 307 w 614"/>
                <a:gd name="T89" fmla="*/ 0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14" h="613">
                  <a:moveTo>
                    <a:pt x="307" y="0"/>
                  </a:moveTo>
                  <a:lnTo>
                    <a:pt x="352" y="4"/>
                  </a:lnTo>
                  <a:lnTo>
                    <a:pt x="395" y="14"/>
                  </a:lnTo>
                  <a:lnTo>
                    <a:pt x="435" y="29"/>
                  </a:lnTo>
                  <a:lnTo>
                    <a:pt x="473" y="50"/>
                  </a:lnTo>
                  <a:lnTo>
                    <a:pt x="508" y="76"/>
                  </a:lnTo>
                  <a:lnTo>
                    <a:pt x="538" y="106"/>
                  </a:lnTo>
                  <a:lnTo>
                    <a:pt x="564" y="141"/>
                  </a:lnTo>
                  <a:lnTo>
                    <a:pt x="585" y="178"/>
                  </a:lnTo>
                  <a:lnTo>
                    <a:pt x="600" y="218"/>
                  </a:lnTo>
                  <a:lnTo>
                    <a:pt x="610" y="262"/>
                  </a:lnTo>
                  <a:lnTo>
                    <a:pt x="614" y="307"/>
                  </a:lnTo>
                  <a:lnTo>
                    <a:pt x="610" y="353"/>
                  </a:lnTo>
                  <a:lnTo>
                    <a:pt x="600" y="395"/>
                  </a:lnTo>
                  <a:lnTo>
                    <a:pt x="585" y="436"/>
                  </a:lnTo>
                  <a:lnTo>
                    <a:pt x="564" y="474"/>
                  </a:lnTo>
                  <a:lnTo>
                    <a:pt x="538" y="509"/>
                  </a:lnTo>
                  <a:lnTo>
                    <a:pt x="508" y="538"/>
                  </a:lnTo>
                  <a:lnTo>
                    <a:pt x="473" y="565"/>
                  </a:lnTo>
                  <a:lnTo>
                    <a:pt x="435" y="585"/>
                  </a:lnTo>
                  <a:lnTo>
                    <a:pt x="395" y="601"/>
                  </a:lnTo>
                  <a:lnTo>
                    <a:pt x="352" y="611"/>
                  </a:lnTo>
                  <a:lnTo>
                    <a:pt x="307" y="613"/>
                  </a:lnTo>
                  <a:lnTo>
                    <a:pt x="261" y="611"/>
                  </a:lnTo>
                  <a:lnTo>
                    <a:pt x="218" y="601"/>
                  </a:lnTo>
                  <a:lnTo>
                    <a:pt x="177" y="585"/>
                  </a:lnTo>
                  <a:lnTo>
                    <a:pt x="140" y="565"/>
                  </a:lnTo>
                  <a:lnTo>
                    <a:pt x="105" y="538"/>
                  </a:lnTo>
                  <a:lnTo>
                    <a:pt x="75" y="509"/>
                  </a:lnTo>
                  <a:lnTo>
                    <a:pt x="49" y="474"/>
                  </a:lnTo>
                  <a:lnTo>
                    <a:pt x="28" y="436"/>
                  </a:lnTo>
                  <a:lnTo>
                    <a:pt x="13" y="395"/>
                  </a:lnTo>
                  <a:lnTo>
                    <a:pt x="3" y="353"/>
                  </a:lnTo>
                  <a:lnTo>
                    <a:pt x="0" y="307"/>
                  </a:lnTo>
                  <a:lnTo>
                    <a:pt x="3" y="262"/>
                  </a:lnTo>
                  <a:lnTo>
                    <a:pt x="13" y="218"/>
                  </a:lnTo>
                  <a:lnTo>
                    <a:pt x="28" y="178"/>
                  </a:lnTo>
                  <a:lnTo>
                    <a:pt x="49" y="141"/>
                  </a:lnTo>
                  <a:lnTo>
                    <a:pt x="75" y="106"/>
                  </a:lnTo>
                  <a:lnTo>
                    <a:pt x="105" y="76"/>
                  </a:lnTo>
                  <a:lnTo>
                    <a:pt x="140" y="50"/>
                  </a:lnTo>
                  <a:lnTo>
                    <a:pt x="177" y="29"/>
                  </a:lnTo>
                  <a:lnTo>
                    <a:pt x="218" y="14"/>
                  </a:lnTo>
                  <a:lnTo>
                    <a:pt x="261" y="4"/>
                  </a:lnTo>
                  <a:lnTo>
                    <a:pt x="3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6" name="Freeform 552">
              <a:extLst>
                <a:ext uri="{FF2B5EF4-FFF2-40B4-BE49-F238E27FC236}">
                  <a16:creationId xmlns:a16="http://schemas.microsoft.com/office/drawing/2014/main" xmlns="" id="{A6AD75F8-7A39-4BA7-A6AC-E50D953E64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45" y="2830"/>
              <a:ext cx="853" cy="881"/>
            </a:xfrm>
            <a:custGeom>
              <a:avLst/>
              <a:gdLst>
                <a:gd name="T0" fmla="*/ 743 w 1706"/>
                <a:gd name="T1" fmla="*/ 451 h 1763"/>
                <a:gd name="T2" fmla="*/ 599 w 1706"/>
                <a:gd name="T3" fmla="*/ 517 h 1763"/>
                <a:gd name="T4" fmla="*/ 488 w 1706"/>
                <a:gd name="T5" fmla="*/ 628 h 1763"/>
                <a:gd name="T6" fmla="*/ 422 w 1706"/>
                <a:gd name="T7" fmla="*/ 772 h 1763"/>
                <a:gd name="T8" fmla="*/ 412 w 1706"/>
                <a:gd name="T9" fmla="*/ 937 h 1763"/>
                <a:gd name="T10" fmla="*/ 460 w 1706"/>
                <a:gd name="T11" fmla="*/ 1090 h 1763"/>
                <a:gd name="T12" fmla="*/ 558 w 1706"/>
                <a:gd name="T13" fmla="*/ 1213 h 1763"/>
                <a:gd name="T14" fmla="*/ 692 w 1706"/>
                <a:gd name="T15" fmla="*/ 1296 h 1763"/>
                <a:gd name="T16" fmla="*/ 853 w 1706"/>
                <a:gd name="T17" fmla="*/ 1325 h 1763"/>
                <a:gd name="T18" fmla="*/ 1012 w 1706"/>
                <a:gd name="T19" fmla="*/ 1296 h 1763"/>
                <a:gd name="T20" fmla="*/ 1147 w 1706"/>
                <a:gd name="T21" fmla="*/ 1213 h 1763"/>
                <a:gd name="T22" fmla="*/ 1244 w 1706"/>
                <a:gd name="T23" fmla="*/ 1090 h 1763"/>
                <a:gd name="T24" fmla="*/ 1293 w 1706"/>
                <a:gd name="T25" fmla="*/ 937 h 1763"/>
                <a:gd name="T26" fmla="*/ 1283 w 1706"/>
                <a:gd name="T27" fmla="*/ 772 h 1763"/>
                <a:gd name="T28" fmla="*/ 1217 w 1706"/>
                <a:gd name="T29" fmla="*/ 628 h 1763"/>
                <a:gd name="T30" fmla="*/ 1106 w 1706"/>
                <a:gd name="T31" fmla="*/ 517 h 1763"/>
                <a:gd name="T32" fmla="*/ 961 w 1706"/>
                <a:gd name="T33" fmla="*/ 451 h 1763"/>
                <a:gd name="T34" fmla="*/ 706 w 1706"/>
                <a:gd name="T35" fmla="*/ 0 h 1763"/>
                <a:gd name="T36" fmla="*/ 1051 w 1706"/>
                <a:gd name="T37" fmla="*/ 12 h 1763"/>
                <a:gd name="T38" fmla="*/ 1107 w 1706"/>
                <a:gd name="T39" fmla="*/ 67 h 1763"/>
                <a:gd name="T40" fmla="*/ 1120 w 1706"/>
                <a:gd name="T41" fmla="*/ 244 h 1763"/>
                <a:gd name="T42" fmla="*/ 1268 w 1706"/>
                <a:gd name="T43" fmla="*/ 334 h 1763"/>
                <a:gd name="T44" fmla="*/ 1418 w 1706"/>
                <a:gd name="T45" fmla="*/ 255 h 1763"/>
                <a:gd name="T46" fmla="*/ 1486 w 1706"/>
                <a:gd name="T47" fmla="*/ 264 h 1763"/>
                <a:gd name="T48" fmla="*/ 1542 w 1706"/>
                <a:gd name="T49" fmla="*/ 314 h 1763"/>
                <a:gd name="T50" fmla="*/ 1704 w 1706"/>
                <a:gd name="T51" fmla="*/ 612 h 1763"/>
                <a:gd name="T52" fmla="*/ 1693 w 1706"/>
                <a:gd name="T53" fmla="*/ 680 h 1763"/>
                <a:gd name="T54" fmla="*/ 1644 w 1706"/>
                <a:gd name="T55" fmla="*/ 731 h 1763"/>
                <a:gd name="T56" fmla="*/ 1543 w 1706"/>
                <a:gd name="T57" fmla="*/ 881 h 1763"/>
                <a:gd name="T58" fmla="*/ 1644 w 1706"/>
                <a:gd name="T59" fmla="*/ 1030 h 1763"/>
                <a:gd name="T60" fmla="*/ 1697 w 1706"/>
                <a:gd name="T61" fmla="*/ 1091 h 1763"/>
                <a:gd name="T62" fmla="*/ 1701 w 1706"/>
                <a:gd name="T63" fmla="*/ 1170 h 1763"/>
                <a:gd name="T64" fmla="*/ 1529 w 1706"/>
                <a:gd name="T65" fmla="*/ 1468 h 1763"/>
                <a:gd name="T66" fmla="*/ 1470 w 1706"/>
                <a:gd name="T67" fmla="*/ 1505 h 1763"/>
                <a:gd name="T68" fmla="*/ 1398 w 1706"/>
                <a:gd name="T69" fmla="*/ 1501 h 1763"/>
                <a:gd name="T70" fmla="*/ 1222 w 1706"/>
                <a:gd name="T71" fmla="*/ 1463 h 1763"/>
                <a:gd name="T72" fmla="*/ 1120 w 1706"/>
                <a:gd name="T73" fmla="*/ 1642 h 1763"/>
                <a:gd name="T74" fmla="*/ 1092 w 1706"/>
                <a:gd name="T75" fmla="*/ 1718 h 1763"/>
                <a:gd name="T76" fmla="*/ 1026 w 1706"/>
                <a:gd name="T77" fmla="*/ 1759 h 1763"/>
                <a:gd name="T78" fmla="*/ 678 w 1706"/>
                <a:gd name="T79" fmla="*/ 1759 h 1763"/>
                <a:gd name="T80" fmla="*/ 612 w 1706"/>
                <a:gd name="T81" fmla="*/ 1718 h 1763"/>
                <a:gd name="T82" fmla="*/ 586 w 1706"/>
                <a:gd name="T83" fmla="*/ 1642 h 1763"/>
                <a:gd name="T84" fmla="*/ 484 w 1706"/>
                <a:gd name="T85" fmla="*/ 1463 h 1763"/>
                <a:gd name="T86" fmla="*/ 338 w 1706"/>
                <a:gd name="T87" fmla="*/ 1455 h 1763"/>
                <a:gd name="T88" fmla="*/ 361 w 1706"/>
                <a:gd name="T89" fmla="*/ 1377 h 1763"/>
                <a:gd name="T90" fmla="*/ 396 w 1706"/>
                <a:gd name="T91" fmla="*/ 1263 h 1763"/>
                <a:gd name="T92" fmla="*/ 378 w 1706"/>
                <a:gd name="T93" fmla="*/ 1125 h 1763"/>
                <a:gd name="T94" fmla="*/ 221 w 1706"/>
                <a:gd name="T95" fmla="*/ 851 h 1763"/>
                <a:gd name="T96" fmla="*/ 170 w 1706"/>
                <a:gd name="T97" fmla="*/ 795 h 1763"/>
                <a:gd name="T98" fmla="*/ 60 w 1706"/>
                <a:gd name="T99" fmla="*/ 731 h 1763"/>
                <a:gd name="T100" fmla="*/ 8 w 1706"/>
                <a:gd name="T101" fmla="*/ 671 h 1763"/>
                <a:gd name="T102" fmla="*/ 4 w 1706"/>
                <a:gd name="T103" fmla="*/ 593 h 1763"/>
                <a:gd name="T104" fmla="*/ 176 w 1706"/>
                <a:gd name="T105" fmla="*/ 295 h 1763"/>
                <a:gd name="T106" fmla="*/ 235 w 1706"/>
                <a:gd name="T107" fmla="*/ 258 h 1763"/>
                <a:gd name="T108" fmla="*/ 307 w 1706"/>
                <a:gd name="T109" fmla="*/ 262 h 1763"/>
                <a:gd name="T110" fmla="*/ 484 w 1706"/>
                <a:gd name="T111" fmla="*/ 300 h 1763"/>
                <a:gd name="T112" fmla="*/ 586 w 1706"/>
                <a:gd name="T113" fmla="*/ 121 h 1763"/>
                <a:gd name="T114" fmla="*/ 612 w 1706"/>
                <a:gd name="T115" fmla="*/ 45 h 1763"/>
                <a:gd name="T116" fmla="*/ 678 w 1706"/>
                <a:gd name="T117" fmla="*/ 4 h 1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706" h="1763">
                  <a:moveTo>
                    <a:pt x="853" y="437"/>
                  </a:moveTo>
                  <a:lnTo>
                    <a:pt x="797" y="441"/>
                  </a:lnTo>
                  <a:lnTo>
                    <a:pt x="743" y="451"/>
                  </a:lnTo>
                  <a:lnTo>
                    <a:pt x="692" y="467"/>
                  </a:lnTo>
                  <a:lnTo>
                    <a:pt x="644" y="490"/>
                  </a:lnTo>
                  <a:lnTo>
                    <a:pt x="599" y="517"/>
                  </a:lnTo>
                  <a:lnTo>
                    <a:pt x="558" y="549"/>
                  </a:lnTo>
                  <a:lnTo>
                    <a:pt x="520" y="587"/>
                  </a:lnTo>
                  <a:lnTo>
                    <a:pt x="488" y="628"/>
                  </a:lnTo>
                  <a:lnTo>
                    <a:pt x="460" y="673"/>
                  </a:lnTo>
                  <a:lnTo>
                    <a:pt x="438" y="721"/>
                  </a:lnTo>
                  <a:lnTo>
                    <a:pt x="422" y="772"/>
                  </a:lnTo>
                  <a:lnTo>
                    <a:pt x="412" y="826"/>
                  </a:lnTo>
                  <a:lnTo>
                    <a:pt x="408" y="881"/>
                  </a:lnTo>
                  <a:lnTo>
                    <a:pt x="412" y="937"/>
                  </a:lnTo>
                  <a:lnTo>
                    <a:pt x="422" y="990"/>
                  </a:lnTo>
                  <a:lnTo>
                    <a:pt x="438" y="1041"/>
                  </a:lnTo>
                  <a:lnTo>
                    <a:pt x="460" y="1090"/>
                  </a:lnTo>
                  <a:lnTo>
                    <a:pt x="488" y="1135"/>
                  </a:lnTo>
                  <a:lnTo>
                    <a:pt x="520" y="1176"/>
                  </a:lnTo>
                  <a:lnTo>
                    <a:pt x="558" y="1213"/>
                  </a:lnTo>
                  <a:lnTo>
                    <a:pt x="599" y="1246"/>
                  </a:lnTo>
                  <a:lnTo>
                    <a:pt x="644" y="1273"/>
                  </a:lnTo>
                  <a:lnTo>
                    <a:pt x="692" y="1296"/>
                  </a:lnTo>
                  <a:lnTo>
                    <a:pt x="743" y="1312"/>
                  </a:lnTo>
                  <a:lnTo>
                    <a:pt x="797" y="1322"/>
                  </a:lnTo>
                  <a:lnTo>
                    <a:pt x="853" y="1325"/>
                  </a:lnTo>
                  <a:lnTo>
                    <a:pt x="908" y="1322"/>
                  </a:lnTo>
                  <a:lnTo>
                    <a:pt x="961" y="1312"/>
                  </a:lnTo>
                  <a:lnTo>
                    <a:pt x="1012" y="1296"/>
                  </a:lnTo>
                  <a:lnTo>
                    <a:pt x="1061" y="1273"/>
                  </a:lnTo>
                  <a:lnTo>
                    <a:pt x="1106" y="1246"/>
                  </a:lnTo>
                  <a:lnTo>
                    <a:pt x="1147" y="1213"/>
                  </a:lnTo>
                  <a:lnTo>
                    <a:pt x="1184" y="1176"/>
                  </a:lnTo>
                  <a:lnTo>
                    <a:pt x="1217" y="1135"/>
                  </a:lnTo>
                  <a:lnTo>
                    <a:pt x="1244" y="1090"/>
                  </a:lnTo>
                  <a:lnTo>
                    <a:pt x="1267" y="1041"/>
                  </a:lnTo>
                  <a:lnTo>
                    <a:pt x="1283" y="990"/>
                  </a:lnTo>
                  <a:lnTo>
                    <a:pt x="1293" y="937"/>
                  </a:lnTo>
                  <a:lnTo>
                    <a:pt x="1297" y="881"/>
                  </a:lnTo>
                  <a:lnTo>
                    <a:pt x="1293" y="826"/>
                  </a:lnTo>
                  <a:lnTo>
                    <a:pt x="1283" y="772"/>
                  </a:lnTo>
                  <a:lnTo>
                    <a:pt x="1267" y="721"/>
                  </a:lnTo>
                  <a:lnTo>
                    <a:pt x="1244" y="673"/>
                  </a:lnTo>
                  <a:lnTo>
                    <a:pt x="1217" y="628"/>
                  </a:lnTo>
                  <a:lnTo>
                    <a:pt x="1184" y="587"/>
                  </a:lnTo>
                  <a:lnTo>
                    <a:pt x="1147" y="549"/>
                  </a:lnTo>
                  <a:lnTo>
                    <a:pt x="1106" y="517"/>
                  </a:lnTo>
                  <a:lnTo>
                    <a:pt x="1061" y="490"/>
                  </a:lnTo>
                  <a:lnTo>
                    <a:pt x="1012" y="467"/>
                  </a:lnTo>
                  <a:lnTo>
                    <a:pt x="961" y="451"/>
                  </a:lnTo>
                  <a:lnTo>
                    <a:pt x="908" y="441"/>
                  </a:lnTo>
                  <a:lnTo>
                    <a:pt x="853" y="437"/>
                  </a:lnTo>
                  <a:close/>
                  <a:moveTo>
                    <a:pt x="706" y="0"/>
                  </a:moveTo>
                  <a:lnTo>
                    <a:pt x="999" y="0"/>
                  </a:lnTo>
                  <a:lnTo>
                    <a:pt x="1026" y="4"/>
                  </a:lnTo>
                  <a:lnTo>
                    <a:pt x="1051" y="12"/>
                  </a:lnTo>
                  <a:lnTo>
                    <a:pt x="1074" y="26"/>
                  </a:lnTo>
                  <a:lnTo>
                    <a:pt x="1092" y="45"/>
                  </a:lnTo>
                  <a:lnTo>
                    <a:pt x="1107" y="67"/>
                  </a:lnTo>
                  <a:lnTo>
                    <a:pt x="1116" y="92"/>
                  </a:lnTo>
                  <a:lnTo>
                    <a:pt x="1120" y="121"/>
                  </a:lnTo>
                  <a:lnTo>
                    <a:pt x="1120" y="244"/>
                  </a:lnTo>
                  <a:lnTo>
                    <a:pt x="1172" y="269"/>
                  </a:lnTo>
                  <a:lnTo>
                    <a:pt x="1221" y="300"/>
                  </a:lnTo>
                  <a:lnTo>
                    <a:pt x="1268" y="334"/>
                  </a:lnTo>
                  <a:lnTo>
                    <a:pt x="1379" y="270"/>
                  </a:lnTo>
                  <a:lnTo>
                    <a:pt x="1398" y="260"/>
                  </a:lnTo>
                  <a:lnTo>
                    <a:pt x="1418" y="255"/>
                  </a:lnTo>
                  <a:lnTo>
                    <a:pt x="1439" y="254"/>
                  </a:lnTo>
                  <a:lnTo>
                    <a:pt x="1464" y="257"/>
                  </a:lnTo>
                  <a:lnTo>
                    <a:pt x="1486" y="264"/>
                  </a:lnTo>
                  <a:lnTo>
                    <a:pt x="1509" y="276"/>
                  </a:lnTo>
                  <a:lnTo>
                    <a:pt x="1527" y="293"/>
                  </a:lnTo>
                  <a:lnTo>
                    <a:pt x="1542" y="314"/>
                  </a:lnTo>
                  <a:lnTo>
                    <a:pt x="1689" y="567"/>
                  </a:lnTo>
                  <a:lnTo>
                    <a:pt x="1699" y="589"/>
                  </a:lnTo>
                  <a:lnTo>
                    <a:pt x="1704" y="612"/>
                  </a:lnTo>
                  <a:lnTo>
                    <a:pt x="1706" y="635"/>
                  </a:lnTo>
                  <a:lnTo>
                    <a:pt x="1701" y="659"/>
                  </a:lnTo>
                  <a:lnTo>
                    <a:pt x="1693" y="680"/>
                  </a:lnTo>
                  <a:lnTo>
                    <a:pt x="1681" y="700"/>
                  </a:lnTo>
                  <a:lnTo>
                    <a:pt x="1664" y="718"/>
                  </a:lnTo>
                  <a:lnTo>
                    <a:pt x="1644" y="731"/>
                  </a:lnTo>
                  <a:lnTo>
                    <a:pt x="1535" y="795"/>
                  </a:lnTo>
                  <a:lnTo>
                    <a:pt x="1540" y="838"/>
                  </a:lnTo>
                  <a:lnTo>
                    <a:pt x="1543" y="881"/>
                  </a:lnTo>
                  <a:lnTo>
                    <a:pt x="1540" y="924"/>
                  </a:lnTo>
                  <a:lnTo>
                    <a:pt x="1535" y="967"/>
                  </a:lnTo>
                  <a:lnTo>
                    <a:pt x="1644" y="1030"/>
                  </a:lnTo>
                  <a:lnTo>
                    <a:pt x="1667" y="1048"/>
                  </a:lnTo>
                  <a:lnTo>
                    <a:pt x="1684" y="1068"/>
                  </a:lnTo>
                  <a:lnTo>
                    <a:pt x="1697" y="1091"/>
                  </a:lnTo>
                  <a:lnTo>
                    <a:pt x="1704" y="1117"/>
                  </a:lnTo>
                  <a:lnTo>
                    <a:pt x="1706" y="1144"/>
                  </a:lnTo>
                  <a:lnTo>
                    <a:pt x="1701" y="1170"/>
                  </a:lnTo>
                  <a:lnTo>
                    <a:pt x="1689" y="1195"/>
                  </a:lnTo>
                  <a:lnTo>
                    <a:pt x="1542" y="1449"/>
                  </a:lnTo>
                  <a:lnTo>
                    <a:pt x="1529" y="1468"/>
                  </a:lnTo>
                  <a:lnTo>
                    <a:pt x="1512" y="1484"/>
                  </a:lnTo>
                  <a:lnTo>
                    <a:pt x="1492" y="1496"/>
                  </a:lnTo>
                  <a:lnTo>
                    <a:pt x="1470" y="1505"/>
                  </a:lnTo>
                  <a:lnTo>
                    <a:pt x="1439" y="1509"/>
                  </a:lnTo>
                  <a:lnTo>
                    <a:pt x="1418" y="1507"/>
                  </a:lnTo>
                  <a:lnTo>
                    <a:pt x="1398" y="1501"/>
                  </a:lnTo>
                  <a:lnTo>
                    <a:pt x="1379" y="1492"/>
                  </a:lnTo>
                  <a:lnTo>
                    <a:pt x="1268" y="1429"/>
                  </a:lnTo>
                  <a:lnTo>
                    <a:pt x="1222" y="1463"/>
                  </a:lnTo>
                  <a:lnTo>
                    <a:pt x="1172" y="1492"/>
                  </a:lnTo>
                  <a:lnTo>
                    <a:pt x="1120" y="1519"/>
                  </a:lnTo>
                  <a:lnTo>
                    <a:pt x="1120" y="1642"/>
                  </a:lnTo>
                  <a:lnTo>
                    <a:pt x="1116" y="1669"/>
                  </a:lnTo>
                  <a:lnTo>
                    <a:pt x="1107" y="1696"/>
                  </a:lnTo>
                  <a:lnTo>
                    <a:pt x="1092" y="1718"/>
                  </a:lnTo>
                  <a:lnTo>
                    <a:pt x="1074" y="1737"/>
                  </a:lnTo>
                  <a:lnTo>
                    <a:pt x="1051" y="1750"/>
                  </a:lnTo>
                  <a:lnTo>
                    <a:pt x="1026" y="1759"/>
                  </a:lnTo>
                  <a:lnTo>
                    <a:pt x="999" y="1763"/>
                  </a:lnTo>
                  <a:lnTo>
                    <a:pt x="706" y="1763"/>
                  </a:lnTo>
                  <a:lnTo>
                    <a:pt x="678" y="1759"/>
                  </a:lnTo>
                  <a:lnTo>
                    <a:pt x="654" y="1750"/>
                  </a:lnTo>
                  <a:lnTo>
                    <a:pt x="631" y="1737"/>
                  </a:lnTo>
                  <a:lnTo>
                    <a:pt x="612" y="1718"/>
                  </a:lnTo>
                  <a:lnTo>
                    <a:pt x="597" y="1696"/>
                  </a:lnTo>
                  <a:lnTo>
                    <a:pt x="589" y="1669"/>
                  </a:lnTo>
                  <a:lnTo>
                    <a:pt x="586" y="1642"/>
                  </a:lnTo>
                  <a:lnTo>
                    <a:pt x="586" y="1519"/>
                  </a:lnTo>
                  <a:lnTo>
                    <a:pt x="533" y="1492"/>
                  </a:lnTo>
                  <a:lnTo>
                    <a:pt x="484" y="1463"/>
                  </a:lnTo>
                  <a:lnTo>
                    <a:pt x="437" y="1429"/>
                  </a:lnTo>
                  <a:lnTo>
                    <a:pt x="352" y="1477"/>
                  </a:lnTo>
                  <a:lnTo>
                    <a:pt x="338" y="1455"/>
                  </a:lnTo>
                  <a:lnTo>
                    <a:pt x="321" y="1434"/>
                  </a:lnTo>
                  <a:lnTo>
                    <a:pt x="343" y="1406"/>
                  </a:lnTo>
                  <a:lnTo>
                    <a:pt x="361" y="1377"/>
                  </a:lnTo>
                  <a:lnTo>
                    <a:pt x="376" y="1345"/>
                  </a:lnTo>
                  <a:lnTo>
                    <a:pt x="387" y="1311"/>
                  </a:lnTo>
                  <a:lnTo>
                    <a:pt x="396" y="1263"/>
                  </a:lnTo>
                  <a:lnTo>
                    <a:pt x="397" y="1217"/>
                  </a:lnTo>
                  <a:lnTo>
                    <a:pt x="392" y="1170"/>
                  </a:lnTo>
                  <a:lnTo>
                    <a:pt x="378" y="1125"/>
                  </a:lnTo>
                  <a:lnTo>
                    <a:pt x="358" y="1083"/>
                  </a:lnTo>
                  <a:lnTo>
                    <a:pt x="241" y="881"/>
                  </a:lnTo>
                  <a:lnTo>
                    <a:pt x="221" y="851"/>
                  </a:lnTo>
                  <a:lnTo>
                    <a:pt x="196" y="825"/>
                  </a:lnTo>
                  <a:lnTo>
                    <a:pt x="170" y="800"/>
                  </a:lnTo>
                  <a:lnTo>
                    <a:pt x="170" y="795"/>
                  </a:lnTo>
                  <a:lnTo>
                    <a:pt x="141" y="779"/>
                  </a:lnTo>
                  <a:lnTo>
                    <a:pt x="118" y="765"/>
                  </a:lnTo>
                  <a:lnTo>
                    <a:pt x="60" y="731"/>
                  </a:lnTo>
                  <a:lnTo>
                    <a:pt x="38" y="715"/>
                  </a:lnTo>
                  <a:lnTo>
                    <a:pt x="20" y="695"/>
                  </a:lnTo>
                  <a:lnTo>
                    <a:pt x="8" y="671"/>
                  </a:lnTo>
                  <a:lnTo>
                    <a:pt x="0" y="645"/>
                  </a:lnTo>
                  <a:lnTo>
                    <a:pt x="0" y="619"/>
                  </a:lnTo>
                  <a:lnTo>
                    <a:pt x="4" y="593"/>
                  </a:lnTo>
                  <a:lnTo>
                    <a:pt x="15" y="567"/>
                  </a:lnTo>
                  <a:lnTo>
                    <a:pt x="162" y="314"/>
                  </a:lnTo>
                  <a:lnTo>
                    <a:pt x="176" y="295"/>
                  </a:lnTo>
                  <a:lnTo>
                    <a:pt x="192" y="279"/>
                  </a:lnTo>
                  <a:lnTo>
                    <a:pt x="212" y="267"/>
                  </a:lnTo>
                  <a:lnTo>
                    <a:pt x="235" y="258"/>
                  </a:lnTo>
                  <a:lnTo>
                    <a:pt x="266" y="254"/>
                  </a:lnTo>
                  <a:lnTo>
                    <a:pt x="287" y="255"/>
                  </a:lnTo>
                  <a:lnTo>
                    <a:pt x="307" y="262"/>
                  </a:lnTo>
                  <a:lnTo>
                    <a:pt x="327" y="270"/>
                  </a:lnTo>
                  <a:lnTo>
                    <a:pt x="437" y="334"/>
                  </a:lnTo>
                  <a:lnTo>
                    <a:pt x="484" y="300"/>
                  </a:lnTo>
                  <a:lnTo>
                    <a:pt x="533" y="269"/>
                  </a:lnTo>
                  <a:lnTo>
                    <a:pt x="586" y="244"/>
                  </a:lnTo>
                  <a:lnTo>
                    <a:pt x="586" y="121"/>
                  </a:lnTo>
                  <a:lnTo>
                    <a:pt x="589" y="92"/>
                  </a:lnTo>
                  <a:lnTo>
                    <a:pt x="597" y="67"/>
                  </a:lnTo>
                  <a:lnTo>
                    <a:pt x="612" y="45"/>
                  </a:lnTo>
                  <a:lnTo>
                    <a:pt x="631" y="26"/>
                  </a:lnTo>
                  <a:lnTo>
                    <a:pt x="654" y="12"/>
                  </a:lnTo>
                  <a:lnTo>
                    <a:pt x="678" y="4"/>
                  </a:lnTo>
                  <a:lnTo>
                    <a:pt x="70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7" name="Freeform 553">
              <a:extLst>
                <a:ext uri="{FF2B5EF4-FFF2-40B4-BE49-F238E27FC236}">
                  <a16:creationId xmlns:a16="http://schemas.microsoft.com/office/drawing/2014/main" xmlns="" id="{43E38AE3-48B3-4F8D-BCCF-ADD7767254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4" y="3197"/>
              <a:ext cx="677" cy="700"/>
            </a:xfrm>
            <a:custGeom>
              <a:avLst/>
              <a:gdLst>
                <a:gd name="T0" fmla="*/ 594 w 1354"/>
                <a:gd name="T1" fmla="*/ 448 h 1399"/>
                <a:gd name="T2" fmla="*/ 492 w 1354"/>
                <a:gd name="T3" fmla="*/ 513 h 1399"/>
                <a:gd name="T4" fmla="*/ 427 w 1354"/>
                <a:gd name="T5" fmla="*/ 615 h 1399"/>
                <a:gd name="T6" fmla="*/ 417 w 1354"/>
                <a:gd name="T7" fmla="*/ 741 h 1399"/>
                <a:gd name="T8" fmla="*/ 464 w 1354"/>
                <a:gd name="T9" fmla="*/ 855 h 1399"/>
                <a:gd name="T10" fmla="*/ 556 w 1354"/>
                <a:gd name="T11" fmla="*/ 933 h 1399"/>
                <a:gd name="T12" fmla="*/ 677 w 1354"/>
                <a:gd name="T13" fmla="*/ 963 h 1399"/>
                <a:gd name="T14" fmla="*/ 798 w 1354"/>
                <a:gd name="T15" fmla="*/ 933 h 1399"/>
                <a:gd name="T16" fmla="*/ 890 w 1354"/>
                <a:gd name="T17" fmla="*/ 855 h 1399"/>
                <a:gd name="T18" fmla="*/ 938 w 1354"/>
                <a:gd name="T19" fmla="*/ 741 h 1399"/>
                <a:gd name="T20" fmla="*/ 928 w 1354"/>
                <a:gd name="T21" fmla="*/ 615 h 1399"/>
                <a:gd name="T22" fmla="*/ 864 w 1354"/>
                <a:gd name="T23" fmla="*/ 513 h 1399"/>
                <a:gd name="T24" fmla="*/ 761 w 1354"/>
                <a:gd name="T25" fmla="*/ 448 h 1399"/>
                <a:gd name="T26" fmla="*/ 561 w 1354"/>
                <a:gd name="T27" fmla="*/ 0 h 1399"/>
                <a:gd name="T28" fmla="*/ 842 w 1354"/>
                <a:gd name="T29" fmla="*/ 12 h 1399"/>
                <a:gd name="T30" fmla="*/ 885 w 1354"/>
                <a:gd name="T31" fmla="*/ 70 h 1399"/>
                <a:gd name="T32" fmla="*/ 930 w 1354"/>
                <a:gd name="T33" fmla="*/ 214 h 1399"/>
                <a:gd name="T34" fmla="*/ 1095 w 1354"/>
                <a:gd name="T35" fmla="*/ 214 h 1399"/>
                <a:gd name="T36" fmla="*/ 1162 w 1354"/>
                <a:gd name="T37" fmla="*/ 203 h 1399"/>
                <a:gd name="T38" fmla="*/ 1213 w 1354"/>
                <a:gd name="T39" fmla="*/ 232 h 1399"/>
                <a:gd name="T40" fmla="*/ 1352 w 1354"/>
                <a:gd name="T41" fmla="*/ 473 h 1399"/>
                <a:gd name="T42" fmla="*/ 1342 w 1354"/>
                <a:gd name="T43" fmla="*/ 546 h 1399"/>
                <a:gd name="T44" fmla="*/ 1218 w 1354"/>
                <a:gd name="T45" fmla="*/ 630 h 1399"/>
                <a:gd name="T46" fmla="*/ 1223 w 1354"/>
                <a:gd name="T47" fmla="*/ 734 h 1399"/>
                <a:gd name="T48" fmla="*/ 1324 w 1354"/>
                <a:gd name="T49" fmla="*/ 831 h 1399"/>
                <a:gd name="T50" fmla="*/ 1353 w 1354"/>
                <a:gd name="T51" fmla="*/ 886 h 1399"/>
                <a:gd name="T52" fmla="*/ 1342 w 1354"/>
                <a:gd name="T53" fmla="*/ 948 h 1399"/>
                <a:gd name="T54" fmla="*/ 1191 w 1354"/>
                <a:gd name="T55" fmla="*/ 1185 h 1399"/>
                <a:gd name="T56" fmla="*/ 1119 w 1354"/>
                <a:gd name="T57" fmla="*/ 1193 h 1399"/>
                <a:gd name="T58" fmla="*/ 970 w 1354"/>
                <a:gd name="T59" fmla="*/ 1161 h 1399"/>
                <a:gd name="T60" fmla="*/ 889 w 1354"/>
                <a:gd name="T61" fmla="*/ 1303 h 1399"/>
                <a:gd name="T62" fmla="*/ 861 w 1354"/>
                <a:gd name="T63" fmla="*/ 1370 h 1399"/>
                <a:gd name="T64" fmla="*/ 793 w 1354"/>
                <a:gd name="T65" fmla="*/ 1399 h 1399"/>
                <a:gd name="T66" fmla="*/ 513 w 1354"/>
                <a:gd name="T67" fmla="*/ 1385 h 1399"/>
                <a:gd name="T68" fmla="*/ 469 w 1354"/>
                <a:gd name="T69" fmla="*/ 1328 h 1399"/>
                <a:gd name="T70" fmla="*/ 424 w 1354"/>
                <a:gd name="T71" fmla="*/ 1185 h 1399"/>
                <a:gd name="T72" fmla="*/ 260 w 1354"/>
                <a:gd name="T73" fmla="*/ 1185 h 1399"/>
                <a:gd name="T74" fmla="*/ 187 w 1354"/>
                <a:gd name="T75" fmla="*/ 1193 h 1399"/>
                <a:gd name="T76" fmla="*/ 129 w 1354"/>
                <a:gd name="T77" fmla="*/ 1150 h 1399"/>
                <a:gd name="T78" fmla="*/ 0 w 1354"/>
                <a:gd name="T79" fmla="*/ 907 h 1399"/>
                <a:gd name="T80" fmla="*/ 17 w 1354"/>
                <a:gd name="T81" fmla="*/ 847 h 1399"/>
                <a:gd name="T82" fmla="*/ 136 w 1354"/>
                <a:gd name="T83" fmla="*/ 767 h 1399"/>
                <a:gd name="T84" fmla="*/ 131 w 1354"/>
                <a:gd name="T85" fmla="*/ 665 h 1399"/>
                <a:gd name="T86" fmla="*/ 30 w 1354"/>
                <a:gd name="T87" fmla="*/ 567 h 1399"/>
                <a:gd name="T88" fmla="*/ 2 w 1354"/>
                <a:gd name="T89" fmla="*/ 512 h 1399"/>
                <a:gd name="T90" fmla="*/ 13 w 1354"/>
                <a:gd name="T91" fmla="*/ 450 h 1399"/>
                <a:gd name="T92" fmla="*/ 164 w 1354"/>
                <a:gd name="T93" fmla="*/ 214 h 1399"/>
                <a:gd name="T94" fmla="*/ 237 w 1354"/>
                <a:gd name="T95" fmla="*/ 204 h 1399"/>
                <a:gd name="T96" fmla="*/ 384 w 1354"/>
                <a:gd name="T97" fmla="*/ 238 h 1399"/>
                <a:gd name="T98" fmla="*/ 465 w 1354"/>
                <a:gd name="T99" fmla="*/ 95 h 1399"/>
                <a:gd name="T100" fmla="*/ 494 w 1354"/>
                <a:gd name="T101" fmla="*/ 27 h 1399"/>
                <a:gd name="T102" fmla="*/ 561 w 1354"/>
                <a:gd name="T103" fmla="*/ 0 h 1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54" h="1399">
                  <a:moveTo>
                    <a:pt x="677" y="436"/>
                  </a:moveTo>
                  <a:lnTo>
                    <a:pt x="635" y="438"/>
                  </a:lnTo>
                  <a:lnTo>
                    <a:pt x="594" y="448"/>
                  </a:lnTo>
                  <a:lnTo>
                    <a:pt x="556" y="465"/>
                  </a:lnTo>
                  <a:lnTo>
                    <a:pt x="521" y="487"/>
                  </a:lnTo>
                  <a:lnTo>
                    <a:pt x="492" y="513"/>
                  </a:lnTo>
                  <a:lnTo>
                    <a:pt x="464" y="543"/>
                  </a:lnTo>
                  <a:lnTo>
                    <a:pt x="443" y="578"/>
                  </a:lnTo>
                  <a:lnTo>
                    <a:pt x="427" y="615"/>
                  </a:lnTo>
                  <a:lnTo>
                    <a:pt x="417" y="657"/>
                  </a:lnTo>
                  <a:lnTo>
                    <a:pt x="414" y="699"/>
                  </a:lnTo>
                  <a:lnTo>
                    <a:pt x="417" y="741"/>
                  </a:lnTo>
                  <a:lnTo>
                    <a:pt x="427" y="782"/>
                  </a:lnTo>
                  <a:lnTo>
                    <a:pt x="443" y="820"/>
                  </a:lnTo>
                  <a:lnTo>
                    <a:pt x="464" y="855"/>
                  </a:lnTo>
                  <a:lnTo>
                    <a:pt x="492" y="886"/>
                  </a:lnTo>
                  <a:lnTo>
                    <a:pt x="521" y="912"/>
                  </a:lnTo>
                  <a:lnTo>
                    <a:pt x="556" y="933"/>
                  </a:lnTo>
                  <a:lnTo>
                    <a:pt x="594" y="949"/>
                  </a:lnTo>
                  <a:lnTo>
                    <a:pt x="635" y="959"/>
                  </a:lnTo>
                  <a:lnTo>
                    <a:pt x="677" y="963"/>
                  </a:lnTo>
                  <a:lnTo>
                    <a:pt x="720" y="959"/>
                  </a:lnTo>
                  <a:lnTo>
                    <a:pt x="761" y="949"/>
                  </a:lnTo>
                  <a:lnTo>
                    <a:pt x="798" y="933"/>
                  </a:lnTo>
                  <a:lnTo>
                    <a:pt x="833" y="912"/>
                  </a:lnTo>
                  <a:lnTo>
                    <a:pt x="864" y="886"/>
                  </a:lnTo>
                  <a:lnTo>
                    <a:pt x="890" y="855"/>
                  </a:lnTo>
                  <a:lnTo>
                    <a:pt x="912" y="820"/>
                  </a:lnTo>
                  <a:lnTo>
                    <a:pt x="928" y="782"/>
                  </a:lnTo>
                  <a:lnTo>
                    <a:pt x="938" y="741"/>
                  </a:lnTo>
                  <a:lnTo>
                    <a:pt x="942" y="699"/>
                  </a:lnTo>
                  <a:lnTo>
                    <a:pt x="938" y="657"/>
                  </a:lnTo>
                  <a:lnTo>
                    <a:pt x="928" y="615"/>
                  </a:lnTo>
                  <a:lnTo>
                    <a:pt x="912" y="578"/>
                  </a:lnTo>
                  <a:lnTo>
                    <a:pt x="890" y="543"/>
                  </a:lnTo>
                  <a:lnTo>
                    <a:pt x="864" y="513"/>
                  </a:lnTo>
                  <a:lnTo>
                    <a:pt x="833" y="487"/>
                  </a:lnTo>
                  <a:lnTo>
                    <a:pt x="798" y="465"/>
                  </a:lnTo>
                  <a:lnTo>
                    <a:pt x="761" y="448"/>
                  </a:lnTo>
                  <a:lnTo>
                    <a:pt x="720" y="438"/>
                  </a:lnTo>
                  <a:lnTo>
                    <a:pt x="677" y="436"/>
                  </a:lnTo>
                  <a:close/>
                  <a:moveTo>
                    <a:pt x="561" y="0"/>
                  </a:moveTo>
                  <a:lnTo>
                    <a:pt x="793" y="0"/>
                  </a:lnTo>
                  <a:lnTo>
                    <a:pt x="818" y="2"/>
                  </a:lnTo>
                  <a:lnTo>
                    <a:pt x="842" y="12"/>
                  </a:lnTo>
                  <a:lnTo>
                    <a:pt x="861" y="27"/>
                  </a:lnTo>
                  <a:lnTo>
                    <a:pt x="875" y="47"/>
                  </a:lnTo>
                  <a:lnTo>
                    <a:pt x="885" y="70"/>
                  </a:lnTo>
                  <a:lnTo>
                    <a:pt x="889" y="95"/>
                  </a:lnTo>
                  <a:lnTo>
                    <a:pt x="889" y="193"/>
                  </a:lnTo>
                  <a:lnTo>
                    <a:pt x="930" y="214"/>
                  </a:lnTo>
                  <a:lnTo>
                    <a:pt x="970" y="238"/>
                  </a:lnTo>
                  <a:lnTo>
                    <a:pt x="1008" y="264"/>
                  </a:lnTo>
                  <a:lnTo>
                    <a:pt x="1095" y="214"/>
                  </a:lnTo>
                  <a:lnTo>
                    <a:pt x="1119" y="204"/>
                  </a:lnTo>
                  <a:lnTo>
                    <a:pt x="1142" y="201"/>
                  </a:lnTo>
                  <a:lnTo>
                    <a:pt x="1162" y="203"/>
                  </a:lnTo>
                  <a:lnTo>
                    <a:pt x="1181" y="209"/>
                  </a:lnTo>
                  <a:lnTo>
                    <a:pt x="1198" y="219"/>
                  </a:lnTo>
                  <a:lnTo>
                    <a:pt x="1213" y="232"/>
                  </a:lnTo>
                  <a:lnTo>
                    <a:pt x="1226" y="249"/>
                  </a:lnTo>
                  <a:lnTo>
                    <a:pt x="1342" y="450"/>
                  </a:lnTo>
                  <a:lnTo>
                    <a:pt x="1352" y="473"/>
                  </a:lnTo>
                  <a:lnTo>
                    <a:pt x="1354" y="497"/>
                  </a:lnTo>
                  <a:lnTo>
                    <a:pt x="1352" y="522"/>
                  </a:lnTo>
                  <a:lnTo>
                    <a:pt x="1342" y="546"/>
                  </a:lnTo>
                  <a:lnTo>
                    <a:pt x="1327" y="566"/>
                  </a:lnTo>
                  <a:lnTo>
                    <a:pt x="1307" y="581"/>
                  </a:lnTo>
                  <a:lnTo>
                    <a:pt x="1218" y="630"/>
                  </a:lnTo>
                  <a:lnTo>
                    <a:pt x="1223" y="665"/>
                  </a:lnTo>
                  <a:lnTo>
                    <a:pt x="1226" y="699"/>
                  </a:lnTo>
                  <a:lnTo>
                    <a:pt x="1223" y="734"/>
                  </a:lnTo>
                  <a:lnTo>
                    <a:pt x="1218" y="767"/>
                  </a:lnTo>
                  <a:lnTo>
                    <a:pt x="1307" y="818"/>
                  </a:lnTo>
                  <a:lnTo>
                    <a:pt x="1324" y="831"/>
                  </a:lnTo>
                  <a:lnTo>
                    <a:pt x="1338" y="847"/>
                  </a:lnTo>
                  <a:lnTo>
                    <a:pt x="1348" y="866"/>
                  </a:lnTo>
                  <a:lnTo>
                    <a:pt x="1353" y="886"/>
                  </a:lnTo>
                  <a:lnTo>
                    <a:pt x="1354" y="907"/>
                  </a:lnTo>
                  <a:lnTo>
                    <a:pt x="1350" y="928"/>
                  </a:lnTo>
                  <a:lnTo>
                    <a:pt x="1342" y="948"/>
                  </a:lnTo>
                  <a:lnTo>
                    <a:pt x="1226" y="1150"/>
                  </a:lnTo>
                  <a:lnTo>
                    <a:pt x="1210" y="1169"/>
                  </a:lnTo>
                  <a:lnTo>
                    <a:pt x="1191" y="1185"/>
                  </a:lnTo>
                  <a:lnTo>
                    <a:pt x="1167" y="1193"/>
                  </a:lnTo>
                  <a:lnTo>
                    <a:pt x="1142" y="1197"/>
                  </a:lnTo>
                  <a:lnTo>
                    <a:pt x="1119" y="1193"/>
                  </a:lnTo>
                  <a:lnTo>
                    <a:pt x="1095" y="1185"/>
                  </a:lnTo>
                  <a:lnTo>
                    <a:pt x="1008" y="1134"/>
                  </a:lnTo>
                  <a:lnTo>
                    <a:pt x="970" y="1161"/>
                  </a:lnTo>
                  <a:lnTo>
                    <a:pt x="930" y="1185"/>
                  </a:lnTo>
                  <a:lnTo>
                    <a:pt x="889" y="1205"/>
                  </a:lnTo>
                  <a:lnTo>
                    <a:pt x="889" y="1303"/>
                  </a:lnTo>
                  <a:lnTo>
                    <a:pt x="885" y="1328"/>
                  </a:lnTo>
                  <a:lnTo>
                    <a:pt x="875" y="1352"/>
                  </a:lnTo>
                  <a:lnTo>
                    <a:pt x="861" y="1370"/>
                  </a:lnTo>
                  <a:lnTo>
                    <a:pt x="842" y="1385"/>
                  </a:lnTo>
                  <a:lnTo>
                    <a:pt x="818" y="1395"/>
                  </a:lnTo>
                  <a:lnTo>
                    <a:pt x="793" y="1399"/>
                  </a:lnTo>
                  <a:lnTo>
                    <a:pt x="561" y="1399"/>
                  </a:lnTo>
                  <a:lnTo>
                    <a:pt x="535" y="1395"/>
                  </a:lnTo>
                  <a:lnTo>
                    <a:pt x="513" y="1385"/>
                  </a:lnTo>
                  <a:lnTo>
                    <a:pt x="494" y="1370"/>
                  </a:lnTo>
                  <a:lnTo>
                    <a:pt x="479" y="1352"/>
                  </a:lnTo>
                  <a:lnTo>
                    <a:pt x="469" y="1328"/>
                  </a:lnTo>
                  <a:lnTo>
                    <a:pt x="465" y="1303"/>
                  </a:lnTo>
                  <a:lnTo>
                    <a:pt x="465" y="1205"/>
                  </a:lnTo>
                  <a:lnTo>
                    <a:pt x="424" y="1185"/>
                  </a:lnTo>
                  <a:lnTo>
                    <a:pt x="384" y="1161"/>
                  </a:lnTo>
                  <a:lnTo>
                    <a:pt x="347" y="1134"/>
                  </a:lnTo>
                  <a:lnTo>
                    <a:pt x="260" y="1185"/>
                  </a:lnTo>
                  <a:lnTo>
                    <a:pt x="237" y="1193"/>
                  </a:lnTo>
                  <a:lnTo>
                    <a:pt x="212" y="1197"/>
                  </a:lnTo>
                  <a:lnTo>
                    <a:pt x="187" y="1193"/>
                  </a:lnTo>
                  <a:lnTo>
                    <a:pt x="164" y="1185"/>
                  </a:lnTo>
                  <a:lnTo>
                    <a:pt x="145" y="1169"/>
                  </a:lnTo>
                  <a:lnTo>
                    <a:pt x="129" y="1150"/>
                  </a:lnTo>
                  <a:lnTo>
                    <a:pt x="13" y="948"/>
                  </a:lnTo>
                  <a:lnTo>
                    <a:pt x="4" y="928"/>
                  </a:lnTo>
                  <a:lnTo>
                    <a:pt x="0" y="907"/>
                  </a:lnTo>
                  <a:lnTo>
                    <a:pt x="2" y="886"/>
                  </a:lnTo>
                  <a:lnTo>
                    <a:pt x="7" y="866"/>
                  </a:lnTo>
                  <a:lnTo>
                    <a:pt x="17" y="847"/>
                  </a:lnTo>
                  <a:lnTo>
                    <a:pt x="30" y="831"/>
                  </a:lnTo>
                  <a:lnTo>
                    <a:pt x="48" y="817"/>
                  </a:lnTo>
                  <a:lnTo>
                    <a:pt x="136" y="767"/>
                  </a:lnTo>
                  <a:lnTo>
                    <a:pt x="131" y="734"/>
                  </a:lnTo>
                  <a:lnTo>
                    <a:pt x="129" y="699"/>
                  </a:lnTo>
                  <a:lnTo>
                    <a:pt x="131" y="665"/>
                  </a:lnTo>
                  <a:lnTo>
                    <a:pt x="136" y="630"/>
                  </a:lnTo>
                  <a:lnTo>
                    <a:pt x="48" y="581"/>
                  </a:lnTo>
                  <a:lnTo>
                    <a:pt x="30" y="567"/>
                  </a:lnTo>
                  <a:lnTo>
                    <a:pt x="17" y="551"/>
                  </a:lnTo>
                  <a:lnTo>
                    <a:pt x="7" y="532"/>
                  </a:lnTo>
                  <a:lnTo>
                    <a:pt x="2" y="512"/>
                  </a:lnTo>
                  <a:lnTo>
                    <a:pt x="0" y="491"/>
                  </a:lnTo>
                  <a:lnTo>
                    <a:pt x="4" y="470"/>
                  </a:lnTo>
                  <a:lnTo>
                    <a:pt x="13" y="450"/>
                  </a:lnTo>
                  <a:lnTo>
                    <a:pt x="129" y="249"/>
                  </a:lnTo>
                  <a:lnTo>
                    <a:pt x="145" y="229"/>
                  </a:lnTo>
                  <a:lnTo>
                    <a:pt x="164" y="214"/>
                  </a:lnTo>
                  <a:lnTo>
                    <a:pt x="187" y="204"/>
                  </a:lnTo>
                  <a:lnTo>
                    <a:pt x="212" y="201"/>
                  </a:lnTo>
                  <a:lnTo>
                    <a:pt x="237" y="204"/>
                  </a:lnTo>
                  <a:lnTo>
                    <a:pt x="260" y="214"/>
                  </a:lnTo>
                  <a:lnTo>
                    <a:pt x="347" y="264"/>
                  </a:lnTo>
                  <a:lnTo>
                    <a:pt x="384" y="238"/>
                  </a:lnTo>
                  <a:lnTo>
                    <a:pt x="424" y="214"/>
                  </a:lnTo>
                  <a:lnTo>
                    <a:pt x="465" y="193"/>
                  </a:lnTo>
                  <a:lnTo>
                    <a:pt x="465" y="95"/>
                  </a:lnTo>
                  <a:lnTo>
                    <a:pt x="469" y="70"/>
                  </a:lnTo>
                  <a:lnTo>
                    <a:pt x="479" y="47"/>
                  </a:lnTo>
                  <a:lnTo>
                    <a:pt x="494" y="27"/>
                  </a:lnTo>
                  <a:lnTo>
                    <a:pt x="513" y="12"/>
                  </a:lnTo>
                  <a:lnTo>
                    <a:pt x="535" y="2"/>
                  </a:lnTo>
                  <a:lnTo>
                    <a:pt x="5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cs typeface="+mn-ea"/>
                <a:sym typeface="+mn-lt"/>
              </a:endParaRPr>
            </a:p>
          </p:txBody>
        </p:sp>
      </p:grpSp>
      <p:sp>
        <p:nvSpPr>
          <p:cNvPr id="18" name="Freeform 866">
            <a:extLst>
              <a:ext uri="{FF2B5EF4-FFF2-40B4-BE49-F238E27FC236}">
                <a16:creationId xmlns:a16="http://schemas.microsoft.com/office/drawing/2014/main" xmlns="" id="{87B103F2-53BC-4688-841D-7DC9058F9563}"/>
              </a:ext>
            </a:extLst>
          </p:cNvPr>
          <p:cNvSpPr>
            <a:spLocks noEditPoints="1"/>
          </p:cNvSpPr>
          <p:nvPr/>
        </p:nvSpPr>
        <p:spPr bwMode="auto">
          <a:xfrm>
            <a:off x="2188931" y="3252770"/>
            <a:ext cx="432310" cy="431963"/>
          </a:xfrm>
          <a:custGeom>
            <a:avLst/>
            <a:gdLst>
              <a:gd name="T0" fmla="*/ 2396 w 3738"/>
              <a:gd name="T1" fmla="*/ 982 h 3735"/>
              <a:gd name="T2" fmla="*/ 957 w 3738"/>
              <a:gd name="T3" fmla="*/ 2421 h 3735"/>
              <a:gd name="T4" fmla="*/ 864 w 3738"/>
              <a:gd name="T5" fmla="*/ 2791 h 3735"/>
              <a:gd name="T6" fmla="*/ 872 w 3738"/>
              <a:gd name="T7" fmla="*/ 2842 h 3735"/>
              <a:gd name="T8" fmla="*/ 914 w 3738"/>
              <a:gd name="T9" fmla="*/ 2874 h 3735"/>
              <a:gd name="T10" fmla="*/ 948 w 3738"/>
              <a:gd name="T11" fmla="*/ 2875 h 3735"/>
              <a:gd name="T12" fmla="*/ 1317 w 3738"/>
              <a:gd name="T13" fmla="*/ 2782 h 3735"/>
              <a:gd name="T14" fmla="*/ 1419 w 3738"/>
              <a:gd name="T15" fmla="*/ 2681 h 3735"/>
              <a:gd name="T16" fmla="*/ 1556 w 3738"/>
              <a:gd name="T17" fmla="*/ 2544 h 3735"/>
              <a:gd name="T18" fmla="*/ 2219 w 3738"/>
              <a:gd name="T19" fmla="*/ 1160 h 3735"/>
              <a:gd name="T20" fmla="*/ 2767 w 3738"/>
              <a:gd name="T21" fmla="*/ 1330 h 3735"/>
              <a:gd name="T22" fmla="*/ 2767 w 3738"/>
              <a:gd name="T23" fmla="*/ 1282 h 3735"/>
              <a:gd name="T24" fmla="*/ 2458 w 3738"/>
              <a:gd name="T25" fmla="*/ 973 h 3735"/>
              <a:gd name="T26" fmla="*/ 1868 w 3738"/>
              <a:gd name="T27" fmla="*/ 0 h 3735"/>
              <a:gd name="T28" fmla="*/ 2205 w 3738"/>
              <a:gd name="T29" fmla="*/ 31 h 3735"/>
              <a:gd name="T30" fmla="*/ 2521 w 3738"/>
              <a:gd name="T31" fmla="*/ 117 h 3735"/>
              <a:gd name="T32" fmla="*/ 2813 w 3738"/>
              <a:gd name="T33" fmla="*/ 255 h 3735"/>
              <a:gd name="T34" fmla="*/ 3073 w 3738"/>
              <a:gd name="T35" fmla="*/ 439 h 3735"/>
              <a:gd name="T36" fmla="*/ 3299 w 3738"/>
              <a:gd name="T37" fmla="*/ 664 h 3735"/>
              <a:gd name="T38" fmla="*/ 3483 w 3738"/>
              <a:gd name="T39" fmla="*/ 925 h 3735"/>
              <a:gd name="T40" fmla="*/ 3621 w 3738"/>
              <a:gd name="T41" fmla="*/ 1216 h 3735"/>
              <a:gd name="T42" fmla="*/ 3707 w 3738"/>
              <a:gd name="T43" fmla="*/ 1531 h 3735"/>
              <a:gd name="T44" fmla="*/ 3738 w 3738"/>
              <a:gd name="T45" fmla="*/ 1866 h 3735"/>
              <a:gd name="T46" fmla="*/ 3707 w 3738"/>
              <a:gd name="T47" fmla="*/ 2204 h 3735"/>
              <a:gd name="T48" fmla="*/ 3621 w 3738"/>
              <a:gd name="T49" fmla="*/ 2519 h 3735"/>
              <a:gd name="T50" fmla="*/ 3483 w 3738"/>
              <a:gd name="T51" fmla="*/ 2810 h 3735"/>
              <a:gd name="T52" fmla="*/ 3299 w 3738"/>
              <a:gd name="T53" fmla="*/ 3071 h 3735"/>
              <a:gd name="T54" fmla="*/ 3073 w 3738"/>
              <a:gd name="T55" fmla="*/ 3296 h 3735"/>
              <a:gd name="T56" fmla="*/ 2813 w 3738"/>
              <a:gd name="T57" fmla="*/ 3480 h 3735"/>
              <a:gd name="T58" fmla="*/ 2521 w 3738"/>
              <a:gd name="T59" fmla="*/ 3618 h 3735"/>
              <a:gd name="T60" fmla="*/ 2205 w 3738"/>
              <a:gd name="T61" fmla="*/ 3704 h 3735"/>
              <a:gd name="T62" fmla="*/ 1868 w 3738"/>
              <a:gd name="T63" fmla="*/ 3735 h 3735"/>
              <a:gd name="T64" fmla="*/ 1533 w 3738"/>
              <a:gd name="T65" fmla="*/ 3704 h 3735"/>
              <a:gd name="T66" fmla="*/ 1217 w 3738"/>
              <a:gd name="T67" fmla="*/ 3618 h 3735"/>
              <a:gd name="T68" fmla="*/ 925 w 3738"/>
              <a:gd name="T69" fmla="*/ 3480 h 3735"/>
              <a:gd name="T70" fmla="*/ 665 w 3738"/>
              <a:gd name="T71" fmla="*/ 3296 h 3735"/>
              <a:gd name="T72" fmla="*/ 439 w 3738"/>
              <a:gd name="T73" fmla="*/ 3071 h 3735"/>
              <a:gd name="T74" fmla="*/ 255 w 3738"/>
              <a:gd name="T75" fmla="*/ 2810 h 3735"/>
              <a:gd name="T76" fmla="*/ 117 w 3738"/>
              <a:gd name="T77" fmla="*/ 2519 h 3735"/>
              <a:gd name="T78" fmla="*/ 31 w 3738"/>
              <a:gd name="T79" fmla="*/ 2204 h 3735"/>
              <a:gd name="T80" fmla="*/ 0 w 3738"/>
              <a:gd name="T81" fmla="*/ 1866 h 3735"/>
              <a:gd name="T82" fmla="*/ 31 w 3738"/>
              <a:gd name="T83" fmla="*/ 1531 h 3735"/>
              <a:gd name="T84" fmla="*/ 117 w 3738"/>
              <a:gd name="T85" fmla="*/ 1216 h 3735"/>
              <a:gd name="T86" fmla="*/ 255 w 3738"/>
              <a:gd name="T87" fmla="*/ 925 h 3735"/>
              <a:gd name="T88" fmla="*/ 439 w 3738"/>
              <a:gd name="T89" fmla="*/ 664 h 3735"/>
              <a:gd name="T90" fmla="*/ 665 w 3738"/>
              <a:gd name="T91" fmla="*/ 439 h 3735"/>
              <a:gd name="T92" fmla="*/ 925 w 3738"/>
              <a:gd name="T93" fmla="*/ 255 h 3735"/>
              <a:gd name="T94" fmla="*/ 1217 w 3738"/>
              <a:gd name="T95" fmla="*/ 117 h 3735"/>
              <a:gd name="T96" fmla="*/ 1533 w 3738"/>
              <a:gd name="T97" fmla="*/ 31 h 3735"/>
              <a:gd name="T98" fmla="*/ 1868 w 3738"/>
              <a:gd name="T99" fmla="*/ 0 h 3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738" h="3735">
                <a:moveTo>
                  <a:pt x="2425" y="968"/>
                </a:moveTo>
                <a:lnTo>
                  <a:pt x="2410" y="972"/>
                </a:lnTo>
                <a:lnTo>
                  <a:pt x="2396" y="982"/>
                </a:lnTo>
                <a:lnTo>
                  <a:pt x="970" y="2409"/>
                </a:lnTo>
                <a:lnTo>
                  <a:pt x="972" y="2410"/>
                </a:lnTo>
                <a:lnTo>
                  <a:pt x="957" y="2421"/>
                </a:lnTo>
                <a:lnTo>
                  <a:pt x="946" y="2437"/>
                </a:lnTo>
                <a:lnTo>
                  <a:pt x="939" y="2454"/>
                </a:lnTo>
                <a:lnTo>
                  <a:pt x="864" y="2791"/>
                </a:lnTo>
                <a:lnTo>
                  <a:pt x="862" y="2808"/>
                </a:lnTo>
                <a:lnTo>
                  <a:pt x="865" y="2826"/>
                </a:lnTo>
                <a:lnTo>
                  <a:pt x="872" y="2842"/>
                </a:lnTo>
                <a:lnTo>
                  <a:pt x="884" y="2856"/>
                </a:lnTo>
                <a:lnTo>
                  <a:pt x="898" y="2867"/>
                </a:lnTo>
                <a:lnTo>
                  <a:pt x="914" y="2874"/>
                </a:lnTo>
                <a:lnTo>
                  <a:pt x="932" y="2876"/>
                </a:lnTo>
                <a:lnTo>
                  <a:pt x="940" y="2876"/>
                </a:lnTo>
                <a:lnTo>
                  <a:pt x="948" y="2875"/>
                </a:lnTo>
                <a:lnTo>
                  <a:pt x="1285" y="2799"/>
                </a:lnTo>
                <a:lnTo>
                  <a:pt x="1303" y="2793"/>
                </a:lnTo>
                <a:lnTo>
                  <a:pt x="1317" y="2782"/>
                </a:lnTo>
                <a:lnTo>
                  <a:pt x="1330" y="2767"/>
                </a:lnTo>
                <a:lnTo>
                  <a:pt x="1331" y="2770"/>
                </a:lnTo>
                <a:lnTo>
                  <a:pt x="1419" y="2681"/>
                </a:lnTo>
                <a:lnTo>
                  <a:pt x="1058" y="2320"/>
                </a:lnTo>
                <a:lnTo>
                  <a:pt x="1195" y="2183"/>
                </a:lnTo>
                <a:lnTo>
                  <a:pt x="1556" y="2544"/>
                </a:lnTo>
                <a:lnTo>
                  <a:pt x="2443" y="1658"/>
                </a:lnTo>
                <a:lnTo>
                  <a:pt x="2082" y="1297"/>
                </a:lnTo>
                <a:lnTo>
                  <a:pt x="2219" y="1160"/>
                </a:lnTo>
                <a:lnTo>
                  <a:pt x="2580" y="1521"/>
                </a:lnTo>
                <a:lnTo>
                  <a:pt x="2757" y="1343"/>
                </a:lnTo>
                <a:lnTo>
                  <a:pt x="2767" y="1330"/>
                </a:lnTo>
                <a:lnTo>
                  <a:pt x="2773" y="1314"/>
                </a:lnTo>
                <a:lnTo>
                  <a:pt x="2773" y="1298"/>
                </a:lnTo>
                <a:lnTo>
                  <a:pt x="2767" y="1282"/>
                </a:lnTo>
                <a:lnTo>
                  <a:pt x="2757" y="1269"/>
                </a:lnTo>
                <a:lnTo>
                  <a:pt x="2472" y="982"/>
                </a:lnTo>
                <a:lnTo>
                  <a:pt x="2458" y="973"/>
                </a:lnTo>
                <a:lnTo>
                  <a:pt x="2442" y="968"/>
                </a:lnTo>
                <a:lnTo>
                  <a:pt x="2425" y="968"/>
                </a:lnTo>
                <a:close/>
                <a:moveTo>
                  <a:pt x="1868" y="0"/>
                </a:moveTo>
                <a:lnTo>
                  <a:pt x="1982" y="3"/>
                </a:lnTo>
                <a:lnTo>
                  <a:pt x="2094" y="14"/>
                </a:lnTo>
                <a:lnTo>
                  <a:pt x="2205" y="31"/>
                </a:lnTo>
                <a:lnTo>
                  <a:pt x="2313" y="53"/>
                </a:lnTo>
                <a:lnTo>
                  <a:pt x="2418" y="81"/>
                </a:lnTo>
                <a:lnTo>
                  <a:pt x="2521" y="117"/>
                </a:lnTo>
                <a:lnTo>
                  <a:pt x="2621" y="157"/>
                </a:lnTo>
                <a:lnTo>
                  <a:pt x="2719" y="204"/>
                </a:lnTo>
                <a:lnTo>
                  <a:pt x="2813" y="255"/>
                </a:lnTo>
                <a:lnTo>
                  <a:pt x="2903" y="311"/>
                </a:lnTo>
                <a:lnTo>
                  <a:pt x="2990" y="374"/>
                </a:lnTo>
                <a:lnTo>
                  <a:pt x="3073" y="439"/>
                </a:lnTo>
                <a:lnTo>
                  <a:pt x="3152" y="510"/>
                </a:lnTo>
                <a:lnTo>
                  <a:pt x="3227" y="585"/>
                </a:lnTo>
                <a:lnTo>
                  <a:pt x="3299" y="664"/>
                </a:lnTo>
                <a:lnTo>
                  <a:pt x="3364" y="747"/>
                </a:lnTo>
                <a:lnTo>
                  <a:pt x="3427" y="834"/>
                </a:lnTo>
                <a:lnTo>
                  <a:pt x="3483" y="925"/>
                </a:lnTo>
                <a:lnTo>
                  <a:pt x="3534" y="1019"/>
                </a:lnTo>
                <a:lnTo>
                  <a:pt x="3581" y="1116"/>
                </a:lnTo>
                <a:lnTo>
                  <a:pt x="3621" y="1216"/>
                </a:lnTo>
                <a:lnTo>
                  <a:pt x="3656" y="1319"/>
                </a:lnTo>
                <a:lnTo>
                  <a:pt x="3685" y="1424"/>
                </a:lnTo>
                <a:lnTo>
                  <a:pt x="3707" y="1531"/>
                </a:lnTo>
                <a:lnTo>
                  <a:pt x="3724" y="1642"/>
                </a:lnTo>
                <a:lnTo>
                  <a:pt x="3735" y="1753"/>
                </a:lnTo>
                <a:lnTo>
                  <a:pt x="3738" y="1866"/>
                </a:lnTo>
                <a:lnTo>
                  <a:pt x="3735" y="1981"/>
                </a:lnTo>
                <a:lnTo>
                  <a:pt x="3724" y="2093"/>
                </a:lnTo>
                <a:lnTo>
                  <a:pt x="3707" y="2204"/>
                </a:lnTo>
                <a:lnTo>
                  <a:pt x="3685" y="2311"/>
                </a:lnTo>
                <a:lnTo>
                  <a:pt x="3656" y="2416"/>
                </a:lnTo>
                <a:lnTo>
                  <a:pt x="3621" y="2519"/>
                </a:lnTo>
                <a:lnTo>
                  <a:pt x="3581" y="2619"/>
                </a:lnTo>
                <a:lnTo>
                  <a:pt x="3534" y="2716"/>
                </a:lnTo>
                <a:lnTo>
                  <a:pt x="3483" y="2810"/>
                </a:lnTo>
                <a:lnTo>
                  <a:pt x="3427" y="2901"/>
                </a:lnTo>
                <a:lnTo>
                  <a:pt x="3364" y="2988"/>
                </a:lnTo>
                <a:lnTo>
                  <a:pt x="3299" y="3071"/>
                </a:lnTo>
                <a:lnTo>
                  <a:pt x="3227" y="3150"/>
                </a:lnTo>
                <a:lnTo>
                  <a:pt x="3152" y="3225"/>
                </a:lnTo>
                <a:lnTo>
                  <a:pt x="3073" y="3296"/>
                </a:lnTo>
                <a:lnTo>
                  <a:pt x="2990" y="3362"/>
                </a:lnTo>
                <a:lnTo>
                  <a:pt x="2903" y="3424"/>
                </a:lnTo>
                <a:lnTo>
                  <a:pt x="2813" y="3480"/>
                </a:lnTo>
                <a:lnTo>
                  <a:pt x="2719" y="3531"/>
                </a:lnTo>
                <a:lnTo>
                  <a:pt x="2621" y="3578"/>
                </a:lnTo>
                <a:lnTo>
                  <a:pt x="2521" y="3618"/>
                </a:lnTo>
                <a:lnTo>
                  <a:pt x="2418" y="3654"/>
                </a:lnTo>
                <a:lnTo>
                  <a:pt x="2313" y="3682"/>
                </a:lnTo>
                <a:lnTo>
                  <a:pt x="2205" y="3704"/>
                </a:lnTo>
                <a:lnTo>
                  <a:pt x="2094" y="3721"/>
                </a:lnTo>
                <a:lnTo>
                  <a:pt x="1982" y="3732"/>
                </a:lnTo>
                <a:lnTo>
                  <a:pt x="1868" y="3735"/>
                </a:lnTo>
                <a:lnTo>
                  <a:pt x="1755" y="3732"/>
                </a:lnTo>
                <a:lnTo>
                  <a:pt x="1644" y="3721"/>
                </a:lnTo>
                <a:lnTo>
                  <a:pt x="1533" y="3704"/>
                </a:lnTo>
                <a:lnTo>
                  <a:pt x="1425" y="3682"/>
                </a:lnTo>
                <a:lnTo>
                  <a:pt x="1320" y="3654"/>
                </a:lnTo>
                <a:lnTo>
                  <a:pt x="1217" y="3618"/>
                </a:lnTo>
                <a:lnTo>
                  <a:pt x="1117" y="3578"/>
                </a:lnTo>
                <a:lnTo>
                  <a:pt x="1019" y="3531"/>
                </a:lnTo>
                <a:lnTo>
                  <a:pt x="925" y="3480"/>
                </a:lnTo>
                <a:lnTo>
                  <a:pt x="835" y="3424"/>
                </a:lnTo>
                <a:lnTo>
                  <a:pt x="748" y="3362"/>
                </a:lnTo>
                <a:lnTo>
                  <a:pt x="665" y="3296"/>
                </a:lnTo>
                <a:lnTo>
                  <a:pt x="586" y="3225"/>
                </a:lnTo>
                <a:lnTo>
                  <a:pt x="511" y="3150"/>
                </a:lnTo>
                <a:lnTo>
                  <a:pt x="439" y="3071"/>
                </a:lnTo>
                <a:lnTo>
                  <a:pt x="374" y="2988"/>
                </a:lnTo>
                <a:lnTo>
                  <a:pt x="312" y="2901"/>
                </a:lnTo>
                <a:lnTo>
                  <a:pt x="255" y="2810"/>
                </a:lnTo>
                <a:lnTo>
                  <a:pt x="204" y="2716"/>
                </a:lnTo>
                <a:lnTo>
                  <a:pt x="157" y="2619"/>
                </a:lnTo>
                <a:lnTo>
                  <a:pt x="117" y="2519"/>
                </a:lnTo>
                <a:lnTo>
                  <a:pt x="82" y="2416"/>
                </a:lnTo>
                <a:lnTo>
                  <a:pt x="53" y="2311"/>
                </a:lnTo>
                <a:lnTo>
                  <a:pt x="31" y="2204"/>
                </a:lnTo>
                <a:lnTo>
                  <a:pt x="14" y="2093"/>
                </a:lnTo>
                <a:lnTo>
                  <a:pt x="3" y="1981"/>
                </a:lnTo>
                <a:lnTo>
                  <a:pt x="0" y="1866"/>
                </a:lnTo>
                <a:lnTo>
                  <a:pt x="3" y="1753"/>
                </a:lnTo>
                <a:lnTo>
                  <a:pt x="14" y="1642"/>
                </a:lnTo>
                <a:lnTo>
                  <a:pt x="31" y="1531"/>
                </a:lnTo>
                <a:lnTo>
                  <a:pt x="53" y="1424"/>
                </a:lnTo>
                <a:lnTo>
                  <a:pt x="82" y="1319"/>
                </a:lnTo>
                <a:lnTo>
                  <a:pt x="117" y="1216"/>
                </a:lnTo>
                <a:lnTo>
                  <a:pt x="157" y="1116"/>
                </a:lnTo>
                <a:lnTo>
                  <a:pt x="204" y="1019"/>
                </a:lnTo>
                <a:lnTo>
                  <a:pt x="255" y="925"/>
                </a:lnTo>
                <a:lnTo>
                  <a:pt x="312" y="834"/>
                </a:lnTo>
                <a:lnTo>
                  <a:pt x="374" y="747"/>
                </a:lnTo>
                <a:lnTo>
                  <a:pt x="439" y="664"/>
                </a:lnTo>
                <a:lnTo>
                  <a:pt x="511" y="585"/>
                </a:lnTo>
                <a:lnTo>
                  <a:pt x="586" y="510"/>
                </a:lnTo>
                <a:lnTo>
                  <a:pt x="665" y="439"/>
                </a:lnTo>
                <a:lnTo>
                  <a:pt x="748" y="374"/>
                </a:lnTo>
                <a:lnTo>
                  <a:pt x="835" y="311"/>
                </a:lnTo>
                <a:lnTo>
                  <a:pt x="925" y="255"/>
                </a:lnTo>
                <a:lnTo>
                  <a:pt x="1019" y="204"/>
                </a:lnTo>
                <a:lnTo>
                  <a:pt x="1117" y="157"/>
                </a:lnTo>
                <a:lnTo>
                  <a:pt x="1217" y="117"/>
                </a:lnTo>
                <a:lnTo>
                  <a:pt x="1320" y="81"/>
                </a:lnTo>
                <a:lnTo>
                  <a:pt x="1425" y="53"/>
                </a:lnTo>
                <a:lnTo>
                  <a:pt x="1533" y="31"/>
                </a:lnTo>
                <a:lnTo>
                  <a:pt x="1644" y="14"/>
                </a:lnTo>
                <a:lnTo>
                  <a:pt x="1755" y="3"/>
                </a:lnTo>
                <a:lnTo>
                  <a:pt x="1868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DE5B2F6C-A88C-4F36-AFC1-C461CCFE72C3}"/>
              </a:ext>
            </a:extLst>
          </p:cNvPr>
          <p:cNvSpPr txBox="1"/>
          <p:nvPr/>
        </p:nvSpPr>
        <p:spPr>
          <a:xfrm>
            <a:off x="2837885" y="3106095"/>
            <a:ext cx="34382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cs typeface="+mn-ea"/>
                <a:sym typeface="+mn-lt"/>
              </a:rPr>
              <a:t>01. </a:t>
            </a:r>
            <a:r>
              <a:rPr lang="en-US" altLang="zh-CN" sz="2800" dirty="0" err="1" smtClean="0">
                <a:cs typeface="+mn-ea"/>
                <a:sym typeface="+mn-lt"/>
              </a:rPr>
              <a:t>Pengenalan</a:t>
            </a:r>
            <a:r>
              <a:rPr lang="en-US" altLang="zh-CN" sz="2800" dirty="0" smtClean="0">
                <a:cs typeface="+mn-ea"/>
                <a:sym typeface="+mn-lt"/>
              </a:rPr>
              <a:t> Game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20" name="Rectangle 813">
            <a:extLst>
              <a:ext uri="{FF2B5EF4-FFF2-40B4-BE49-F238E27FC236}">
                <a16:creationId xmlns:a16="http://schemas.microsoft.com/office/drawing/2014/main" xmlns="" id="{6C6EAF76-34DB-445F-97E7-012CB8EF990E}"/>
              </a:ext>
            </a:extLst>
          </p:cNvPr>
          <p:cNvSpPr/>
          <p:nvPr/>
        </p:nvSpPr>
        <p:spPr>
          <a:xfrm>
            <a:off x="6459478" y="4397109"/>
            <a:ext cx="732081" cy="732081"/>
          </a:xfrm>
          <a:prstGeom prst="rect">
            <a:avLst/>
          </a:prstGeom>
          <a:solidFill>
            <a:srgbClr val="EC6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2" name="Group 547">
            <a:extLst>
              <a:ext uri="{FF2B5EF4-FFF2-40B4-BE49-F238E27FC236}">
                <a16:creationId xmlns:a16="http://schemas.microsoft.com/office/drawing/2014/main" xmlns="" id="{1ECF7008-7057-40C3-B692-133B8AF7148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599591" y="4511580"/>
            <a:ext cx="475243" cy="474779"/>
            <a:chOff x="647" y="1848"/>
            <a:chExt cx="2051" cy="2049"/>
          </a:xfrm>
          <a:solidFill>
            <a:schemeClr val="bg1"/>
          </a:solidFill>
        </p:grpSpPr>
        <p:sp>
          <p:nvSpPr>
            <p:cNvPr id="22" name="Freeform 549">
              <a:extLst>
                <a:ext uri="{FF2B5EF4-FFF2-40B4-BE49-F238E27FC236}">
                  <a16:creationId xmlns:a16="http://schemas.microsoft.com/office/drawing/2014/main" xmlns="" id="{09AC4C67-FC0B-4FA9-9997-E557B388AF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" y="1982"/>
              <a:ext cx="1466" cy="1496"/>
            </a:xfrm>
            <a:custGeom>
              <a:avLst/>
              <a:gdLst>
                <a:gd name="T0" fmla="*/ 1428 w 2931"/>
                <a:gd name="T1" fmla="*/ 0 h 2992"/>
                <a:gd name="T2" fmla="*/ 1479 w 2931"/>
                <a:gd name="T3" fmla="*/ 18 h 2992"/>
                <a:gd name="T4" fmla="*/ 1519 w 2931"/>
                <a:gd name="T5" fmla="*/ 54 h 2992"/>
                <a:gd name="T6" fmla="*/ 1542 w 2931"/>
                <a:gd name="T7" fmla="*/ 104 h 2992"/>
                <a:gd name="T8" fmla="*/ 1544 w 2931"/>
                <a:gd name="T9" fmla="*/ 1407 h 2992"/>
                <a:gd name="T10" fmla="*/ 1557 w 2931"/>
                <a:gd name="T11" fmla="*/ 1464 h 2992"/>
                <a:gd name="T12" fmla="*/ 1593 w 2931"/>
                <a:gd name="T13" fmla="*/ 1508 h 2992"/>
                <a:gd name="T14" fmla="*/ 1645 w 2931"/>
                <a:gd name="T15" fmla="*/ 1534 h 2992"/>
                <a:gd name="T16" fmla="*/ 2931 w 2931"/>
                <a:gd name="T17" fmla="*/ 1536 h 2992"/>
                <a:gd name="T18" fmla="*/ 2860 w 2931"/>
                <a:gd name="T19" fmla="*/ 1596 h 2992"/>
                <a:gd name="T20" fmla="*/ 2807 w 2931"/>
                <a:gd name="T21" fmla="*/ 1673 h 2992"/>
                <a:gd name="T22" fmla="*/ 2778 w 2931"/>
                <a:gd name="T23" fmla="*/ 1766 h 2992"/>
                <a:gd name="T24" fmla="*/ 2701 w 2931"/>
                <a:gd name="T25" fmla="*/ 1746 h 2992"/>
                <a:gd name="T26" fmla="*/ 2619 w 2931"/>
                <a:gd name="T27" fmla="*/ 1746 h 2992"/>
                <a:gd name="T28" fmla="*/ 2536 w 2931"/>
                <a:gd name="T29" fmla="*/ 1768 h 2992"/>
                <a:gd name="T30" fmla="*/ 2463 w 2931"/>
                <a:gd name="T31" fmla="*/ 1811 h 2992"/>
                <a:gd name="T32" fmla="*/ 2402 w 2931"/>
                <a:gd name="T33" fmla="*/ 1870 h 2992"/>
                <a:gd name="T34" fmla="*/ 2232 w 2931"/>
                <a:gd name="T35" fmla="*/ 2159 h 2992"/>
                <a:gd name="T36" fmla="*/ 2201 w 2931"/>
                <a:gd name="T37" fmla="*/ 2235 h 2992"/>
                <a:gd name="T38" fmla="*/ 2155 w 2931"/>
                <a:gd name="T39" fmla="*/ 2254 h 2992"/>
                <a:gd name="T40" fmla="*/ 2071 w 2931"/>
                <a:gd name="T41" fmla="*/ 2228 h 2992"/>
                <a:gd name="T42" fmla="*/ 1793 w 2931"/>
                <a:gd name="T43" fmla="*/ 2224 h 2992"/>
                <a:gd name="T44" fmla="*/ 1707 w 2931"/>
                <a:gd name="T45" fmla="*/ 2237 h 2992"/>
                <a:gd name="T46" fmla="*/ 1631 w 2931"/>
                <a:gd name="T47" fmla="*/ 2271 h 2992"/>
                <a:gd name="T48" fmla="*/ 1569 w 2931"/>
                <a:gd name="T49" fmla="*/ 2325 h 2992"/>
                <a:gd name="T50" fmla="*/ 1522 w 2931"/>
                <a:gd name="T51" fmla="*/ 2394 h 2992"/>
                <a:gd name="T52" fmla="*/ 1476 w 2931"/>
                <a:gd name="T53" fmla="*/ 2427 h 2992"/>
                <a:gd name="T54" fmla="*/ 1404 w 2931"/>
                <a:gd name="T55" fmla="*/ 2428 h 2992"/>
                <a:gd name="T56" fmla="*/ 1328 w 2931"/>
                <a:gd name="T57" fmla="*/ 2448 h 2992"/>
                <a:gd name="T58" fmla="*/ 1260 w 2931"/>
                <a:gd name="T59" fmla="*/ 2488 h 2992"/>
                <a:gd name="T60" fmla="*/ 1205 w 2931"/>
                <a:gd name="T61" fmla="*/ 2543 h 2992"/>
                <a:gd name="T62" fmla="*/ 1067 w 2931"/>
                <a:gd name="T63" fmla="*/ 2777 h 2992"/>
                <a:gd name="T64" fmla="*/ 1034 w 2931"/>
                <a:gd name="T65" fmla="*/ 2862 h 2992"/>
                <a:gd name="T66" fmla="*/ 1028 w 2931"/>
                <a:gd name="T67" fmla="*/ 2949 h 2992"/>
                <a:gd name="T68" fmla="*/ 935 w 2931"/>
                <a:gd name="T69" fmla="*/ 2954 h 2992"/>
                <a:gd name="T70" fmla="*/ 748 w 2931"/>
                <a:gd name="T71" fmla="*/ 2858 h 2992"/>
                <a:gd name="T72" fmla="*/ 577 w 2931"/>
                <a:gd name="T73" fmla="*/ 2739 h 2992"/>
                <a:gd name="T74" fmla="*/ 424 w 2931"/>
                <a:gd name="T75" fmla="*/ 2598 h 2992"/>
                <a:gd name="T76" fmla="*/ 291 w 2931"/>
                <a:gd name="T77" fmla="*/ 2438 h 2992"/>
                <a:gd name="T78" fmla="*/ 180 w 2931"/>
                <a:gd name="T79" fmla="*/ 2262 h 2992"/>
                <a:gd name="T80" fmla="*/ 94 w 2931"/>
                <a:gd name="T81" fmla="*/ 2068 h 2992"/>
                <a:gd name="T82" fmla="*/ 35 w 2931"/>
                <a:gd name="T83" fmla="*/ 1864 h 2992"/>
                <a:gd name="T84" fmla="*/ 3 w 2931"/>
                <a:gd name="T85" fmla="*/ 1649 h 2992"/>
                <a:gd name="T86" fmla="*/ 3 w 2931"/>
                <a:gd name="T87" fmla="*/ 1428 h 2992"/>
                <a:gd name="T88" fmla="*/ 33 w 2931"/>
                <a:gd name="T89" fmla="*/ 1218 h 2992"/>
                <a:gd name="T90" fmla="*/ 89 w 2931"/>
                <a:gd name="T91" fmla="*/ 1016 h 2992"/>
                <a:gd name="T92" fmla="*/ 173 w 2931"/>
                <a:gd name="T93" fmla="*/ 828 h 2992"/>
                <a:gd name="T94" fmla="*/ 279 w 2931"/>
                <a:gd name="T95" fmla="*/ 653 h 2992"/>
                <a:gd name="T96" fmla="*/ 406 w 2931"/>
                <a:gd name="T97" fmla="*/ 494 h 2992"/>
                <a:gd name="T98" fmla="*/ 553 w 2931"/>
                <a:gd name="T99" fmla="*/ 354 h 2992"/>
                <a:gd name="T100" fmla="*/ 716 w 2931"/>
                <a:gd name="T101" fmla="*/ 233 h 2992"/>
                <a:gd name="T102" fmla="*/ 897 w 2931"/>
                <a:gd name="T103" fmla="*/ 135 h 2992"/>
                <a:gd name="T104" fmla="*/ 1090 w 2931"/>
                <a:gd name="T105" fmla="*/ 61 h 2992"/>
                <a:gd name="T106" fmla="*/ 1295 w 2931"/>
                <a:gd name="T107" fmla="*/ 14 h 2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31" h="2992">
                  <a:moveTo>
                    <a:pt x="1401" y="0"/>
                  </a:moveTo>
                  <a:lnTo>
                    <a:pt x="1428" y="0"/>
                  </a:lnTo>
                  <a:lnTo>
                    <a:pt x="1454" y="7"/>
                  </a:lnTo>
                  <a:lnTo>
                    <a:pt x="1479" y="18"/>
                  </a:lnTo>
                  <a:lnTo>
                    <a:pt x="1502" y="34"/>
                  </a:lnTo>
                  <a:lnTo>
                    <a:pt x="1519" y="54"/>
                  </a:lnTo>
                  <a:lnTo>
                    <a:pt x="1533" y="78"/>
                  </a:lnTo>
                  <a:lnTo>
                    <a:pt x="1542" y="104"/>
                  </a:lnTo>
                  <a:lnTo>
                    <a:pt x="1544" y="130"/>
                  </a:lnTo>
                  <a:lnTo>
                    <a:pt x="1544" y="1407"/>
                  </a:lnTo>
                  <a:lnTo>
                    <a:pt x="1548" y="1437"/>
                  </a:lnTo>
                  <a:lnTo>
                    <a:pt x="1557" y="1464"/>
                  </a:lnTo>
                  <a:lnTo>
                    <a:pt x="1573" y="1488"/>
                  </a:lnTo>
                  <a:lnTo>
                    <a:pt x="1593" y="1508"/>
                  </a:lnTo>
                  <a:lnTo>
                    <a:pt x="1618" y="1524"/>
                  </a:lnTo>
                  <a:lnTo>
                    <a:pt x="1645" y="1534"/>
                  </a:lnTo>
                  <a:lnTo>
                    <a:pt x="1675" y="1536"/>
                  </a:lnTo>
                  <a:lnTo>
                    <a:pt x="2931" y="1536"/>
                  </a:lnTo>
                  <a:lnTo>
                    <a:pt x="2894" y="1564"/>
                  </a:lnTo>
                  <a:lnTo>
                    <a:pt x="2860" y="1596"/>
                  </a:lnTo>
                  <a:lnTo>
                    <a:pt x="2830" y="1634"/>
                  </a:lnTo>
                  <a:lnTo>
                    <a:pt x="2807" y="1673"/>
                  </a:lnTo>
                  <a:lnTo>
                    <a:pt x="2789" y="1718"/>
                  </a:lnTo>
                  <a:lnTo>
                    <a:pt x="2778" y="1766"/>
                  </a:lnTo>
                  <a:lnTo>
                    <a:pt x="2741" y="1753"/>
                  </a:lnTo>
                  <a:lnTo>
                    <a:pt x="2701" y="1746"/>
                  </a:lnTo>
                  <a:lnTo>
                    <a:pt x="2661" y="1743"/>
                  </a:lnTo>
                  <a:lnTo>
                    <a:pt x="2619" y="1746"/>
                  </a:lnTo>
                  <a:lnTo>
                    <a:pt x="2576" y="1754"/>
                  </a:lnTo>
                  <a:lnTo>
                    <a:pt x="2536" y="1768"/>
                  </a:lnTo>
                  <a:lnTo>
                    <a:pt x="2498" y="1787"/>
                  </a:lnTo>
                  <a:lnTo>
                    <a:pt x="2463" y="1811"/>
                  </a:lnTo>
                  <a:lnTo>
                    <a:pt x="2430" y="1839"/>
                  </a:lnTo>
                  <a:lnTo>
                    <a:pt x="2402" y="1870"/>
                  </a:lnTo>
                  <a:lnTo>
                    <a:pt x="2378" y="1906"/>
                  </a:lnTo>
                  <a:lnTo>
                    <a:pt x="2232" y="2159"/>
                  </a:lnTo>
                  <a:lnTo>
                    <a:pt x="2213" y="2197"/>
                  </a:lnTo>
                  <a:lnTo>
                    <a:pt x="2201" y="2235"/>
                  </a:lnTo>
                  <a:lnTo>
                    <a:pt x="2192" y="2275"/>
                  </a:lnTo>
                  <a:lnTo>
                    <a:pt x="2155" y="2254"/>
                  </a:lnTo>
                  <a:lnTo>
                    <a:pt x="2114" y="2238"/>
                  </a:lnTo>
                  <a:lnTo>
                    <a:pt x="2071" y="2228"/>
                  </a:lnTo>
                  <a:lnTo>
                    <a:pt x="2025" y="2224"/>
                  </a:lnTo>
                  <a:lnTo>
                    <a:pt x="1793" y="2224"/>
                  </a:lnTo>
                  <a:lnTo>
                    <a:pt x="1750" y="2228"/>
                  </a:lnTo>
                  <a:lnTo>
                    <a:pt x="1707" y="2237"/>
                  </a:lnTo>
                  <a:lnTo>
                    <a:pt x="1669" y="2252"/>
                  </a:lnTo>
                  <a:lnTo>
                    <a:pt x="1631" y="2271"/>
                  </a:lnTo>
                  <a:lnTo>
                    <a:pt x="1598" y="2296"/>
                  </a:lnTo>
                  <a:lnTo>
                    <a:pt x="1569" y="2325"/>
                  </a:lnTo>
                  <a:lnTo>
                    <a:pt x="1543" y="2357"/>
                  </a:lnTo>
                  <a:lnTo>
                    <a:pt x="1522" y="2394"/>
                  </a:lnTo>
                  <a:lnTo>
                    <a:pt x="1507" y="2432"/>
                  </a:lnTo>
                  <a:lnTo>
                    <a:pt x="1476" y="2427"/>
                  </a:lnTo>
                  <a:lnTo>
                    <a:pt x="1444" y="2426"/>
                  </a:lnTo>
                  <a:lnTo>
                    <a:pt x="1404" y="2428"/>
                  </a:lnTo>
                  <a:lnTo>
                    <a:pt x="1366" y="2436"/>
                  </a:lnTo>
                  <a:lnTo>
                    <a:pt x="1328" y="2448"/>
                  </a:lnTo>
                  <a:lnTo>
                    <a:pt x="1294" y="2466"/>
                  </a:lnTo>
                  <a:lnTo>
                    <a:pt x="1260" y="2488"/>
                  </a:lnTo>
                  <a:lnTo>
                    <a:pt x="1231" y="2513"/>
                  </a:lnTo>
                  <a:lnTo>
                    <a:pt x="1205" y="2543"/>
                  </a:lnTo>
                  <a:lnTo>
                    <a:pt x="1183" y="2577"/>
                  </a:lnTo>
                  <a:lnTo>
                    <a:pt x="1067" y="2777"/>
                  </a:lnTo>
                  <a:lnTo>
                    <a:pt x="1047" y="2818"/>
                  </a:lnTo>
                  <a:lnTo>
                    <a:pt x="1034" y="2862"/>
                  </a:lnTo>
                  <a:lnTo>
                    <a:pt x="1027" y="2906"/>
                  </a:lnTo>
                  <a:lnTo>
                    <a:pt x="1028" y="2949"/>
                  </a:lnTo>
                  <a:lnTo>
                    <a:pt x="1034" y="2992"/>
                  </a:lnTo>
                  <a:lnTo>
                    <a:pt x="935" y="2954"/>
                  </a:lnTo>
                  <a:lnTo>
                    <a:pt x="840" y="2909"/>
                  </a:lnTo>
                  <a:lnTo>
                    <a:pt x="748" y="2858"/>
                  </a:lnTo>
                  <a:lnTo>
                    <a:pt x="660" y="2801"/>
                  </a:lnTo>
                  <a:lnTo>
                    <a:pt x="577" y="2739"/>
                  </a:lnTo>
                  <a:lnTo>
                    <a:pt x="498" y="2671"/>
                  </a:lnTo>
                  <a:lnTo>
                    <a:pt x="424" y="2598"/>
                  </a:lnTo>
                  <a:lnTo>
                    <a:pt x="355" y="2521"/>
                  </a:lnTo>
                  <a:lnTo>
                    <a:pt x="291" y="2438"/>
                  </a:lnTo>
                  <a:lnTo>
                    <a:pt x="233" y="2351"/>
                  </a:lnTo>
                  <a:lnTo>
                    <a:pt x="180" y="2262"/>
                  </a:lnTo>
                  <a:lnTo>
                    <a:pt x="134" y="2167"/>
                  </a:lnTo>
                  <a:lnTo>
                    <a:pt x="94" y="2068"/>
                  </a:lnTo>
                  <a:lnTo>
                    <a:pt x="61" y="1968"/>
                  </a:lnTo>
                  <a:lnTo>
                    <a:pt x="35" y="1864"/>
                  </a:lnTo>
                  <a:lnTo>
                    <a:pt x="16" y="1757"/>
                  </a:lnTo>
                  <a:lnTo>
                    <a:pt x="3" y="1649"/>
                  </a:lnTo>
                  <a:lnTo>
                    <a:pt x="0" y="1536"/>
                  </a:lnTo>
                  <a:lnTo>
                    <a:pt x="3" y="1428"/>
                  </a:lnTo>
                  <a:lnTo>
                    <a:pt x="15" y="1322"/>
                  </a:lnTo>
                  <a:lnTo>
                    <a:pt x="33" y="1218"/>
                  </a:lnTo>
                  <a:lnTo>
                    <a:pt x="58" y="1115"/>
                  </a:lnTo>
                  <a:lnTo>
                    <a:pt x="89" y="1016"/>
                  </a:lnTo>
                  <a:lnTo>
                    <a:pt x="128" y="920"/>
                  </a:lnTo>
                  <a:lnTo>
                    <a:pt x="173" y="828"/>
                  </a:lnTo>
                  <a:lnTo>
                    <a:pt x="223" y="738"/>
                  </a:lnTo>
                  <a:lnTo>
                    <a:pt x="279" y="653"/>
                  </a:lnTo>
                  <a:lnTo>
                    <a:pt x="340" y="571"/>
                  </a:lnTo>
                  <a:lnTo>
                    <a:pt x="406" y="494"/>
                  </a:lnTo>
                  <a:lnTo>
                    <a:pt x="477" y="421"/>
                  </a:lnTo>
                  <a:lnTo>
                    <a:pt x="553" y="354"/>
                  </a:lnTo>
                  <a:lnTo>
                    <a:pt x="633" y="291"/>
                  </a:lnTo>
                  <a:lnTo>
                    <a:pt x="716" y="233"/>
                  </a:lnTo>
                  <a:lnTo>
                    <a:pt x="805" y="182"/>
                  </a:lnTo>
                  <a:lnTo>
                    <a:pt x="897" y="135"/>
                  </a:lnTo>
                  <a:lnTo>
                    <a:pt x="992" y="95"/>
                  </a:lnTo>
                  <a:lnTo>
                    <a:pt x="1090" y="61"/>
                  </a:lnTo>
                  <a:lnTo>
                    <a:pt x="1191" y="34"/>
                  </a:lnTo>
                  <a:lnTo>
                    <a:pt x="1295" y="14"/>
                  </a:lnTo>
                  <a:lnTo>
                    <a:pt x="14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23" name="Freeform 550">
              <a:extLst>
                <a:ext uri="{FF2B5EF4-FFF2-40B4-BE49-F238E27FC236}">
                  <a16:creationId xmlns:a16="http://schemas.microsoft.com/office/drawing/2014/main" xmlns="" id="{B38B19DA-33AA-41DD-A164-D1B25B32D0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4" y="1848"/>
              <a:ext cx="769" cy="768"/>
            </a:xfrm>
            <a:custGeom>
              <a:avLst/>
              <a:gdLst>
                <a:gd name="T0" fmla="*/ 143 w 1538"/>
                <a:gd name="T1" fmla="*/ 0 h 1537"/>
                <a:gd name="T2" fmla="*/ 248 w 1538"/>
                <a:gd name="T3" fmla="*/ 13 h 1537"/>
                <a:gd name="T4" fmla="*/ 350 w 1538"/>
                <a:gd name="T5" fmla="*/ 33 h 1537"/>
                <a:gd name="T6" fmla="*/ 449 w 1538"/>
                <a:gd name="T7" fmla="*/ 60 h 1537"/>
                <a:gd name="T8" fmla="*/ 546 w 1538"/>
                <a:gd name="T9" fmla="*/ 93 h 1537"/>
                <a:gd name="T10" fmla="*/ 641 w 1538"/>
                <a:gd name="T11" fmla="*/ 131 h 1537"/>
                <a:gd name="T12" fmla="*/ 730 w 1538"/>
                <a:gd name="T13" fmla="*/ 177 h 1537"/>
                <a:gd name="T14" fmla="*/ 818 w 1538"/>
                <a:gd name="T15" fmla="*/ 227 h 1537"/>
                <a:gd name="T16" fmla="*/ 901 w 1538"/>
                <a:gd name="T17" fmla="*/ 283 h 1537"/>
                <a:gd name="T18" fmla="*/ 981 w 1538"/>
                <a:gd name="T19" fmla="*/ 344 h 1537"/>
                <a:gd name="T20" fmla="*/ 1056 w 1538"/>
                <a:gd name="T21" fmla="*/ 410 h 1537"/>
                <a:gd name="T22" fmla="*/ 1127 w 1538"/>
                <a:gd name="T23" fmla="*/ 481 h 1537"/>
                <a:gd name="T24" fmla="*/ 1193 w 1538"/>
                <a:gd name="T25" fmla="*/ 556 h 1537"/>
                <a:gd name="T26" fmla="*/ 1254 w 1538"/>
                <a:gd name="T27" fmla="*/ 636 h 1537"/>
                <a:gd name="T28" fmla="*/ 1310 w 1538"/>
                <a:gd name="T29" fmla="*/ 719 h 1537"/>
                <a:gd name="T30" fmla="*/ 1361 w 1538"/>
                <a:gd name="T31" fmla="*/ 807 h 1537"/>
                <a:gd name="T32" fmla="*/ 1406 w 1538"/>
                <a:gd name="T33" fmla="*/ 897 h 1537"/>
                <a:gd name="T34" fmla="*/ 1445 w 1538"/>
                <a:gd name="T35" fmla="*/ 991 h 1537"/>
                <a:gd name="T36" fmla="*/ 1478 w 1538"/>
                <a:gd name="T37" fmla="*/ 1088 h 1537"/>
                <a:gd name="T38" fmla="*/ 1505 w 1538"/>
                <a:gd name="T39" fmla="*/ 1188 h 1537"/>
                <a:gd name="T40" fmla="*/ 1524 w 1538"/>
                <a:gd name="T41" fmla="*/ 1289 h 1537"/>
                <a:gd name="T42" fmla="*/ 1538 w 1538"/>
                <a:gd name="T43" fmla="*/ 1393 h 1537"/>
                <a:gd name="T44" fmla="*/ 1537 w 1538"/>
                <a:gd name="T45" fmla="*/ 1421 h 1537"/>
                <a:gd name="T46" fmla="*/ 1532 w 1538"/>
                <a:gd name="T47" fmla="*/ 1447 h 1537"/>
                <a:gd name="T48" fmla="*/ 1521 w 1538"/>
                <a:gd name="T49" fmla="*/ 1472 h 1537"/>
                <a:gd name="T50" fmla="*/ 1505 w 1538"/>
                <a:gd name="T51" fmla="*/ 1494 h 1537"/>
                <a:gd name="T52" fmla="*/ 1483 w 1538"/>
                <a:gd name="T53" fmla="*/ 1512 h 1537"/>
                <a:gd name="T54" fmla="*/ 1461 w 1538"/>
                <a:gd name="T55" fmla="*/ 1525 h 1537"/>
                <a:gd name="T56" fmla="*/ 1435 w 1538"/>
                <a:gd name="T57" fmla="*/ 1534 h 1537"/>
                <a:gd name="T58" fmla="*/ 1407 w 1538"/>
                <a:gd name="T59" fmla="*/ 1537 h 1537"/>
                <a:gd name="T60" fmla="*/ 131 w 1538"/>
                <a:gd name="T61" fmla="*/ 1537 h 1537"/>
                <a:gd name="T62" fmla="*/ 101 w 1538"/>
                <a:gd name="T63" fmla="*/ 1533 h 1537"/>
                <a:gd name="T64" fmla="*/ 74 w 1538"/>
                <a:gd name="T65" fmla="*/ 1523 h 1537"/>
                <a:gd name="T66" fmla="*/ 50 w 1538"/>
                <a:gd name="T67" fmla="*/ 1508 h 1537"/>
                <a:gd name="T68" fmla="*/ 29 w 1538"/>
                <a:gd name="T69" fmla="*/ 1488 h 1537"/>
                <a:gd name="T70" fmla="*/ 14 w 1538"/>
                <a:gd name="T71" fmla="*/ 1463 h 1537"/>
                <a:gd name="T72" fmla="*/ 4 w 1538"/>
                <a:gd name="T73" fmla="*/ 1436 h 1537"/>
                <a:gd name="T74" fmla="*/ 0 w 1538"/>
                <a:gd name="T75" fmla="*/ 1406 h 1537"/>
                <a:gd name="T76" fmla="*/ 0 w 1538"/>
                <a:gd name="T77" fmla="*/ 130 h 1537"/>
                <a:gd name="T78" fmla="*/ 4 w 1538"/>
                <a:gd name="T79" fmla="*/ 103 h 1537"/>
                <a:gd name="T80" fmla="*/ 11 w 1538"/>
                <a:gd name="T81" fmla="*/ 78 h 1537"/>
                <a:gd name="T82" fmla="*/ 25 w 1538"/>
                <a:gd name="T83" fmla="*/ 54 h 1537"/>
                <a:gd name="T84" fmla="*/ 44 w 1538"/>
                <a:gd name="T85" fmla="*/ 34 h 1537"/>
                <a:gd name="T86" fmla="*/ 65 w 1538"/>
                <a:gd name="T87" fmla="*/ 18 h 1537"/>
                <a:gd name="T88" fmla="*/ 90 w 1538"/>
                <a:gd name="T89" fmla="*/ 7 h 1537"/>
                <a:gd name="T90" fmla="*/ 116 w 1538"/>
                <a:gd name="T91" fmla="*/ 0 h 1537"/>
                <a:gd name="T92" fmla="*/ 143 w 1538"/>
                <a:gd name="T93" fmla="*/ 0 h 1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38" h="1537">
                  <a:moveTo>
                    <a:pt x="143" y="0"/>
                  </a:moveTo>
                  <a:lnTo>
                    <a:pt x="248" y="13"/>
                  </a:lnTo>
                  <a:lnTo>
                    <a:pt x="350" y="33"/>
                  </a:lnTo>
                  <a:lnTo>
                    <a:pt x="449" y="60"/>
                  </a:lnTo>
                  <a:lnTo>
                    <a:pt x="546" y="93"/>
                  </a:lnTo>
                  <a:lnTo>
                    <a:pt x="641" y="131"/>
                  </a:lnTo>
                  <a:lnTo>
                    <a:pt x="730" y="177"/>
                  </a:lnTo>
                  <a:lnTo>
                    <a:pt x="818" y="227"/>
                  </a:lnTo>
                  <a:lnTo>
                    <a:pt x="901" y="283"/>
                  </a:lnTo>
                  <a:lnTo>
                    <a:pt x="981" y="344"/>
                  </a:lnTo>
                  <a:lnTo>
                    <a:pt x="1056" y="410"/>
                  </a:lnTo>
                  <a:lnTo>
                    <a:pt x="1127" y="481"/>
                  </a:lnTo>
                  <a:lnTo>
                    <a:pt x="1193" y="556"/>
                  </a:lnTo>
                  <a:lnTo>
                    <a:pt x="1254" y="636"/>
                  </a:lnTo>
                  <a:lnTo>
                    <a:pt x="1310" y="719"/>
                  </a:lnTo>
                  <a:lnTo>
                    <a:pt x="1361" y="807"/>
                  </a:lnTo>
                  <a:lnTo>
                    <a:pt x="1406" y="897"/>
                  </a:lnTo>
                  <a:lnTo>
                    <a:pt x="1445" y="991"/>
                  </a:lnTo>
                  <a:lnTo>
                    <a:pt x="1478" y="1088"/>
                  </a:lnTo>
                  <a:lnTo>
                    <a:pt x="1505" y="1188"/>
                  </a:lnTo>
                  <a:lnTo>
                    <a:pt x="1524" y="1289"/>
                  </a:lnTo>
                  <a:lnTo>
                    <a:pt x="1538" y="1393"/>
                  </a:lnTo>
                  <a:lnTo>
                    <a:pt x="1537" y="1421"/>
                  </a:lnTo>
                  <a:lnTo>
                    <a:pt x="1532" y="1447"/>
                  </a:lnTo>
                  <a:lnTo>
                    <a:pt x="1521" y="1472"/>
                  </a:lnTo>
                  <a:lnTo>
                    <a:pt x="1505" y="1494"/>
                  </a:lnTo>
                  <a:lnTo>
                    <a:pt x="1483" y="1512"/>
                  </a:lnTo>
                  <a:lnTo>
                    <a:pt x="1461" y="1525"/>
                  </a:lnTo>
                  <a:lnTo>
                    <a:pt x="1435" y="1534"/>
                  </a:lnTo>
                  <a:lnTo>
                    <a:pt x="1407" y="1537"/>
                  </a:lnTo>
                  <a:lnTo>
                    <a:pt x="131" y="1537"/>
                  </a:lnTo>
                  <a:lnTo>
                    <a:pt x="101" y="1533"/>
                  </a:lnTo>
                  <a:lnTo>
                    <a:pt x="74" y="1523"/>
                  </a:lnTo>
                  <a:lnTo>
                    <a:pt x="50" y="1508"/>
                  </a:lnTo>
                  <a:lnTo>
                    <a:pt x="29" y="1488"/>
                  </a:lnTo>
                  <a:lnTo>
                    <a:pt x="14" y="1463"/>
                  </a:lnTo>
                  <a:lnTo>
                    <a:pt x="4" y="1436"/>
                  </a:lnTo>
                  <a:lnTo>
                    <a:pt x="0" y="1406"/>
                  </a:lnTo>
                  <a:lnTo>
                    <a:pt x="0" y="130"/>
                  </a:lnTo>
                  <a:lnTo>
                    <a:pt x="4" y="103"/>
                  </a:lnTo>
                  <a:lnTo>
                    <a:pt x="11" y="78"/>
                  </a:lnTo>
                  <a:lnTo>
                    <a:pt x="25" y="54"/>
                  </a:lnTo>
                  <a:lnTo>
                    <a:pt x="44" y="34"/>
                  </a:lnTo>
                  <a:lnTo>
                    <a:pt x="65" y="18"/>
                  </a:lnTo>
                  <a:lnTo>
                    <a:pt x="90" y="7"/>
                  </a:lnTo>
                  <a:lnTo>
                    <a:pt x="116" y="0"/>
                  </a:lnTo>
                  <a:lnTo>
                    <a:pt x="14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24" name="Freeform 551">
              <a:extLst>
                <a:ext uri="{FF2B5EF4-FFF2-40B4-BE49-F238E27FC236}">
                  <a16:creationId xmlns:a16="http://schemas.microsoft.com/office/drawing/2014/main" xmlns="" id="{1D4EF178-6BB7-419B-8147-E2BFB1ABF2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8" y="3117"/>
              <a:ext cx="307" cy="307"/>
            </a:xfrm>
            <a:custGeom>
              <a:avLst/>
              <a:gdLst>
                <a:gd name="T0" fmla="*/ 307 w 614"/>
                <a:gd name="T1" fmla="*/ 0 h 613"/>
                <a:gd name="T2" fmla="*/ 352 w 614"/>
                <a:gd name="T3" fmla="*/ 4 h 613"/>
                <a:gd name="T4" fmla="*/ 395 w 614"/>
                <a:gd name="T5" fmla="*/ 14 h 613"/>
                <a:gd name="T6" fmla="*/ 435 w 614"/>
                <a:gd name="T7" fmla="*/ 29 h 613"/>
                <a:gd name="T8" fmla="*/ 473 w 614"/>
                <a:gd name="T9" fmla="*/ 50 h 613"/>
                <a:gd name="T10" fmla="*/ 508 w 614"/>
                <a:gd name="T11" fmla="*/ 76 h 613"/>
                <a:gd name="T12" fmla="*/ 538 w 614"/>
                <a:gd name="T13" fmla="*/ 106 h 613"/>
                <a:gd name="T14" fmla="*/ 564 w 614"/>
                <a:gd name="T15" fmla="*/ 141 h 613"/>
                <a:gd name="T16" fmla="*/ 585 w 614"/>
                <a:gd name="T17" fmla="*/ 178 h 613"/>
                <a:gd name="T18" fmla="*/ 600 w 614"/>
                <a:gd name="T19" fmla="*/ 218 h 613"/>
                <a:gd name="T20" fmla="*/ 610 w 614"/>
                <a:gd name="T21" fmla="*/ 262 h 613"/>
                <a:gd name="T22" fmla="*/ 614 w 614"/>
                <a:gd name="T23" fmla="*/ 307 h 613"/>
                <a:gd name="T24" fmla="*/ 610 w 614"/>
                <a:gd name="T25" fmla="*/ 353 h 613"/>
                <a:gd name="T26" fmla="*/ 600 w 614"/>
                <a:gd name="T27" fmla="*/ 395 h 613"/>
                <a:gd name="T28" fmla="*/ 585 w 614"/>
                <a:gd name="T29" fmla="*/ 436 h 613"/>
                <a:gd name="T30" fmla="*/ 564 w 614"/>
                <a:gd name="T31" fmla="*/ 474 h 613"/>
                <a:gd name="T32" fmla="*/ 538 w 614"/>
                <a:gd name="T33" fmla="*/ 509 h 613"/>
                <a:gd name="T34" fmla="*/ 508 w 614"/>
                <a:gd name="T35" fmla="*/ 538 h 613"/>
                <a:gd name="T36" fmla="*/ 473 w 614"/>
                <a:gd name="T37" fmla="*/ 565 h 613"/>
                <a:gd name="T38" fmla="*/ 435 w 614"/>
                <a:gd name="T39" fmla="*/ 585 h 613"/>
                <a:gd name="T40" fmla="*/ 395 w 614"/>
                <a:gd name="T41" fmla="*/ 601 h 613"/>
                <a:gd name="T42" fmla="*/ 352 w 614"/>
                <a:gd name="T43" fmla="*/ 611 h 613"/>
                <a:gd name="T44" fmla="*/ 307 w 614"/>
                <a:gd name="T45" fmla="*/ 613 h 613"/>
                <a:gd name="T46" fmla="*/ 261 w 614"/>
                <a:gd name="T47" fmla="*/ 611 h 613"/>
                <a:gd name="T48" fmla="*/ 218 w 614"/>
                <a:gd name="T49" fmla="*/ 601 h 613"/>
                <a:gd name="T50" fmla="*/ 177 w 614"/>
                <a:gd name="T51" fmla="*/ 585 h 613"/>
                <a:gd name="T52" fmla="*/ 140 w 614"/>
                <a:gd name="T53" fmla="*/ 565 h 613"/>
                <a:gd name="T54" fmla="*/ 105 w 614"/>
                <a:gd name="T55" fmla="*/ 538 h 613"/>
                <a:gd name="T56" fmla="*/ 75 w 614"/>
                <a:gd name="T57" fmla="*/ 509 h 613"/>
                <a:gd name="T58" fmla="*/ 49 w 614"/>
                <a:gd name="T59" fmla="*/ 474 h 613"/>
                <a:gd name="T60" fmla="*/ 28 w 614"/>
                <a:gd name="T61" fmla="*/ 436 h 613"/>
                <a:gd name="T62" fmla="*/ 13 w 614"/>
                <a:gd name="T63" fmla="*/ 395 h 613"/>
                <a:gd name="T64" fmla="*/ 3 w 614"/>
                <a:gd name="T65" fmla="*/ 353 h 613"/>
                <a:gd name="T66" fmla="*/ 0 w 614"/>
                <a:gd name="T67" fmla="*/ 307 h 613"/>
                <a:gd name="T68" fmla="*/ 3 w 614"/>
                <a:gd name="T69" fmla="*/ 262 h 613"/>
                <a:gd name="T70" fmla="*/ 13 w 614"/>
                <a:gd name="T71" fmla="*/ 218 h 613"/>
                <a:gd name="T72" fmla="*/ 28 w 614"/>
                <a:gd name="T73" fmla="*/ 178 h 613"/>
                <a:gd name="T74" fmla="*/ 49 w 614"/>
                <a:gd name="T75" fmla="*/ 141 h 613"/>
                <a:gd name="T76" fmla="*/ 75 w 614"/>
                <a:gd name="T77" fmla="*/ 106 h 613"/>
                <a:gd name="T78" fmla="*/ 105 w 614"/>
                <a:gd name="T79" fmla="*/ 76 h 613"/>
                <a:gd name="T80" fmla="*/ 140 w 614"/>
                <a:gd name="T81" fmla="*/ 50 h 613"/>
                <a:gd name="T82" fmla="*/ 177 w 614"/>
                <a:gd name="T83" fmla="*/ 29 h 613"/>
                <a:gd name="T84" fmla="*/ 218 w 614"/>
                <a:gd name="T85" fmla="*/ 14 h 613"/>
                <a:gd name="T86" fmla="*/ 261 w 614"/>
                <a:gd name="T87" fmla="*/ 4 h 613"/>
                <a:gd name="T88" fmla="*/ 307 w 614"/>
                <a:gd name="T89" fmla="*/ 0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14" h="613">
                  <a:moveTo>
                    <a:pt x="307" y="0"/>
                  </a:moveTo>
                  <a:lnTo>
                    <a:pt x="352" y="4"/>
                  </a:lnTo>
                  <a:lnTo>
                    <a:pt x="395" y="14"/>
                  </a:lnTo>
                  <a:lnTo>
                    <a:pt x="435" y="29"/>
                  </a:lnTo>
                  <a:lnTo>
                    <a:pt x="473" y="50"/>
                  </a:lnTo>
                  <a:lnTo>
                    <a:pt x="508" y="76"/>
                  </a:lnTo>
                  <a:lnTo>
                    <a:pt x="538" y="106"/>
                  </a:lnTo>
                  <a:lnTo>
                    <a:pt x="564" y="141"/>
                  </a:lnTo>
                  <a:lnTo>
                    <a:pt x="585" y="178"/>
                  </a:lnTo>
                  <a:lnTo>
                    <a:pt x="600" y="218"/>
                  </a:lnTo>
                  <a:lnTo>
                    <a:pt x="610" y="262"/>
                  </a:lnTo>
                  <a:lnTo>
                    <a:pt x="614" y="307"/>
                  </a:lnTo>
                  <a:lnTo>
                    <a:pt x="610" y="353"/>
                  </a:lnTo>
                  <a:lnTo>
                    <a:pt x="600" y="395"/>
                  </a:lnTo>
                  <a:lnTo>
                    <a:pt x="585" y="436"/>
                  </a:lnTo>
                  <a:lnTo>
                    <a:pt x="564" y="474"/>
                  </a:lnTo>
                  <a:lnTo>
                    <a:pt x="538" y="509"/>
                  </a:lnTo>
                  <a:lnTo>
                    <a:pt x="508" y="538"/>
                  </a:lnTo>
                  <a:lnTo>
                    <a:pt x="473" y="565"/>
                  </a:lnTo>
                  <a:lnTo>
                    <a:pt x="435" y="585"/>
                  </a:lnTo>
                  <a:lnTo>
                    <a:pt x="395" y="601"/>
                  </a:lnTo>
                  <a:lnTo>
                    <a:pt x="352" y="611"/>
                  </a:lnTo>
                  <a:lnTo>
                    <a:pt x="307" y="613"/>
                  </a:lnTo>
                  <a:lnTo>
                    <a:pt x="261" y="611"/>
                  </a:lnTo>
                  <a:lnTo>
                    <a:pt x="218" y="601"/>
                  </a:lnTo>
                  <a:lnTo>
                    <a:pt x="177" y="585"/>
                  </a:lnTo>
                  <a:lnTo>
                    <a:pt x="140" y="565"/>
                  </a:lnTo>
                  <a:lnTo>
                    <a:pt x="105" y="538"/>
                  </a:lnTo>
                  <a:lnTo>
                    <a:pt x="75" y="509"/>
                  </a:lnTo>
                  <a:lnTo>
                    <a:pt x="49" y="474"/>
                  </a:lnTo>
                  <a:lnTo>
                    <a:pt x="28" y="436"/>
                  </a:lnTo>
                  <a:lnTo>
                    <a:pt x="13" y="395"/>
                  </a:lnTo>
                  <a:lnTo>
                    <a:pt x="3" y="353"/>
                  </a:lnTo>
                  <a:lnTo>
                    <a:pt x="0" y="307"/>
                  </a:lnTo>
                  <a:lnTo>
                    <a:pt x="3" y="262"/>
                  </a:lnTo>
                  <a:lnTo>
                    <a:pt x="13" y="218"/>
                  </a:lnTo>
                  <a:lnTo>
                    <a:pt x="28" y="178"/>
                  </a:lnTo>
                  <a:lnTo>
                    <a:pt x="49" y="141"/>
                  </a:lnTo>
                  <a:lnTo>
                    <a:pt x="75" y="106"/>
                  </a:lnTo>
                  <a:lnTo>
                    <a:pt x="105" y="76"/>
                  </a:lnTo>
                  <a:lnTo>
                    <a:pt x="140" y="50"/>
                  </a:lnTo>
                  <a:lnTo>
                    <a:pt x="177" y="29"/>
                  </a:lnTo>
                  <a:lnTo>
                    <a:pt x="218" y="14"/>
                  </a:lnTo>
                  <a:lnTo>
                    <a:pt x="261" y="4"/>
                  </a:lnTo>
                  <a:lnTo>
                    <a:pt x="3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25" name="Freeform 552">
              <a:extLst>
                <a:ext uri="{FF2B5EF4-FFF2-40B4-BE49-F238E27FC236}">
                  <a16:creationId xmlns:a16="http://schemas.microsoft.com/office/drawing/2014/main" xmlns="" id="{C4C53BCB-9A0B-4EB0-B336-6CA725267B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45" y="2830"/>
              <a:ext cx="853" cy="881"/>
            </a:xfrm>
            <a:custGeom>
              <a:avLst/>
              <a:gdLst>
                <a:gd name="T0" fmla="*/ 743 w 1706"/>
                <a:gd name="T1" fmla="*/ 451 h 1763"/>
                <a:gd name="T2" fmla="*/ 599 w 1706"/>
                <a:gd name="T3" fmla="*/ 517 h 1763"/>
                <a:gd name="T4" fmla="*/ 488 w 1706"/>
                <a:gd name="T5" fmla="*/ 628 h 1763"/>
                <a:gd name="T6" fmla="*/ 422 w 1706"/>
                <a:gd name="T7" fmla="*/ 772 h 1763"/>
                <a:gd name="T8" fmla="*/ 412 w 1706"/>
                <a:gd name="T9" fmla="*/ 937 h 1763"/>
                <a:gd name="T10" fmla="*/ 460 w 1706"/>
                <a:gd name="T11" fmla="*/ 1090 h 1763"/>
                <a:gd name="T12" fmla="*/ 558 w 1706"/>
                <a:gd name="T13" fmla="*/ 1213 h 1763"/>
                <a:gd name="T14" fmla="*/ 692 w 1706"/>
                <a:gd name="T15" fmla="*/ 1296 h 1763"/>
                <a:gd name="T16" fmla="*/ 853 w 1706"/>
                <a:gd name="T17" fmla="*/ 1325 h 1763"/>
                <a:gd name="T18" fmla="*/ 1012 w 1706"/>
                <a:gd name="T19" fmla="*/ 1296 h 1763"/>
                <a:gd name="T20" fmla="*/ 1147 w 1706"/>
                <a:gd name="T21" fmla="*/ 1213 h 1763"/>
                <a:gd name="T22" fmla="*/ 1244 w 1706"/>
                <a:gd name="T23" fmla="*/ 1090 h 1763"/>
                <a:gd name="T24" fmla="*/ 1293 w 1706"/>
                <a:gd name="T25" fmla="*/ 937 h 1763"/>
                <a:gd name="T26" fmla="*/ 1283 w 1706"/>
                <a:gd name="T27" fmla="*/ 772 h 1763"/>
                <a:gd name="T28" fmla="*/ 1217 w 1706"/>
                <a:gd name="T29" fmla="*/ 628 h 1763"/>
                <a:gd name="T30" fmla="*/ 1106 w 1706"/>
                <a:gd name="T31" fmla="*/ 517 h 1763"/>
                <a:gd name="T32" fmla="*/ 961 w 1706"/>
                <a:gd name="T33" fmla="*/ 451 h 1763"/>
                <a:gd name="T34" fmla="*/ 706 w 1706"/>
                <a:gd name="T35" fmla="*/ 0 h 1763"/>
                <a:gd name="T36" fmla="*/ 1051 w 1706"/>
                <a:gd name="T37" fmla="*/ 12 h 1763"/>
                <a:gd name="T38" fmla="*/ 1107 w 1706"/>
                <a:gd name="T39" fmla="*/ 67 h 1763"/>
                <a:gd name="T40" fmla="*/ 1120 w 1706"/>
                <a:gd name="T41" fmla="*/ 244 h 1763"/>
                <a:gd name="T42" fmla="*/ 1268 w 1706"/>
                <a:gd name="T43" fmla="*/ 334 h 1763"/>
                <a:gd name="T44" fmla="*/ 1418 w 1706"/>
                <a:gd name="T45" fmla="*/ 255 h 1763"/>
                <a:gd name="T46" fmla="*/ 1486 w 1706"/>
                <a:gd name="T47" fmla="*/ 264 h 1763"/>
                <a:gd name="T48" fmla="*/ 1542 w 1706"/>
                <a:gd name="T49" fmla="*/ 314 h 1763"/>
                <a:gd name="T50" fmla="*/ 1704 w 1706"/>
                <a:gd name="T51" fmla="*/ 612 h 1763"/>
                <a:gd name="T52" fmla="*/ 1693 w 1706"/>
                <a:gd name="T53" fmla="*/ 680 h 1763"/>
                <a:gd name="T54" fmla="*/ 1644 w 1706"/>
                <a:gd name="T55" fmla="*/ 731 h 1763"/>
                <a:gd name="T56" fmla="*/ 1543 w 1706"/>
                <a:gd name="T57" fmla="*/ 881 h 1763"/>
                <a:gd name="T58" fmla="*/ 1644 w 1706"/>
                <a:gd name="T59" fmla="*/ 1030 h 1763"/>
                <a:gd name="T60" fmla="*/ 1697 w 1706"/>
                <a:gd name="T61" fmla="*/ 1091 h 1763"/>
                <a:gd name="T62" fmla="*/ 1701 w 1706"/>
                <a:gd name="T63" fmla="*/ 1170 h 1763"/>
                <a:gd name="T64" fmla="*/ 1529 w 1706"/>
                <a:gd name="T65" fmla="*/ 1468 h 1763"/>
                <a:gd name="T66" fmla="*/ 1470 w 1706"/>
                <a:gd name="T67" fmla="*/ 1505 h 1763"/>
                <a:gd name="T68" fmla="*/ 1398 w 1706"/>
                <a:gd name="T69" fmla="*/ 1501 h 1763"/>
                <a:gd name="T70" fmla="*/ 1222 w 1706"/>
                <a:gd name="T71" fmla="*/ 1463 h 1763"/>
                <a:gd name="T72" fmla="*/ 1120 w 1706"/>
                <a:gd name="T73" fmla="*/ 1642 h 1763"/>
                <a:gd name="T74" fmla="*/ 1092 w 1706"/>
                <a:gd name="T75" fmla="*/ 1718 h 1763"/>
                <a:gd name="T76" fmla="*/ 1026 w 1706"/>
                <a:gd name="T77" fmla="*/ 1759 h 1763"/>
                <a:gd name="T78" fmla="*/ 678 w 1706"/>
                <a:gd name="T79" fmla="*/ 1759 h 1763"/>
                <a:gd name="T80" fmla="*/ 612 w 1706"/>
                <a:gd name="T81" fmla="*/ 1718 h 1763"/>
                <a:gd name="T82" fmla="*/ 586 w 1706"/>
                <a:gd name="T83" fmla="*/ 1642 h 1763"/>
                <a:gd name="T84" fmla="*/ 484 w 1706"/>
                <a:gd name="T85" fmla="*/ 1463 h 1763"/>
                <a:gd name="T86" fmla="*/ 338 w 1706"/>
                <a:gd name="T87" fmla="*/ 1455 h 1763"/>
                <a:gd name="T88" fmla="*/ 361 w 1706"/>
                <a:gd name="T89" fmla="*/ 1377 h 1763"/>
                <a:gd name="T90" fmla="*/ 396 w 1706"/>
                <a:gd name="T91" fmla="*/ 1263 h 1763"/>
                <a:gd name="T92" fmla="*/ 378 w 1706"/>
                <a:gd name="T93" fmla="*/ 1125 h 1763"/>
                <a:gd name="T94" fmla="*/ 221 w 1706"/>
                <a:gd name="T95" fmla="*/ 851 h 1763"/>
                <a:gd name="T96" fmla="*/ 170 w 1706"/>
                <a:gd name="T97" fmla="*/ 795 h 1763"/>
                <a:gd name="T98" fmla="*/ 60 w 1706"/>
                <a:gd name="T99" fmla="*/ 731 h 1763"/>
                <a:gd name="T100" fmla="*/ 8 w 1706"/>
                <a:gd name="T101" fmla="*/ 671 h 1763"/>
                <a:gd name="T102" fmla="*/ 4 w 1706"/>
                <a:gd name="T103" fmla="*/ 593 h 1763"/>
                <a:gd name="T104" fmla="*/ 176 w 1706"/>
                <a:gd name="T105" fmla="*/ 295 h 1763"/>
                <a:gd name="T106" fmla="*/ 235 w 1706"/>
                <a:gd name="T107" fmla="*/ 258 h 1763"/>
                <a:gd name="T108" fmla="*/ 307 w 1706"/>
                <a:gd name="T109" fmla="*/ 262 h 1763"/>
                <a:gd name="T110" fmla="*/ 484 w 1706"/>
                <a:gd name="T111" fmla="*/ 300 h 1763"/>
                <a:gd name="T112" fmla="*/ 586 w 1706"/>
                <a:gd name="T113" fmla="*/ 121 h 1763"/>
                <a:gd name="T114" fmla="*/ 612 w 1706"/>
                <a:gd name="T115" fmla="*/ 45 h 1763"/>
                <a:gd name="T116" fmla="*/ 678 w 1706"/>
                <a:gd name="T117" fmla="*/ 4 h 1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706" h="1763">
                  <a:moveTo>
                    <a:pt x="853" y="437"/>
                  </a:moveTo>
                  <a:lnTo>
                    <a:pt x="797" y="441"/>
                  </a:lnTo>
                  <a:lnTo>
                    <a:pt x="743" y="451"/>
                  </a:lnTo>
                  <a:lnTo>
                    <a:pt x="692" y="467"/>
                  </a:lnTo>
                  <a:lnTo>
                    <a:pt x="644" y="490"/>
                  </a:lnTo>
                  <a:lnTo>
                    <a:pt x="599" y="517"/>
                  </a:lnTo>
                  <a:lnTo>
                    <a:pt x="558" y="549"/>
                  </a:lnTo>
                  <a:lnTo>
                    <a:pt x="520" y="587"/>
                  </a:lnTo>
                  <a:lnTo>
                    <a:pt x="488" y="628"/>
                  </a:lnTo>
                  <a:lnTo>
                    <a:pt x="460" y="673"/>
                  </a:lnTo>
                  <a:lnTo>
                    <a:pt x="438" y="721"/>
                  </a:lnTo>
                  <a:lnTo>
                    <a:pt x="422" y="772"/>
                  </a:lnTo>
                  <a:lnTo>
                    <a:pt x="412" y="826"/>
                  </a:lnTo>
                  <a:lnTo>
                    <a:pt x="408" y="881"/>
                  </a:lnTo>
                  <a:lnTo>
                    <a:pt x="412" y="937"/>
                  </a:lnTo>
                  <a:lnTo>
                    <a:pt x="422" y="990"/>
                  </a:lnTo>
                  <a:lnTo>
                    <a:pt x="438" y="1041"/>
                  </a:lnTo>
                  <a:lnTo>
                    <a:pt x="460" y="1090"/>
                  </a:lnTo>
                  <a:lnTo>
                    <a:pt x="488" y="1135"/>
                  </a:lnTo>
                  <a:lnTo>
                    <a:pt x="520" y="1176"/>
                  </a:lnTo>
                  <a:lnTo>
                    <a:pt x="558" y="1213"/>
                  </a:lnTo>
                  <a:lnTo>
                    <a:pt x="599" y="1246"/>
                  </a:lnTo>
                  <a:lnTo>
                    <a:pt x="644" y="1273"/>
                  </a:lnTo>
                  <a:lnTo>
                    <a:pt x="692" y="1296"/>
                  </a:lnTo>
                  <a:lnTo>
                    <a:pt x="743" y="1312"/>
                  </a:lnTo>
                  <a:lnTo>
                    <a:pt x="797" y="1322"/>
                  </a:lnTo>
                  <a:lnTo>
                    <a:pt x="853" y="1325"/>
                  </a:lnTo>
                  <a:lnTo>
                    <a:pt x="908" y="1322"/>
                  </a:lnTo>
                  <a:lnTo>
                    <a:pt x="961" y="1312"/>
                  </a:lnTo>
                  <a:lnTo>
                    <a:pt x="1012" y="1296"/>
                  </a:lnTo>
                  <a:lnTo>
                    <a:pt x="1061" y="1273"/>
                  </a:lnTo>
                  <a:lnTo>
                    <a:pt x="1106" y="1246"/>
                  </a:lnTo>
                  <a:lnTo>
                    <a:pt x="1147" y="1213"/>
                  </a:lnTo>
                  <a:lnTo>
                    <a:pt x="1184" y="1176"/>
                  </a:lnTo>
                  <a:lnTo>
                    <a:pt x="1217" y="1135"/>
                  </a:lnTo>
                  <a:lnTo>
                    <a:pt x="1244" y="1090"/>
                  </a:lnTo>
                  <a:lnTo>
                    <a:pt x="1267" y="1041"/>
                  </a:lnTo>
                  <a:lnTo>
                    <a:pt x="1283" y="990"/>
                  </a:lnTo>
                  <a:lnTo>
                    <a:pt x="1293" y="937"/>
                  </a:lnTo>
                  <a:lnTo>
                    <a:pt x="1297" y="881"/>
                  </a:lnTo>
                  <a:lnTo>
                    <a:pt x="1293" y="826"/>
                  </a:lnTo>
                  <a:lnTo>
                    <a:pt x="1283" y="772"/>
                  </a:lnTo>
                  <a:lnTo>
                    <a:pt x="1267" y="721"/>
                  </a:lnTo>
                  <a:lnTo>
                    <a:pt x="1244" y="673"/>
                  </a:lnTo>
                  <a:lnTo>
                    <a:pt x="1217" y="628"/>
                  </a:lnTo>
                  <a:lnTo>
                    <a:pt x="1184" y="587"/>
                  </a:lnTo>
                  <a:lnTo>
                    <a:pt x="1147" y="549"/>
                  </a:lnTo>
                  <a:lnTo>
                    <a:pt x="1106" y="517"/>
                  </a:lnTo>
                  <a:lnTo>
                    <a:pt x="1061" y="490"/>
                  </a:lnTo>
                  <a:lnTo>
                    <a:pt x="1012" y="467"/>
                  </a:lnTo>
                  <a:lnTo>
                    <a:pt x="961" y="451"/>
                  </a:lnTo>
                  <a:lnTo>
                    <a:pt x="908" y="441"/>
                  </a:lnTo>
                  <a:lnTo>
                    <a:pt x="853" y="437"/>
                  </a:lnTo>
                  <a:close/>
                  <a:moveTo>
                    <a:pt x="706" y="0"/>
                  </a:moveTo>
                  <a:lnTo>
                    <a:pt x="999" y="0"/>
                  </a:lnTo>
                  <a:lnTo>
                    <a:pt x="1026" y="4"/>
                  </a:lnTo>
                  <a:lnTo>
                    <a:pt x="1051" y="12"/>
                  </a:lnTo>
                  <a:lnTo>
                    <a:pt x="1074" y="26"/>
                  </a:lnTo>
                  <a:lnTo>
                    <a:pt x="1092" y="45"/>
                  </a:lnTo>
                  <a:lnTo>
                    <a:pt x="1107" y="67"/>
                  </a:lnTo>
                  <a:lnTo>
                    <a:pt x="1116" y="92"/>
                  </a:lnTo>
                  <a:lnTo>
                    <a:pt x="1120" y="121"/>
                  </a:lnTo>
                  <a:lnTo>
                    <a:pt x="1120" y="244"/>
                  </a:lnTo>
                  <a:lnTo>
                    <a:pt x="1172" y="269"/>
                  </a:lnTo>
                  <a:lnTo>
                    <a:pt x="1221" y="300"/>
                  </a:lnTo>
                  <a:lnTo>
                    <a:pt x="1268" y="334"/>
                  </a:lnTo>
                  <a:lnTo>
                    <a:pt x="1379" y="270"/>
                  </a:lnTo>
                  <a:lnTo>
                    <a:pt x="1398" y="260"/>
                  </a:lnTo>
                  <a:lnTo>
                    <a:pt x="1418" y="255"/>
                  </a:lnTo>
                  <a:lnTo>
                    <a:pt x="1439" y="254"/>
                  </a:lnTo>
                  <a:lnTo>
                    <a:pt x="1464" y="257"/>
                  </a:lnTo>
                  <a:lnTo>
                    <a:pt x="1486" y="264"/>
                  </a:lnTo>
                  <a:lnTo>
                    <a:pt x="1509" y="276"/>
                  </a:lnTo>
                  <a:lnTo>
                    <a:pt x="1527" y="293"/>
                  </a:lnTo>
                  <a:lnTo>
                    <a:pt x="1542" y="314"/>
                  </a:lnTo>
                  <a:lnTo>
                    <a:pt x="1689" y="567"/>
                  </a:lnTo>
                  <a:lnTo>
                    <a:pt x="1699" y="589"/>
                  </a:lnTo>
                  <a:lnTo>
                    <a:pt x="1704" y="612"/>
                  </a:lnTo>
                  <a:lnTo>
                    <a:pt x="1706" y="635"/>
                  </a:lnTo>
                  <a:lnTo>
                    <a:pt x="1701" y="659"/>
                  </a:lnTo>
                  <a:lnTo>
                    <a:pt x="1693" y="680"/>
                  </a:lnTo>
                  <a:lnTo>
                    <a:pt x="1681" y="700"/>
                  </a:lnTo>
                  <a:lnTo>
                    <a:pt x="1664" y="718"/>
                  </a:lnTo>
                  <a:lnTo>
                    <a:pt x="1644" y="731"/>
                  </a:lnTo>
                  <a:lnTo>
                    <a:pt x="1535" y="795"/>
                  </a:lnTo>
                  <a:lnTo>
                    <a:pt x="1540" y="838"/>
                  </a:lnTo>
                  <a:lnTo>
                    <a:pt x="1543" y="881"/>
                  </a:lnTo>
                  <a:lnTo>
                    <a:pt x="1540" y="924"/>
                  </a:lnTo>
                  <a:lnTo>
                    <a:pt x="1535" y="967"/>
                  </a:lnTo>
                  <a:lnTo>
                    <a:pt x="1644" y="1030"/>
                  </a:lnTo>
                  <a:lnTo>
                    <a:pt x="1667" y="1048"/>
                  </a:lnTo>
                  <a:lnTo>
                    <a:pt x="1684" y="1068"/>
                  </a:lnTo>
                  <a:lnTo>
                    <a:pt x="1697" y="1091"/>
                  </a:lnTo>
                  <a:lnTo>
                    <a:pt x="1704" y="1117"/>
                  </a:lnTo>
                  <a:lnTo>
                    <a:pt x="1706" y="1144"/>
                  </a:lnTo>
                  <a:lnTo>
                    <a:pt x="1701" y="1170"/>
                  </a:lnTo>
                  <a:lnTo>
                    <a:pt x="1689" y="1195"/>
                  </a:lnTo>
                  <a:lnTo>
                    <a:pt x="1542" y="1449"/>
                  </a:lnTo>
                  <a:lnTo>
                    <a:pt x="1529" y="1468"/>
                  </a:lnTo>
                  <a:lnTo>
                    <a:pt x="1512" y="1484"/>
                  </a:lnTo>
                  <a:lnTo>
                    <a:pt x="1492" y="1496"/>
                  </a:lnTo>
                  <a:lnTo>
                    <a:pt x="1470" y="1505"/>
                  </a:lnTo>
                  <a:lnTo>
                    <a:pt x="1439" y="1509"/>
                  </a:lnTo>
                  <a:lnTo>
                    <a:pt x="1418" y="1507"/>
                  </a:lnTo>
                  <a:lnTo>
                    <a:pt x="1398" y="1501"/>
                  </a:lnTo>
                  <a:lnTo>
                    <a:pt x="1379" y="1492"/>
                  </a:lnTo>
                  <a:lnTo>
                    <a:pt x="1268" y="1429"/>
                  </a:lnTo>
                  <a:lnTo>
                    <a:pt x="1222" y="1463"/>
                  </a:lnTo>
                  <a:lnTo>
                    <a:pt x="1172" y="1492"/>
                  </a:lnTo>
                  <a:lnTo>
                    <a:pt x="1120" y="1519"/>
                  </a:lnTo>
                  <a:lnTo>
                    <a:pt x="1120" y="1642"/>
                  </a:lnTo>
                  <a:lnTo>
                    <a:pt x="1116" y="1669"/>
                  </a:lnTo>
                  <a:lnTo>
                    <a:pt x="1107" y="1696"/>
                  </a:lnTo>
                  <a:lnTo>
                    <a:pt x="1092" y="1718"/>
                  </a:lnTo>
                  <a:lnTo>
                    <a:pt x="1074" y="1737"/>
                  </a:lnTo>
                  <a:lnTo>
                    <a:pt x="1051" y="1750"/>
                  </a:lnTo>
                  <a:lnTo>
                    <a:pt x="1026" y="1759"/>
                  </a:lnTo>
                  <a:lnTo>
                    <a:pt x="999" y="1763"/>
                  </a:lnTo>
                  <a:lnTo>
                    <a:pt x="706" y="1763"/>
                  </a:lnTo>
                  <a:lnTo>
                    <a:pt x="678" y="1759"/>
                  </a:lnTo>
                  <a:lnTo>
                    <a:pt x="654" y="1750"/>
                  </a:lnTo>
                  <a:lnTo>
                    <a:pt x="631" y="1737"/>
                  </a:lnTo>
                  <a:lnTo>
                    <a:pt x="612" y="1718"/>
                  </a:lnTo>
                  <a:lnTo>
                    <a:pt x="597" y="1696"/>
                  </a:lnTo>
                  <a:lnTo>
                    <a:pt x="589" y="1669"/>
                  </a:lnTo>
                  <a:lnTo>
                    <a:pt x="586" y="1642"/>
                  </a:lnTo>
                  <a:lnTo>
                    <a:pt x="586" y="1519"/>
                  </a:lnTo>
                  <a:lnTo>
                    <a:pt x="533" y="1492"/>
                  </a:lnTo>
                  <a:lnTo>
                    <a:pt x="484" y="1463"/>
                  </a:lnTo>
                  <a:lnTo>
                    <a:pt x="437" y="1429"/>
                  </a:lnTo>
                  <a:lnTo>
                    <a:pt x="352" y="1477"/>
                  </a:lnTo>
                  <a:lnTo>
                    <a:pt x="338" y="1455"/>
                  </a:lnTo>
                  <a:lnTo>
                    <a:pt x="321" y="1434"/>
                  </a:lnTo>
                  <a:lnTo>
                    <a:pt x="343" y="1406"/>
                  </a:lnTo>
                  <a:lnTo>
                    <a:pt x="361" y="1377"/>
                  </a:lnTo>
                  <a:lnTo>
                    <a:pt x="376" y="1345"/>
                  </a:lnTo>
                  <a:lnTo>
                    <a:pt x="387" y="1311"/>
                  </a:lnTo>
                  <a:lnTo>
                    <a:pt x="396" y="1263"/>
                  </a:lnTo>
                  <a:lnTo>
                    <a:pt x="397" y="1217"/>
                  </a:lnTo>
                  <a:lnTo>
                    <a:pt x="392" y="1170"/>
                  </a:lnTo>
                  <a:lnTo>
                    <a:pt x="378" y="1125"/>
                  </a:lnTo>
                  <a:lnTo>
                    <a:pt x="358" y="1083"/>
                  </a:lnTo>
                  <a:lnTo>
                    <a:pt x="241" y="881"/>
                  </a:lnTo>
                  <a:lnTo>
                    <a:pt x="221" y="851"/>
                  </a:lnTo>
                  <a:lnTo>
                    <a:pt x="196" y="825"/>
                  </a:lnTo>
                  <a:lnTo>
                    <a:pt x="170" y="800"/>
                  </a:lnTo>
                  <a:lnTo>
                    <a:pt x="170" y="795"/>
                  </a:lnTo>
                  <a:lnTo>
                    <a:pt x="141" y="779"/>
                  </a:lnTo>
                  <a:lnTo>
                    <a:pt x="118" y="765"/>
                  </a:lnTo>
                  <a:lnTo>
                    <a:pt x="60" y="731"/>
                  </a:lnTo>
                  <a:lnTo>
                    <a:pt x="38" y="715"/>
                  </a:lnTo>
                  <a:lnTo>
                    <a:pt x="20" y="695"/>
                  </a:lnTo>
                  <a:lnTo>
                    <a:pt x="8" y="671"/>
                  </a:lnTo>
                  <a:lnTo>
                    <a:pt x="0" y="645"/>
                  </a:lnTo>
                  <a:lnTo>
                    <a:pt x="0" y="619"/>
                  </a:lnTo>
                  <a:lnTo>
                    <a:pt x="4" y="593"/>
                  </a:lnTo>
                  <a:lnTo>
                    <a:pt x="15" y="567"/>
                  </a:lnTo>
                  <a:lnTo>
                    <a:pt x="162" y="314"/>
                  </a:lnTo>
                  <a:lnTo>
                    <a:pt x="176" y="295"/>
                  </a:lnTo>
                  <a:lnTo>
                    <a:pt x="192" y="279"/>
                  </a:lnTo>
                  <a:lnTo>
                    <a:pt x="212" y="267"/>
                  </a:lnTo>
                  <a:lnTo>
                    <a:pt x="235" y="258"/>
                  </a:lnTo>
                  <a:lnTo>
                    <a:pt x="266" y="254"/>
                  </a:lnTo>
                  <a:lnTo>
                    <a:pt x="287" y="255"/>
                  </a:lnTo>
                  <a:lnTo>
                    <a:pt x="307" y="262"/>
                  </a:lnTo>
                  <a:lnTo>
                    <a:pt x="327" y="270"/>
                  </a:lnTo>
                  <a:lnTo>
                    <a:pt x="437" y="334"/>
                  </a:lnTo>
                  <a:lnTo>
                    <a:pt x="484" y="300"/>
                  </a:lnTo>
                  <a:lnTo>
                    <a:pt x="533" y="269"/>
                  </a:lnTo>
                  <a:lnTo>
                    <a:pt x="586" y="244"/>
                  </a:lnTo>
                  <a:lnTo>
                    <a:pt x="586" y="121"/>
                  </a:lnTo>
                  <a:lnTo>
                    <a:pt x="589" y="92"/>
                  </a:lnTo>
                  <a:lnTo>
                    <a:pt x="597" y="67"/>
                  </a:lnTo>
                  <a:lnTo>
                    <a:pt x="612" y="45"/>
                  </a:lnTo>
                  <a:lnTo>
                    <a:pt x="631" y="26"/>
                  </a:lnTo>
                  <a:lnTo>
                    <a:pt x="654" y="12"/>
                  </a:lnTo>
                  <a:lnTo>
                    <a:pt x="678" y="4"/>
                  </a:lnTo>
                  <a:lnTo>
                    <a:pt x="70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26" name="Freeform 553">
              <a:extLst>
                <a:ext uri="{FF2B5EF4-FFF2-40B4-BE49-F238E27FC236}">
                  <a16:creationId xmlns:a16="http://schemas.microsoft.com/office/drawing/2014/main" xmlns="" id="{EB45CC0C-1EA8-4C67-B684-D7E4624BF8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4" y="3197"/>
              <a:ext cx="677" cy="700"/>
            </a:xfrm>
            <a:custGeom>
              <a:avLst/>
              <a:gdLst>
                <a:gd name="T0" fmla="*/ 594 w 1354"/>
                <a:gd name="T1" fmla="*/ 448 h 1399"/>
                <a:gd name="T2" fmla="*/ 492 w 1354"/>
                <a:gd name="T3" fmla="*/ 513 h 1399"/>
                <a:gd name="T4" fmla="*/ 427 w 1354"/>
                <a:gd name="T5" fmla="*/ 615 h 1399"/>
                <a:gd name="T6" fmla="*/ 417 w 1354"/>
                <a:gd name="T7" fmla="*/ 741 h 1399"/>
                <a:gd name="T8" fmla="*/ 464 w 1354"/>
                <a:gd name="T9" fmla="*/ 855 h 1399"/>
                <a:gd name="T10" fmla="*/ 556 w 1354"/>
                <a:gd name="T11" fmla="*/ 933 h 1399"/>
                <a:gd name="T12" fmla="*/ 677 w 1354"/>
                <a:gd name="T13" fmla="*/ 963 h 1399"/>
                <a:gd name="T14" fmla="*/ 798 w 1354"/>
                <a:gd name="T15" fmla="*/ 933 h 1399"/>
                <a:gd name="T16" fmla="*/ 890 w 1354"/>
                <a:gd name="T17" fmla="*/ 855 h 1399"/>
                <a:gd name="T18" fmla="*/ 938 w 1354"/>
                <a:gd name="T19" fmla="*/ 741 h 1399"/>
                <a:gd name="T20" fmla="*/ 928 w 1354"/>
                <a:gd name="T21" fmla="*/ 615 h 1399"/>
                <a:gd name="T22" fmla="*/ 864 w 1354"/>
                <a:gd name="T23" fmla="*/ 513 h 1399"/>
                <a:gd name="T24" fmla="*/ 761 w 1354"/>
                <a:gd name="T25" fmla="*/ 448 h 1399"/>
                <a:gd name="T26" fmla="*/ 561 w 1354"/>
                <a:gd name="T27" fmla="*/ 0 h 1399"/>
                <a:gd name="T28" fmla="*/ 842 w 1354"/>
                <a:gd name="T29" fmla="*/ 12 h 1399"/>
                <a:gd name="T30" fmla="*/ 885 w 1354"/>
                <a:gd name="T31" fmla="*/ 70 h 1399"/>
                <a:gd name="T32" fmla="*/ 930 w 1354"/>
                <a:gd name="T33" fmla="*/ 214 h 1399"/>
                <a:gd name="T34" fmla="*/ 1095 w 1354"/>
                <a:gd name="T35" fmla="*/ 214 h 1399"/>
                <a:gd name="T36" fmla="*/ 1162 w 1354"/>
                <a:gd name="T37" fmla="*/ 203 h 1399"/>
                <a:gd name="T38" fmla="*/ 1213 w 1354"/>
                <a:gd name="T39" fmla="*/ 232 h 1399"/>
                <a:gd name="T40" fmla="*/ 1352 w 1354"/>
                <a:gd name="T41" fmla="*/ 473 h 1399"/>
                <a:gd name="T42" fmla="*/ 1342 w 1354"/>
                <a:gd name="T43" fmla="*/ 546 h 1399"/>
                <a:gd name="T44" fmla="*/ 1218 w 1354"/>
                <a:gd name="T45" fmla="*/ 630 h 1399"/>
                <a:gd name="T46" fmla="*/ 1223 w 1354"/>
                <a:gd name="T47" fmla="*/ 734 h 1399"/>
                <a:gd name="T48" fmla="*/ 1324 w 1354"/>
                <a:gd name="T49" fmla="*/ 831 h 1399"/>
                <a:gd name="T50" fmla="*/ 1353 w 1354"/>
                <a:gd name="T51" fmla="*/ 886 h 1399"/>
                <a:gd name="T52" fmla="*/ 1342 w 1354"/>
                <a:gd name="T53" fmla="*/ 948 h 1399"/>
                <a:gd name="T54" fmla="*/ 1191 w 1354"/>
                <a:gd name="T55" fmla="*/ 1185 h 1399"/>
                <a:gd name="T56" fmla="*/ 1119 w 1354"/>
                <a:gd name="T57" fmla="*/ 1193 h 1399"/>
                <a:gd name="T58" fmla="*/ 970 w 1354"/>
                <a:gd name="T59" fmla="*/ 1161 h 1399"/>
                <a:gd name="T60" fmla="*/ 889 w 1354"/>
                <a:gd name="T61" fmla="*/ 1303 h 1399"/>
                <a:gd name="T62" fmla="*/ 861 w 1354"/>
                <a:gd name="T63" fmla="*/ 1370 h 1399"/>
                <a:gd name="T64" fmla="*/ 793 w 1354"/>
                <a:gd name="T65" fmla="*/ 1399 h 1399"/>
                <a:gd name="T66" fmla="*/ 513 w 1354"/>
                <a:gd name="T67" fmla="*/ 1385 h 1399"/>
                <a:gd name="T68" fmla="*/ 469 w 1354"/>
                <a:gd name="T69" fmla="*/ 1328 h 1399"/>
                <a:gd name="T70" fmla="*/ 424 w 1354"/>
                <a:gd name="T71" fmla="*/ 1185 h 1399"/>
                <a:gd name="T72" fmla="*/ 260 w 1354"/>
                <a:gd name="T73" fmla="*/ 1185 h 1399"/>
                <a:gd name="T74" fmla="*/ 187 w 1354"/>
                <a:gd name="T75" fmla="*/ 1193 h 1399"/>
                <a:gd name="T76" fmla="*/ 129 w 1354"/>
                <a:gd name="T77" fmla="*/ 1150 h 1399"/>
                <a:gd name="T78" fmla="*/ 0 w 1354"/>
                <a:gd name="T79" fmla="*/ 907 h 1399"/>
                <a:gd name="T80" fmla="*/ 17 w 1354"/>
                <a:gd name="T81" fmla="*/ 847 h 1399"/>
                <a:gd name="T82" fmla="*/ 136 w 1354"/>
                <a:gd name="T83" fmla="*/ 767 h 1399"/>
                <a:gd name="T84" fmla="*/ 131 w 1354"/>
                <a:gd name="T85" fmla="*/ 665 h 1399"/>
                <a:gd name="T86" fmla="*/ 30 w 1354"/>
                <a:gd name="T87" fmla="*/ 567 h 1399"/>
                <a:gd name="T88" fmla="*/ 2 w 1354"/>
                <a:gd name="T89" fmla="*/ 512 h 1399"/>
                <a:gd name="T90" fmla="*/ 13 w 1354"/>
                <a:gd name="T91" fmla="*/ 450 h 1399"/>
                <a:gd name="T92" fmla="*/ 164 w 1354"/>
                <a:gd name="T93" fmla="*/ 214 h 1399"/>
                <a:gd name="T94" fmla="*/ 237 w 1354"/>
                <a:gd name="T95" fmla="*/ 204 h 1399"/>
                <a:gd name="T96" fmla="*/ 384 w 1354"/>
                <a:gd name="T97" fmla="*/ 238 h 1399"/>
                <a:gd name="T98" fmla="*/ 465 w 1354"/>
                <a:gd name="T99" fmla="*/ 95 h 1399"/>
                <a:gd name="T100" fmla="*/ 494 w 1354"/>
                <a:gd name="T101" fmla="*/ 27 h 1399"/>
                <a:gd name="T102" fmla="*/ 561 w 1354"/>
                <a:gd name="T103" fmla="*/ 0 h 1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54" h="1399">
                  <a:moveTo>
                    <a:pt x="677" y="436"/>
                  </a:moveTo>
                  <a:lnTo>
                    <a:pt x="635" y="438"/>
                  </a:lnTo>
                  <a:lnTo>
                    <a:pt x="594" y="448"/>
                  </a:lnTo>
                  <a:lnTo>
                    <a:pt x="556" y="465"/>
                  </a:lnTo>
                  <a:lnTo>
                    <a:pt x="521" y="487"/>
                  </a:lnTo>
                  <a:lnTo>
                    <a:pt x="492" y="513"/>
                  </a:lnTo>
                  <a:lnTo>
                    <a:pt x="464" y="543"/>
                  </a:lnTo>
                  <a:lnTo>
                    <a:pt x="443" y="578"/>
                  </a:lnTo>
                  <a:lnTo>
                    <a:pt x="427" y="615"/>
                  </a:lnTo>
                  <a:lnTo>
                    <a:pt x="417" y="657"/>
                  </a:lnTo>
                  <a:lnTo>
                    <a:pt x="414" y="699"/>
                  </a:lnTo>
                  <a:lnTo>
                    <a:pt x="417" y="741"/>
                  </a:lnTo>
                  <a:lnTo>
                    <a:pt x="427" y="782"/>
                  </a:lnTo>
                  <a:lnTo>
                    <a:pt x="443" y="820"/>
                  </a:lnTo>
                  <a:lnTo>
                    <a:pt x="464" y="855"/>
                  </a:lnTo>
                  <a:lnTo>
                    <a:pt x="492" y="886"/>
                  </a:lnTo>
                  <a:lnTo>
                    <a:pt x="521" y="912"/>
                  </a:lnTo>
                  <a:lnTo>
                    <a:pt x="556" y="933"/>
                  </a:lnTo>
                  <a:lnTo>
                    <a:pt x="594" y="949"/>
                  </a:lnTo>
                  <a:lnTo>
                    <a:pt x="635" y="959"/>
                  </a:lnTo>
                  <a:lnTo>
                    <a:pt x="677" y="963"/>
                  </a:lnTo>
                  <a:lnTo>
                    <a:pt x="720" y="959"/>
                  </a:lnTo>
                  <a:lnTo>
                    <a:pt x="761" y="949"/>
                  </a:lnTo>
                  <a:lnTo>
                    <a:pt x="798" y="933"/>
                  </a:lnTo>
                  <a:lnTo>
                    <a:pt x="833" y="912"/>
                  </a:lnTo>
                  <a:lnTo>
                    <a:pt x="864" y="886"/>
                  </a:lnTo>
                  <a:lnTo>
                    <a:pt x="890" y="855"/>
                  </a:lnTo>
                  <a:lnTo>
                    <a:pt x="912" y="820"/>
                  </a:lnTo>
                  <a:lnTo>
                    <a:pt x="928" y="782"/>
                  </a:lnTo>
                  <a:lnTo>
                    <a:pt x="938" y="741"/>
                  </a:lnTo>
                  <a:lnTo>
                    <a:pt x="942" y="699"/>
                  </a:lnTo>
                  <a:lnTo>
                    <a:pt x="938" y="657"/>
                  </a:lnTo>
                  <a:lnTo>
                    <a:pt x="928" y="615"/>
                  </a:lnTo>
                  <a:lnTo>
                    <a:pt x="912" y="578"/>
                  </a:lnTo>
                  <a:lnTo>
                    <a:pt x="890" y="543"/>
                  </a:lnTo>
                  <a:lnTo>
                    <a:pt x="864" y="513"/>
                  </a:lnTo>
                  <a:lnTo>
                    <a:pt x="833" y="487"/>
                  </a:lnTo>
                  <a:lnTo>
                    <a:pt x="798" y="465"/>
                  </a:lnTo>
                  <a:lnTo>
                    <a:pt x="761" y="448"/>
                  </a:lnTo>
                  <a:lnTo>
                    <a:pt x="720" y="438"/>
                  </a:lnTo>
                  <a:lnTo>
                    <a:pt x="677" y="436"/>
                  </a:lnTo>
                  <a:close/>
                  <a:moveTo>
                    <a:pt x="561" y="0"/>
                  </a:moveTo>
                  <a:lnTo>
                    <a:pt x="793" y="0"/>
                  </a:lnTo>
                  <a:lnTo>
                    <a:pt x="818" y="2"/>
                  </a:lnTo>
                  <a:lnTo>
                    <a:pt x="842" y="12"/>
                  </a:lnTo>
                  <a:lnTo>
                    <a:pt x="861" y="27"/>
                  </a:lnTo>
                  <a:lnTo>
                    <a:pt x="875" y="47"/>
                  </a:lnTo>
                  <a:lnTo>
                    <a:pt x="885" y="70"/>
                  </a:lnTo>
                  <a:lnTo>
                    <a:pt x="889" y="95"/>
                  </a:lnTo>
                  <a:lnTo>
                    <a:pt x="889" y="193"/>
                  </a:lnTo>
                  <a:lnTo>
                    <a:pt x="930" y="214"/>
                  </a:lnTo>
                  <a:lnTo>
                    <a:pt x="970" y="238"/>
                  </a:lnTo>
                  <a:lnTo>
                    <a:pt x="1008" y="264"/>
                  </a:lnTo>
                  <a:lnTo>
                    <a:pt x="1095" y="214"/>
                  </a:lnTo>
                  <a:lnTo>
                    <a:pt x="1119" y="204"/>
                  </a:lnTo>
                  <a:lnTo>
                    <a:pt x="1142" y="201"/>
                  </a:lnTo>
                  <a:lnTo>
                    <a:pt x="1162" y="203"/>
                  </a:lnTo>
                  <a:lnTo>
                    <a:pt x="1181" y="209"/>
                  </a:lnTo>
                  <a:lnTo>
                    <a:pt x="1198" y="219"/>
                  </a:lnTo>
                  <a:lnTo>
                    <a:pt x="1213" y="232"/>
                  </a:lnTo>
                  <a:lnTo>
                    <a:pt x="1226" y="249"/>
                  </a:lnTo>
                  <a:lnTo>
                    <a:pt x="1342" y="450"/>
                  </a:lnTo>
                  <a:lnTo>
                    <a:pt x="1352" y="473"/>
                  </a:lnTo>
                  <a:lnTo>
                    <a:pt x="1354" y="497"/>
                  </a:lnTo>
                  <a:lnTo>
                    <a:pt x="1352" y="522"/>
                  </a:lnTo>
                  <a:lnTo>
                    <a:pt x="1342" y="546"/>
                  </a:lnTo>
                  <a:lnTo>
                    <a:pt x="1327" y="566"/>
                  </a:lnTo>
                  <a:lnTo>
                    <a:pt x="1307" y="581"/>
                  </a:lnTo>
                  <a:lnTo>
                    <a:pt x="1218" y="630"/>
                  </a:lnTo>
                  <a:lnTo>
                    <a:pt x="1223" y="665"/>
                  </a:lnTo>
                  <a:lnTo>
                    <a:pt x="1226" y="699"/>
                  </a:lnTo>
                  <a:lnTo>
                    <a:pt x="1223" y="734"/>
                  </a:lnTo>
                  <a:lnTo>
                    <a:pt x="1218" y="767"/>
                  </a:lnTo>
                  <a:lnTo>
                    <a:pt x="1307" y="818"/>
                  </a:lnTo>
                  <a:lnTo>
                    <a:pt x="1324" y="831"/>
                  </a:lnTo>
                  <a:lnTo>
                    <a:pt x="1338" y="847"/>
                  </a:lnTo>
                  <a:lnTo>
                    <a:pt x="1348" y="866"/>
                  </a:lnTo>
                  <a:lnTo>
                    <a:pt x="1353" y="886"/>
                  </a:lnTo>
                  <a:lnTo>
                    <a:pt x="1354" y="907"/>
                  </a:lnTo>
                  <a:lnTo>
                    <a:pt x="1350" y="928"/>
                  </a:lnTo>
                  <a:lnTo>
                    <a:pt x="1342" y="948"/>
                  </a:lnTo>
                  <a:lnTo>
                    <a:pt x="1226" y="1150"/>
                  </a:lnTo>
                  <a:lnTo>
                    <a:pt x="1210" y="1169"/>
                  </a:lnTo>
                  <a:lnTo>
                    <a:pt x="1191" y="1185"/>
                  </a:lnTo>
                  <a:lnTo>
                    <a:pt x="1167" y="1193"/>
                  </a:lnTo>
                  <a:lnTo>
                    <a:pt x="1142" y="1197"/>
                  </a:lnTo>
                  <a:lnTo>
                    <a:pt x="1119" y="1193"/>
                  </a:lnTo>
                  <a:lnTo>
                    <a:pt x="1095" y="1185"/>
                  </a:lnTo>
                  <a:lnTo>
                    <a:pt x="1008" y="1134"/>
                  </a:lnTo>
                  <a:lnTo>
                    <a:pt x="970" y="1161"/>
                  </a:lnTo>
                  <a:lnTo>
                    <a:pt x="930" y="1185"/>
                  </a:lnTo>
                  <a:lnTo>
                    <a:pt x="889" y="1205"/>
                  </a:lnTo>
                  <a:lnTo>
                    <a:pt x="889" y="1303"/>
                  </a:lnTo>
                  <a:lnTo>
                    <a:pt x="885" y="1328"/>
                  </a:lnTo>
                  <a:lnTo>
                    <a:pt x="875" y="1352"/>
                  </a:lnTo>
                  <a:lnTo>
                    <a:pt x="861" y="1370"/>
                  </a:lnTo>
                  <a:lnTo>
                    <a:pt x="842" y="1385"/>
                  </a:lnTo>
                  <a:lnTo>
                    <a:pt x="818" y="1395"/>
                  </a:lnTo>
                  <a:lnTo>
                    <a:pt x="793" y="1399"/>
                  </a:lnTo>
                  <a:lnTo>
                    <a:pt x="561" y="1399"/>
                  </a:lnTo>
                  <a:lnTo>
                    <a:pt x="535" y="1395"/>
                  </a:lnTo>
                  <a:lnTo>
                    <a:pt x="513" y="1385"/>
                  </a:lnTo>
                  <a:lnTo>
                    <a:pt x="494" y="1370"/>
                  </a:lnTo>
                  <a:lnTo>
                    <a:pt x="479" y="1352"/>
                  </a:lnTo>
                  <a:lnTo>
                    <a:pt x="469" y="1328"/>
                  </a:lnTo>
                  <a:lnTo>
                    <a:pt x="465" y="1303"/>
                  </a:lnTo>
                  <a:lnTo>
                    <a:pt x="465" y="1205"/>
                  </a:lnTo>
                  <a:lnTo>
                    <a:pt x="424" y="1185"/>
                  </a:lnTo>
                  <a:lnTo>
                    <a:pt x="384" y="1161"/>
                  </a:lnTo>
                  <a:lnTo>
                    <a:pt x="347" y="1134"/>
                  </a:lnTo>
                  <a:lnTo>
                    <a:pt x="260" y="1185"/>
                  </a:lnTo>
                  <a:lnTo>
                    <a:pt x="237" y="1193"/>
                  </a:lnTo>
                  <a:lnTo>
                    <a:pt x="212" y="1197"/>
                  </a:lnTo>
                  <a:lnTo>
                    <a:pt x="187" y="1193"/>
                  </a:lnTo>
                  <a:lnTo>
                    <a:pt x="164" y="1185"/>
                  </a:lnTo>
                  <a:lnTo>
                    <a:pt x="145" y="1169"/>
                  </a:lnTo>
                  <a:lnTo>
                    <a:pt x="129" y="1150"/>
                  </a:lnTo>
                  <a:lnTo>
                    <a:pt x="13" y="948"/>
                  </a:lnTo>
                  <a:lnTo>
                    <a:pt x="4" y="928"/>
                  </a:lnTo>
                  <a:lnTo>
                    <a:pt x="0" y="907"/>
                  </a:lnTo>
                  <a:lnTo>
                    <a:pt x="2" y="886"/>
                  </a:lnTo>
                  <a:lnTo>
                    <a:pt x="7" y="866"/>
                  </a:lnTo>
                  <a:lnTo>
                    <a:pt x="17" y="847"/>
                  </a:lnTo>
                  <a:lnTo>
                    <a:pt x="30" y="831"/>
                  </a:lnTo>
                  <a:lnTo>
                    <a:pt x="48" y="817"/>
                  </a:lnTo>
                  <a:lnTo>
                    <a:pt x="136" y="767"/>
                  </a:lnTo>
                  <a:lnTo>
                    <a:pt x="131" y="734"/>
                  </a:lnTo>
                  <a:lnTo>
                    <a:pt x="129" y="699"/>
                  </a:lnTo>
                  <a:lnTo>
                    <a:pt x="131" y="665"/>
                  </a:lnTo>
                  <a:lnTo>
                    <a:pt x="136" y="630"/>
                  </a:lnTo>
                  <a:lnTo>
                    <a:pt x="48" y="581"/>
                  </a:lnTo>
                  <a:lnTo>
                    <a:pt x="30" y="567"/>
                  </a:lnTo>
                  <a:lnTo>
                    <a:pt x="17" y="551"/>
                  </a:lnTo>
                  <a:lnTo>
                    <a:pt x="7" y="532"/>
                  </a:lnTo>
                  <a:lnTo>
                    <a:pt x="2" y="512"/>
                  </a:lnTo>
                  <a:lnTo>
                    <a:pt x="0" y="491"/>
                  </a:lnTo>
                  <a:lnTo>
                    <a:pt x="4" y="470"/>
                  </a:lnTo>
                  <a:lnTo>
                    <a:pt x="13" y="450"/>
                  </a:lnTo>
                  <a:lnTo>
                    <a:pt x="129" y="249"/>
                  </a:lnTo>
                  <a:lnTo>
                    <a:pt x="145" y="229"/>
                  </a:lnTo>
                  <a:lnTo>
                    <a:pt x="164" y="214"/>
                  </a:lnTo>
                  <a:lnTo>
                    <a:pt x="187" y="204"/>
                  </a:lnTo>
                  <a:lnTo>
                    <a:pt x="212" y="201"/>
                  </a:lnTo>
                  <a:lnTo>
                    <a:pt x="237" y="204"/>
                  </a:lnTo>
                  <a:lnTo>
                    <a:pt x="260" y="214"/>
                  </a:lnTo>
                  <a:lnTo>
                    <a:pt x="347" y="264"/>
                  </a:lnTo>
                  <a:lnTo>
                    <a:pt x="384" y="238"/>
                  </a:lnTo>
                  <a:lnTo>
                    <a:pt x="424" y="214"/>
                  </a:lnTo>
                  <a:lnTo>
                    <a:pt x="465" y="193"/>
                  </a:lnTo>
                  <a:lnTo>
                    <a:pt x="465" y="95"/>
                  </a:lnTo>
                  <a:lnTo>
                    <a:pt x="469" y="70"/>
                  </a:lnTo>
                  <a:lnTo>
                    <a:pt x="479" y="47"/>
                  </a:lnTo>
                  <a:lnTo>
                    <a:pt x="494" y="27"/>
                  </a:lnTo>
                  <a:lnTo>
                    <a:pt x="513" y="12"/>
                  </a:lnTo>
                  <a:lnTo>
                    <a:pt x="535" y="2"/>
                  </a:lnTo>
                  <a:lnTo>
                    <a:pt x="5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cs typeface="+mn-ea"/>
                <a:sym typeface="+mn-lt"/>
              </a:endParaRPr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xmlns="" id="{9D8B2AAE-96A1-450D-8B45-F8F5FE7C3ECE}"/>
              </a:ext>
            </a:extLst>
          </p:cNvPr>
          <p:cNvSpPr txBox="1"/>
          <p:nvPr/>
        </p:nvSpPr>
        <p:spPr>
          <a:xfrm>
            <a:off x="2921012" y="4501539"/>
            <a:ext cx="3174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cs typeface="+mn-ea"/>
                <a:sym typeface="+mn-lt"/>
              </a:rPr>
              <a:t>02. Source Code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060CF99E-F000-4566-B6F4-619333B9333D}"/>
              </a:ext>
            </a:extLst>
          </p:cNvPr>
          <p:cNvSpPr txBox="1"/>
          <p:nvPr/>
        </p:nvSpPr>
        <p:spPr>
          <a:xfrm>
            <a:off x="7429621" y="3147334"/>
            <a:ext cx="3174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cs typeface="+mn-ea"/>
                <a:sym typeface="+mn-lt"/>
              </a:rPr>
              <a:t>03</a:t>
            </a:r>
            <a:r>
              <a:rPr lang="en-US" altLang="zh-CN" sz="2800" dirty="0" smtClean="0">
                <a:cs typeface="+mn-ea"/>
                <a:sym typeface="+mn-lt"/>
              </a:rPr>
              <a:t>. </a:t>
            </a:r>
            <a:r>
              <a:rPr lang="en-US" altLang="zh-CN" sz="2800" dirty="0" err="1" smtClean="0">
                <a:cs typeface="+mn-ea"/>
                <a:sym typeface="+mn-lt"/>
              </a:rPr>
              <a:t>Hasil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xmlns="" id="{920FCC63-3D08-4D38-8953-C4467A987CF0}"/>
              </a:ext>
            </a:extLst>
          </p:cNvPr>
          <p:cNvSpPr txBox="1"/>
          <p:nvPr/>
        </p:nvSpPr>
        <p:spPr>
          <a:xfrm>
            <a:off x="7429621" y="4487360"/>
            <a:ext cx="31749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cs typeface="+mn-ea"/>
                <a:sym typeface="+mn-lt"/>
              </a:rPr>
              <a:t>04. </a:t>
            </a:r>
            <a:r>
              <a:rPr lang="en-US" altLang="zh-CN" sz="2800" dirty="0" err="1" smtClean="0">
                <a:cs typeface="+mn-ea"/>
                <a:sym typeface="+mn-lt"/>
              </a:rPr>
              <a:t>Kekurangan</a:t>
            </a:r>
            <a:r>
              <a:rPr lang="en-US" altLang="zh-CN" sz="2800" dirty="0" smtClean="0">
                <a:cs typeface="+mn-ea"/>
                <a:sym typeface="+mn-lt"/>
              </a:rPr>
              <a:t> Game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xmlns="" id="{C063243E-AA60-4F6B-B77F-9399E77034A2}"/>
              </a:ext>
            </a:extLst>
          </p:cNvPr>
          <p:cNvSpPr txBox="1"/>
          <p:nvPr/>
        </p:nvSpPr>
        <p:spPr>
          <a:xfrm>
            <a:off x="3935485" y="1747970"/>
            <a:ext cx="40190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dirty="0">
                <a:cs typeface="+mn-ea"/>
                <a:sym typeface="+mn-lt"/>
              </a:rPr>
              <a:t>CONTENTS</a:t>
            </a:r>
            <a:endParaRPr lang="zh-CN" altLang="en-US" sz="40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66497902"/>
      </p:ext>
    </p:extLst>
  </p:cSld>
  <p:clrMapOvr>
    <a:masterClrMapping/>
  </p:clrMapOvr>
  <p:transition spd="slow"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8" grpId="0" animBg="1"/>
      <p:bldP spid="19" grpId="0"/>
      <p:bldP spid="20" grpId="0" animBg="1"/>
      <p:bldP spid="27" grpId="0"/>
      <p:bldP spid="28" grpId="0"/>
      <p:bldP spid="29" grpId="0"/>
      <p:bldP spid="3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Right 2">
            <a:extLst>
              <a:ext uri="{FF2B5EF4-FFF2-40B4-BE49-F238E27FC236}">
                <a16:creationId xmlns:a16="http://schemas.microsoft.com/office/drawing/2014/main" xmlns="" id="{90F6470D-FF9A-45A9-B87D-4C25623B6699}"/>
              </a:ext>
            </a:extLst>
          </p:cNvPr>
          <p:cNvSpPr/>
          <p:nvPr/>
        </p:nvSpPr>
        <p:spPr>
          <a:xfrm>
            <a:off x="5165544" y="3167102"/>
            <a:ext cx="1429247" cy="197187"/>
          </a:xfrm>
          <a:prstGeom prst="rightArrow">
            <a:avLst/>
          </a:prstGeom>
          <a:solidFill>
            <a:srgbClr val="EC6D6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Arrow: Curved Down 80">
            <a:extLst>
              <a:ext uri="{FF2B5EF4-FFF2-40B4-BE49-F238E27FC236}">
                <a16:creationId xmlns:a16="http://schemas.microsoft.com/office/drawing/2014/main" xmlns="" id="{4F48FA8B-17D6-4AFA-B108-9FFBEAC8ADE7}"/>
              </a:ext>
            </a:extLst>
          </p:cNvPr>
          <p:cNvSpPr/>
          <p:nvPr/>
        </p:nvSpPr>
        <p:spPr>
          <a:xfrm rot="1850214" flipV="1">
            <a:off x="4958939" y="4646757"/>
            <a:ext cx="1751401" cy="423460"/>
          </a:xfrm>
          <a:prstGeom prst="curvedDownArrow">
            <a:avLst>
              <a:gd name="adj1" fmla="val 18947"/>
              <a:gd name="adj2" fmla="val 52391"/>
              <a:gd name="adj3" fmla="val 36746"/>
            </a:avLst>
          </a:prstGeom>
          <a:solidFill>
            <a:srgbClr val="9ED7E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Arrow: Curved Down 1">
            <a:extLst>
              <a:ext uri="{FF2B5EF4-FFF2-40B4-BE49-F238E27FC236}">
                <a16:creationId xmlns:a16="http://schemas.microsoft.com/office/drawing/2014/main" xmlns="" id="{2D986B09-F38E-4B60-9311-A58EBD6977EA}"/>
              </a:ext>
            </a:extLst>
          </p:cNvPr>
          <p:cNvSpPr/>
          <p:nvPr/>
        </p:nvSpPr>
        <p:spPr>
          <a:xfrm rot="19749786">
            <a:off x="4958938" y="1523531"/>
            <a:ext cx="1751401" cy="423460"/>
          </a:xfrm>
          <a:prstGeom prst="curvedDownArrow">
            <a:avLst>
              <a:gd name="adj1" fmla="val 18947"/>
              <a:gd name="adj2" fmla="val 52391"/>
              <a:gd name="adj3" fmla="val 36746"/>
            </a:avLst>
          </a:prstGeom>
          <a:solidFill>
            <a:srgbClr val="9ED7E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xmlns="" id="{C8CB7CB8-7BDF-45BF-BA4F-97E34F283AF2}"/>
              </a:ext>
            </a:extLst>
          </p:cNvPr>
          <p:cNvSpPr>
            <a:spLocks/>
          </p:cNvSpPr>
          <p:nvPr/>
        </p:nvSpPr>
        <p:spPr bwMode="auto">
          <a:xfrm>
            <a:off x="2198386" y="2556742"/>
            <a:ext cx="3251362" cy="256986"/>
          </a:xfrm>
          <a:custGeom>
            <a:avLst/>
            <a:gdLst>
              <a:gd name="T0" fmla="*/ 576 w 4581"/>
              <a:gd name="T1" fmla="*/ 0 h 362"/>
              <a:gd name="T2" fmla="*/ 4581 w 4581"/>
              <a:gd name="T3" fmla="*/ 0 h 362"/>
              <a:gd name="T4" fmla="*/ 3990 w 4581"/>
              <a:gd name="T5" fmla="*/ 362 h 362"/>
              <a:gd name="T6" fmla="*/ 0 w 4581"/>
              <a:gd name="T7" fmla="*/ 362 h 362"/>
              <a:gd name="T8" fmla="*/ 576 w 4581"/>
              <a:gd name="T9" fmla="*/ 0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81" h="362">
                <a:moveTo>
                  <a:pt x="576" y="0"/>
                </a:moveTo>
                <a:lnTo>
                  <a:pt x="4581" y="0"/>
                </a:lnTo>
                <a:lnTo>
                  <a:pt x="3990" y="362"/>
                </a:lnTo>
                <a:lnTo>
                  <a:pt x="0" y="362"/>
                </a:lnTo>
                <a:lnTo>
                  <a:pt x="576" y="0"/>
                </a:lnTo>
                <a:close/>
              </a:path>
            </a:pathLst>
          </a:custGeom>
          <a:solidFill>
            <a:sysClr val="window" lastClr="FFFFFF"/>
          </a:solidFill>
          <a:ln w="0">
            <a:noFill/>
            <a:prstDash val="solid"/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Freeform 10">
            <a:extLst>
              <a:ext uri="{FF2B5EF4-FFF2-40B4-BE49-F238E27FC236}">
                <a16:creationId xmlns:a16="http://schemas.microsoft.com/office/drawing/2014/main" xmlns="" id="{74C9F59B-6AA7-43E7-A270-0C1F0C9D30E9}"/>
              </a:ext>
            </a:extLst>
          </p:cNvPr>
          <p:cNvSpPr>
            <a:spLocks/>
          </p:cNvSpPr>
          <p:nvPr/>
        </p:nvSpPr>
        <p:spPr bwMode="auto">
          <a:xfrm>
            <a:off x="2984960" y="3598882"/>
            <a:ext cx="2464788" cy="255566"/>
          </a:xfrm>
          <a:custGeom>
            <a:avLst/>
            <a:gdLst>
              <a:gd name="T0" fmla="*/ 577 w 3473"/>
              <a:gd name="T1" fmla="*/ 0 h 360"/>
              <a:gd name="T2" fmla="*/ 3473 w 3473"/>
              <a:gd name="T3" fmla="*/ 0 h 360"/>
              <a:gd name="T4" fmla="*/ 2882 w 3473"/>
              <a:gd name="T5" fmla="*/ 360 h 360"/>
              <a:gd name="T6" fmla="*/ 0 w 3473"/>
              <a:gd name="T7" fmla="*/ 360 h 360"/>
              <a:gd name="T8" fmla="*/ 577 w 3473"/>
              <a:gd name="T9" fmla="*/ 0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73" h="360">
                <a:moveTo>
                  <a:pt x="577" y="0"/>
                </a:moveTo>
                <a:lnTo>
                  <a:pt x="3473" y="0"/>
                </a:lnTo>
                <a:lnTo>
                  <a:pt x="2882" y="360"/>
                </a:lnTo>
                <a:lnTo>
                  <a:pt x="0" y="360"/>
                </a:lnTo>
                <a:lnTo>
                  <a:pt x="577" y="0"/>
                </a:lnTo>
                <a:close/>
              </a:path>
            </a:pathLst>
          </a:custGeom>
          <a:solidFill>
            <a:sysClr val="window" lastClr="FFFFFF"/>
          </a:solidFill>
          <a:ln w="0">
            <a:noFill/>
            <a:prstDash val="solid"/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Freeform 14">
            <a:extLst>
              <a:ext uri="{FF2B5EF4-FFF2-40B4-BE49-F238E27FC236}">
                <a16:creationId xmlns:a16="http://schemas.microsoft.com/office/drawing/2014/main" xmlns="" id="{4F37E52D-B0C5-4011-903D-F7F4D8640562}"/>
              </a:ext>
            </a:extLst>
          </p:cNvPr>
          <p:cNvSpPr>
            <a:spLocks/>
          </p:cNvSpPr>
          <p:nvPr/>
        </p:nvSpPr>
        <p:spPr bwMode="auto">
          <a:xfrm>
            <a:off x="4156303" y="4641022"/>
            <a:ext cx="1293446" cy="607678"/>
          </a:xfrm>
          <a:custGeom>
            <a:avLst/>
            <a:gdLst>
              <a:gd name="T0" fmla="*/ 0 w 1823"/>
              <a:gd name="T1" fmla="*/ 0 h 857"/>
              <a:gd name="T2" fmla="*/ 1823 w 1823"/>
              <a:gd name="T3" fmla="*/ 0 h 857"/>
              <a:gd name="T4" fmla="*/ 389 w 1823"/>
              <a:gd name="T5" fmla="*/ 857 h 857"/>
              <a:gd name="T6" fmla="*/ 0 w 1823"/>
              <a:gd name="T7" fmla="*/ 0 h 8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23" h="857">
                <a:moveTo>
                  <a:pt x="0" y="0"/>
                </a:moveTo>
                <a:lnTo>
                  <a:pt x="1823" y="0"/>
                </a:lnTo>
                <a:lnTo>
                  <a:pt x="389" y="857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/>
          </a:solidFill>
          <a:ln w="0">
            <a:noFill/>
            <a:prstDash val="solid"/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Freeform 18">
            <a:extLst>
              <a:ext uri="{FF2B5EF4-FFF2-40B4-BE49-F238E27FC236}">
                <a16:creationId xmlns:a16="http://schemas.microsoft.com/office/drawing/2014/main" xmlns="" id="{C4F59C40-5D49-4C81-825F-0F9F0B8FCEF1}"/>
              </a:ext>
            </a:extLst>
          </p:cNvPr>
          <p:cNvSpPr>
            <a:spLocks/>
          </p:cNvSpPr>
          <p:nvPr/>
        </p:nvSpPr>
        <p:spPr bwMode="auto">
          <a:xfrm>
            <a:off x="1440208" y="1774428"/>
            <a:ext cx="4009540" cy="785155"/>
          </a:xfrm>
          <a:custGeom>
            <a:avLst/>
            <a:gdLst>
              <a:gd name="T0" fmla="*/ 0 w 5649"/>
              <a:gd name="T1" fmla="*/ 0 h 1105"/>
              <a:gd name="T2" fmla="*/ 5058 w 5649"/>
              <a:gd name="T3" fmla="*/ 0 h 1105"/>
              <a:gd name="T4" fmla="*/ 5649 w 5649"/>
              <a:gd name="T5" fmla="*/ 1105 h 1105"/>
              <a:gd name="T6" fmla="*/ 592 w 5649"/>
              <a:gd name="T7" fmla="*/ 1105 h 1105"/>
              <a:gd name="T8" fmla="*/ 0 w 5649"/>
              <a:gd name="T9" fmla="*/ 0 h 1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49" h="1105">
                <a:moveTo>
                  <a:pt x="0" y="0"/>
                </a:moveTo>
                <a:lnTo>
                  <a:pt x="5058" y="0"/>
                </a:lnTo>
                <a:lnTo>
                  <a:pt x="5649" y="1105"/>
                </a:lnTo>
                <a:lnTo>
                  <a:pt x="592" y="1105"/>
                </a:lnTo>
                <a:lnTo>
                  <a:pt x="0" y="0"/>
                </a:lnTo>
                <a:close/>
              </a:path>
            </a:pathLst>
          </a:custGeom>
          <a:solidFill>
            <a:srgbClr val="9ED7E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Freeform 22">
            <a:extLst>
              <a:ext uri="{FF2B5EF4-FFF2-40B4-BE49-F238E27FC236}">
                <a16:creationId xmlns:a16="http://schemas.microsoft.com/office/drawing/2014/main" xmlns="" id="{22C85541-0222-4739-8BA1-EE78B2056650}"/>
              </a:ext>
            </a:extLst>
          </p:cNvPr>
          <p:cNvSpPr>
            <a:spLocks/>
          </p:cNvSpPr>
          <p:nvPr/>
        </p:nvSpPr>
        <p:spPr bwMode="auto">
          <a:xfrm>
            <a:off x="2198386" y="2813728"/>
            <a:ext cx="3251362" cy="785155"/>
          </a:xfrm>
          <a:custGeom>
            <a:avLst/>
            <a:gdLst>
              <a:gd name="T0" fmla="*/ 0 w 4581"/>
              <a:gd name="T1" fmla="*/ 0 h 1106"/>
              <a:gd name="T2" fmla="*/ 3990 w 4581"/>
              <a:gd name="T3" fmla="*/ 0 h 1106"/>
              <a:gd name="T4" fmla="*/ 4581 w 4581"/>
              <a:gd name="T5" fmla="*/ 1106 h 1106"/>
              <a:gd name="T6" fmla="*/ 592 w 4581"/>
              <a:gd name="T7" fmla="*/ 1106 h 1106"/>
              <a:gd name="T8" fmla="*/ 0 w 4581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81" h="1106">
                <a:moveTo>
                  <a:pt x="0" y="0"/>
                </a:moveTo>
                <a:lnTo>
                  <a:pt x="3990" y="0"/>
                </a:lnTo>
                <a:lnTo>
                  <a:pt x="4581" y="1106"/>
                </a:lnTo>
                <a:lnTo>
                  <a:pt x="592" y="1106"/>
                </a:lnTo>
                <a:lnTo>
                  <a:pt x="0" y="0"/>
                </a:lnTo>
                <a:close/>
              </a:path>
            </a:pathLst>
          </a:custGeom>
          <a:solidFill>
            <a:srgbClr val="EC6D6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Freeform 26">
            <a:extLst>
              <a:ext uri="{FF2B5EF4-FFF2-40B4-BE49-F238E27FC236}">
                <a16:creationId xmlns:a16="http://schemas.microsoft.com/office/drawing/2014/main" xmlns="" id="{E72B5296-EDD9-42F8-B368-E3018F8DC2A2}"/>
              </a:ext>
            </a:extLst>
          </p:cNvPr>
          <p:cNvSpPr>
            <a:spLocks/>
          </p:cNvSpPr>
          <p:nvPr/>
        </p:nvSpPr>
        <p:spPr bwMode="auto">
          <a:xfrm>
            <a:off x="2984960" y="3854448"/>
            <a:ext cx="2464788" cy="786574"/>
          </a:xfrm>
          <a:custGeom>
            <a:avLst/>
            <a:gdLst>
              <a:gd name="T0" fmla="*/ 0 w 3473"/>
              <a:gd name="T1" fmla="*/ 0 h 1107"/>
              <a:gd name="T2" fmla="*/ 2882 w 3473"/>
              <a:gd name="T3" fmla="*/ 0 h 1107"/>
              <a:gd name="T4" fmla="*/ 3473 w 3473"/>
              <a:gd name="T5" fmla="*/ 1107 h 1107"/>
              <a:gd name="T6" fmla="*/ 592 w 3473"/>
              <a:gd name="T7" fmla="*/ 1107 h 1107"/>
              <a:gd name="T8" fmla="*/ 0 w 3473"/>
              <a:gd name="T9" fmla="*/ 0 h 1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73" h="1107">
                <a:moveTo>
                  <a:pt x="0" y="0"/>
                </a:moveTo>
                <a:lnTo>
                  <a:pt x="2882" y="0"/>
                </a:lnTo>
                <a:lnTo>
                  <a:pt x="3473" y="1107"/>
                </a:lnTo>
                <a:lnTo>
                  <a:pt x="592" y="1107"/>
                </a:lnTo>
                <a:lnTo>
                  <a:pt x="0" y="0"/>
                </a:lnTo>
                <a:close/>
              </a:path>
            </a:pathLst>
          </a:custGeom>
          <a:solidFill>
            <a:srgbClr val="9ED7E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Oval 84">
            <a:extLst>
              <a:ext uri="{FF2B5EF4-FFF2-40B4-BE49-F238E27FC236}">
                <a16:creationId xmlns:a16="http://schemas.microsoft.com/office/drawing/2014/main" xmlns="" id="{D44A25CF-3C7E-4E53-8DC8-C2DB45D489A2}"/>
              </a:ext>
            </a:extLst>
          </p:cNvPr>
          <p:cNvSpPr/>
          <p:nvPr/>
        </p:nvSpPr>
        <p:spPr>
          <a:xfrm>
            <a:off x="6771503" y="1202915"/>
            <a:ext cx="1030514" cy="1030514"/>
          </a:xfrm>
          <a:prstGeom prst="ellipse">
            <a:avLst/>
          </a:prstGeom>
          <a:solidFill>
            <a:srgbClr val="9ED7E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Oval 87">
            <a:extLst>
              <a:ext uri="{FF2B5EF4-FFF2-40B4-BE49-F238E27FC236}">
                <a16:creationId xmlns:a16="http://schemas.microsoft.com/office/drawing/2014/main" xmlns="" id="{15E6271E-05A2-4E19-A18D-07D86D5B1A1A}"/>
              </a:ext>
            </a:extLst>
          </p:cNvPr>
          <p:cNvSpPr/>
          <p:nvPr/>
        </p:nvSpPr>
        <p:spPr>
          <a:xfrm flipV="1">
            <a:off x="6771503" y="2794678"/>
            <a:ext cx="1030514" cy="1030514"/>
          </a:xfrm>
          <a:prstGeom prst="ellipse">
            <a:avLst/>
          </a:prstGeom>
          <a:solidFill>
            <a:srgbClr val="EC6D6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Oval 90">
            <a:extLst>
              <a:ext uri="{FF2B5EF4-FFF2-40B4-BE49-F238E27FC236}">
                <a16:creationId xmlns:a16="http://schemas.microsoft.com/office/drawing/2014/main" xmlns="" id="{EE69E286-CF70-4AB7-A9F6-7A91C1B25EB0}"/>
              </a:ext>
            </a:extLst>
          </p:cNvPr>
          <p:cNvSpPr/>
          <p:nvPr/>
        </p:nvSpPr>
        <p:spPr>
          <a:xfrm flipH="1" flipV="1">
            <a:off x="6769649" y="4386441"/>
            <a:ext cx="1030514" cy="1030514"/>
          </a:xfrm>
          <a:prstGeom prst="ellipse">
            <a:avLst/>
          </a:prstGeom>
          <a:solidFill>
            <a:srgbClr val="9ED7E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6" name="Group 92">
            <a:extLst>
              <a:ext uri="{FF2B5EF4-FFF2-40B4-BE49-F238E27FC236}">
                <a16:creationId xmlns:a16="http://schemas.microsoft.com/office/drawing/2014/main" xmlns="" id="{71721827-4963-4129-9E1C-5769AB54E86E}"/>
              </a:ext>
            </a:extLst>
          </p:cNvPr>
          <p:cNvGrpSpPr/>
          <p:nvPr/>
        </p:nvGrpSpPr>
        <p:grpSpPr>
          <a:xfrm>
            <a:off x="6941212" y="3013999"/>
            <a:ext cx="700804" cy="615491"/>
            <a:chOff x="4031070" y="6152418"/>
            <a:chExt cx="508652" cy="446731"/>
          </a:xfrm>
          <a:solidFill>
            <a:sysClr val="window" lastClr="FFFFFF"/>
          </a:solidFill>
        </p:grpSpPr>
        <p:sp>
          <p:nvSpPr>
            <p:cNvPr id="17" name="Freeform 759">
              <a:extLst>
                <a:ext uri="{FF2B5EF4-FFF2-40B4-BE49-F238E27FC236}">
                  <a16:creationId xmlns:a16="http://schemas.microsoft.com/office/drawing/2014/main" xmlns="" id="{56EFF440-77CA-4A67-9188-FBC2580874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0294" y="6231914"/>
              <a:ext cx="150205" cy="150000"/>
            </a:xfrm>
            <a:custGeom>
              <a:avLst/>
              <a:gdLst>
                <a:gd name="T0" fmla="*/ 733 w 1469"/>
                <a:gd name="T1" fmla="*/ 0 h 1469"/>
                <a:gd name="T2" fmla="*/ 814 w 1469"/>
                <a:gd name="T3" fmla="*/ 4 h 1469"/>
                <a:gd name="T4" fmla="*/ 891 w 1469"/>
                <a:gd name="T5" fmla="*/ 18 h 1469"/>
                <a:gd name="T6" fmla="*/ 966 w 1469"/>
                <a:gd name="T7" fmla="*/ 37 h 1469"/>
                <a:gd name="T8" fmla="*/ 1037 w 1469"/>
                <a:gd name="T9" fmla="*/ 66 h 1469"/>
                <a:gd name="T10" fmla="*/ 1104 w 1469"/>
                <a:gd name="T11" fmla="*/ 101 h 1469"/>
                <a:gd name="T12" fmla="*/ 1168 w 1469"/>
                <a:gd name="T13" fmla="*/ 142 h 1469"/>
                <a:gd name="T14" fmla="*/ 1225 w 1469"/>
                <a:gd name="T15" fmla="*/ 189 h 1469"/>
                <a:gd name="T16" fmla="*/ 1278 w 1469"/>
                <a:gd name="T17" fmla="*/ 242 h 1469"/>
                <a:gd name="T18" fmla="*/ 1326 w 1469"/>
                <a:gd name="T19" fmla="*/ 301 h 1469"/>
                <a:gd name="T20" fmla="*/ 1367 w 1469"/>
                <a:gd name="T21" fmla="*/ 365 h 1469"/>
                <a:gd name="T22" fmla="*/ 1402 w 1469"/>
                <a:gd name="T23" fmla="*/ 431 h 1469"/>
                <a:gd name="T24" fmla="*/ 1431 w 1469"/>
                <a:gd name="T25" fmla="*/ 502 h 1469"/>
                <a:gd name="T26" fmla="*/ 1450 w 1469"/>
                <a:gd name="T27" fmla="*/ 577 h 1469"/>
                <a:gd name="T28" fmla="*/ 1464 w 1469"/>
                <a:gd name="T29" fmla="*/ 654 h 1469"/>
                <a:gd name="T30" fmla="*/ 1469 w 1469"/>
                <a:gd name="T31" fmla="*/ 734 h 1469"/>
                <a:gd name="T32" fmla="*/ 1464 w 1469"/>
                <a:gd name="T33" fmla="*/ 814 h 1469"/>
                <a:gd name="T34" fmla="*/ 1450 w 1469"/>
                <a:gd name="T35" fmla="*/ 892 h 1469"/>
                <a:gd name="T36" fmla="*/ 1431 w 1469"/>
                <a:gd name="T37" fmla="*/ 966 h 1469"/>
                <a:gd name="T38" fmla="*/ 1402 w 1469"/>
                <a:gd name="T39" fmla="*/ 1037 h 1469"/>
                <a:gd name="T40" fmla="*/ 1367 w 1469"/>
                <a:gd name="T41" fmla="*/ 1105 h 1469"/>
                <a:gd name="T42" fmla="*/ 1326 w 1469"/>
                <a:gd name="T43" fmla="*/ 1169 h 1469"/>
                <a:gd name="T44" fmla="*/ 1278 w 1469"/>
                <a:gd name="T45" fmla="*/ 1226 h 1469"/>
                <a:gd name="T46" fmla="*/ 1225 w 1469"/>
                <a:gd name="T47" fmla="*/ 1279 h 1469"/>
                <a:gd name="T48" fmla="*/ 1168 w 1469"/>
                <a:gd name="T49" fmla="*/ 1328 h 1469"/>
                <a:gd name="T50" fmla="*/ 1104 w 1469"/>
                <a:gd name="T51" fmla="*/ 1369 h 1469"/>
                <a:gd name="T52" fmla="*/ 1037 w 1469"/>
                <a:gd name="T53" fmla="*/ 1403 h 1469"/>
                <a:gd name="T54" fmla="*/ 966 w 1469"/>
                <a:gd name="T55" fmla="*/ 1432 h 1469"/>
                <a:gd name="T56" fmla="*/ 891 w 1469"/>
                <a:gd name="T57" fmla="*/ 1452 h 1469"/>
                <a:gd name="T58" fmla="*/ 814 w 1469"/>
                <a:gd name="T59" fmla="*/ 1464 h 1469"/>
                <a:gd name="T60" fmla="*/ 733 w 1469"/>
                <a:gd name="T61" fmla="*/ 1469 h 1469"/>
                <a:gd name="T62" fmla="*/ 655 w 1469"/>
                <a:gd name="T63" fmla="*/ 1464 h 1469"/>
                <a:gd name="T64" fmla="*/ 578 w 1469"/>
                <a:gd name="T65" fmla="*/ 1452 h 1469"/>
                <a:gd name="T66" fmla="*/ 502 w 1469"/>
                <a:gd name="T67" fmla="*/ 1432 h 1469"/>
                <a:gd name="T68" fmla="*/ 431 w 1469"/>
                <a:gd name="T69" fmla="*/ 1403 h 1469"/>
                <a:gd name="T70" fmla="*/ 364 w 1469"/>
                <a:gd name="T71" fmla="*/ 1369 h 1469"/>
                <a:gd name="T72" fmla="*/ 301 w 1469"/>
                <a:gd name="T73" fmla="*/ 1328 h 1469"/>
                <a:gd name="T74" fmla="*/ 243 w 1469"/>
                <a:gd name="T75" fmla="*/ 1279 h 1469"/>
                <a:gd name="T76" fmla="*/ 189 w 1469"/>
                <a:gd name="T77" fmla="*/ 1226 h 1469"/>
                <a:gd name="T78" fmla="*/ 142 w 1469"/>
                <a:gd name="T79" fmla="*/ 1169 h 1469"/>
                <a:gd name="T80" fmla="*/ 101 w 1469"/>
                <a:gd name="T81" fmla="*/ 1105 h 1469"/>
                <a:gd name="T82" fmla="*/ 66 w 1469"/>
                <a:gd name="T83" fmla="*/ 1037 h 1469"/>
                <a:gd name="T84" fmla="*/ 38 w 1469"/>
                <a:gd name="T85" fmla="*/ 966 h 1469"/>
                <a:gd name="T86" fmla="*/ 18 w 1469"/>
                <a:gd name="T87" fmla="*/ 892 h 1469"/>
                <a:gd name="T88" fmla="*/ 4 w 1469"/>
                <a:gd name="T89" fmla="*/ 814 h 1469"/>
                <a:gd name="T90" fmla="*/ 0 w 1469"/>
                <a:gd name="T91" fmla="*/ 734 h 1469"/>
                <a:gd name="T92" fmla="*/ 4 w 1469"/>
                <a:gd name="T93" fmla="*/ 654 h 1469"/>
                <a:gd name="T94" fmla="*/ 18 w 1469"/>
                <a:gd name="T95" fmla="*/ 577 h 1469"/>
                <a:gd name="T96" fmla="*/ 38 w 1469"/>
                <a:gd name="T97" fmla="*/ 502 h 1469"/>
                <a:gd name="T98" fmla="*/ 66 w 1469"/>
                <a:gd name="T99" fmla="*/ 431 h 1469"/>
                <a:gd name="T100" fmla="*/ 101 w 1469"/>
                <a:gd name="T101" fmla="*/ 365 h 1469"/>
                <a:gd name="T102" fmla="*/ 142 w 1469"/>
                <a:gd name="T103" fmla="*/ 301 h 1469"/>
                <a:gd name="T104" fmla="*/ 189 w 1469"/>
                <a:gd name="T105" fmla="*/ 242 h 1469"/>
                <a:gd name="T106" fmla="*/ 243 w 1469"/>
                <a:gd name="T107" fmla="*/ 189 h 1469"/>
                <a:gd name="T108" fmla="*/ 301 w 1469"/>
                <a:gd name="T109" fmla="*/ 142 h 1469"/>
                <a:gd name="T110" fmla="*/ 364 w 1469"/>
                <a:gd name="T111" fmla="*/ 101 h 1469"/>
                <a:gd name="T112" fmla="*/ 431 w 1469"/>
                <a:gd name="T113" fmla="*/ 66 h 1469"/>
                <a:gd name="T114" fmla="*/ 502 w 1469"/>
                <a:gd name="T115" fmla="*/ 37 h 1469"/>
                <a:gd name="T116" fmla="*/ 578 w 1469"/>
                <a:gd name="T117" fmla="*/ 18 h 1469"/>
                <a:gd name="T118" fmla="*/ 655 w 1469"/>
                <a:gd name="T119" fmla="*/ 4 h 1469"/>
                <a:gd name="T120" fmla="*/ 733 w 1469"/>
                <a:gd name="T121" fmla="*/ 0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69" h="1469">
                  <a:moveTo>
                    <a:pt x="733" y="0"/>
                  </a:moveTo>
                  <a:lnTo>
                    <a:pt x="814" y="4"/>
                  </a:lnTo>
                  <a:lnTo>
                    <a:pt x="891" y="18"/>
                  </a:lnTo>
                  <a:lnTo>
                    <a:pt x="966" y="37"/>
                  </a:lnTo>
                  <a:lnTo>
                    <a:pt x="1037" y="66"/>
                  </a:lnTo>
                  <a:lnTo>
                    <a:pt x="1104" y="101"/>
                  </a:lnTo>
                  <a:lnTo>
                    <a:pt x="1168" y="142"/>
                  </a:lnTo>
                  <a:lnTo>
                    <a:pt x="1225" y="189"/>
                  </a:lnTo>
                  <a:lnTo>
                    <a:pt x="1278" y="242"/>
                  </a:lnTo>
                  <a:lnTo>
                    <a:pt x="1326" y="301"/>
                  </a:lnTo>
                  <a:lnTo>
                    <a:pt x="1367" y="365"/>
                  </a:lnTo>
                  <a:lnTo>
                    <a:pt x="1402" y="431"/>
                  </a:lnTo>
                  <a:lnTo>
                    <a:pt x="1431" y="502"/>
                  </a:lnTo>
                  <a:lnTo>
                    <a:pt x="1450" y="577"/>
                  </a:lnTo>
                  <a:lnTo>
                    <a:pt x="1464" y="654"/>
                  </a:lnTo>
                  <a:lnTo>
                    <a:pt x="1469" y="734"/>
                  </a:lnTo>
                  <a:lnTo>
                    <a:pt x="1464" y="814"/>
                  </a:lnTo>
                  <a:lnTo>
                    <a:pt x="1450" y="892"/>
                  </a:lnTo>
                  <a:lnTo>
                    <a:pt x="1431" y="966"/>
                  </a:lnTo>
                  <a:lnTo>
                    <a:pt x="1402" y="1037"/>
                  </a:lnTo>
                  <a:lnTo>
                    <a:pt x="1367" y="1105"/>
                  </a:lnTo>
                  <a:lnTo>
                    <a:pt x="1326" y="1169"/>
                  </a:lnTo>
                  <a:lnTo>
                    <a:pt x="1278" y="1226"/>
                  </a:lnTo>
                  <a:lnTo>
                    <a:pt x="1225" y="1279"/>
                  </a:lnTo>
                  <a:lnTo>
                    <a:pt x="1168" y="1328"/>
                  </a:lnTo>
                  <a:lnTo>
                    <a:pt x="1104" y="1369"/>
                  </a:lnTo>
                  <a:lnTo>
                    <a:pt x="1037" y="1403"/>
                  </a:lnTo>
                  <a:lnTo>
                    <a:pt x="966" y="1432"/>
                  </a:lnTo>
                  <a:lnTo>
                    <a:pt x="891" y="1452"/>
                  </a:lnTo>
                  <a:lnTo>
                    <a:pt x="814" y="1464"/>
                  </a:lnTo>
                  <a:lnTo>
                    <a:pt x="733" y="1469"/>
                  </a:lnTo>
                  <a:lnTo>
                    <a:pt x="655" y="1464"/>
                  </a:lnTo>
                  <a:lnTo>
                    <a:pt x="578" y="1452"/>
                  </a:lnTo>
                  <a:lnTo>
                    <a:pt x="502" y="1432"/>
                  </a:lnTo>
                  <a:lnTo>
                    <a:pt x="431" y="1403"/>
                  </a:lnTo>
                  <a:lnTo>
                    <a:pt x="364" y="1369"/>
                  </a:lnTo>
                  <a:lnTo>
                    <a:pt x="301" y="1328"/>
                  </a:lnTo>
                  <a:lnTo>
                    <a:pt x="243" y="1279"/>
                  </a:lnTo>
                  <a:lnTo>
                    <a:pt x="189" y="1226"/>
                  </a:lnTo>
                  <a:lnTo>
                    <a:pt x="142" y="1169"/>
                  </a:lnTo>
                  <a:lnTo>
                    <a:pt x="101" y="1105"/>
                  </a:lnTo>
                  <a:lnTo>
                    <a:pt x="66" y="1037"/>
                  </a:lnTo>
                  <a:lnTo>
                    <a:pt x="38" y="966"/>
                  </a:lnTo>
                  <a:lnTo>
                    <a:pt x="18" y="892"/>
                  </a:lnTo>
                  <a:lnTo>
                    <a:pt x="4" y="814"/>
                  </a:lnTo>
                  <a:lnTo>
                    <a:pt x="0" y="734"/>
                  </a:lnTo>
                  <a:lnTo>
                    <a:pt x="4" y="654"/>
                  </a:lnTo>
                  <a:lnTo>
                    <a:pt x="18" y="577"/>
                  </a:lnTo>
                  <a:lnTo>
                    <a:pt x="38" y="502"/>
                  </a:lnTo>
                  <a:lnTo>
                    <a:pt x="66" y="431"/>
                  </a:lnTo>
                  <a:lnTo>
                    <a:pt x="101" y="365"/>
                  </a:lnTo>
                  <a:lnTo>
                    <a:pt x="142" y="301"/>
                  </a:lnTo>
                  <a:lnTo>
                    <a:pt x="189" y="242"/>
                  </a:lnTo>
                  <a:lnTo>
                    <a:pt x="243" y="189"/>
                  </a:lnTo>
                  <a:lnTo>
                    <a:pt x="301" y="142"/>
                  </a:lnTo>
                  <a:lnTo>
                    <a:pt x="364" y="101"/>
                  </a:lnTo>
                  <a:lnTo>
                    <a:pt x="431" y="66"/>
                  </a:lnTo>
                  <a:lnTo>
                    <a:pt x="502" y="37"/>
                  </a:lnTo>
                  <a:lnTo>
                    <a:pt x="578" y="18"/>
                  </a:lnTo>
                  <a:lnTo>
                    <a:pt x="655" y="4"/>
                  </a:lnTo>
                  <a:lnTo>
                    <a:pt x="7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8" name="Freeform 760">
              <a:extLst>
                <a:ext uri="{FF2B5EF4-FFF2-40B4-BE49-F238E27FC236}">
                  <a16:creationId xmlns:a16="http://schemas.microsoft.com/office/drawing/2014/main" xmlns="" id="{94853322-B104-4773-B9F9-D872D9AE31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779" y="6374149"/>
              <a:ext cx="217235" cy="119142"/>
            </a:xfrm>
            <a:custGeom>
              <a:avLst/>
              <a:gdLst>
                <a:gd name="T0" fmla="*/ 618 w 2125"/>
                <a:gd name="T1" fmla="*/ 0 h 1166"/>
                <a:gd name="T2" fmla="*/ 633 w 2125"/>
                <a:gd name="T3" fmla="*/ 1 h 1166"/>
                <a:gd name="T4" fmla="*/ 648 w 2125"/>
                <a:gd name="T5" fmla="*/ 10 h 1166"/>
                <a:gd name="T6" fmla="*/ 1061 w 2125"/>
                <a:gd name="T7" fmla="*/ 444 h 1166"/>
                <a:gd name="T8" fmla="*/ 1476 w 2125"/>
                <a:gd name="T9" fmla="*/ 10 h 1166"/>
                <a:gd name="T10" fmla="*/ 1491 w 2125"/>
                <a:gd name="T11" fmla="*/ 1 h 1166"/>
                <a:gd name="T12" fmla="*/ 1506 w 2125"/>
                <a:gd name="T13" fmla="*/ 0 h 1166"/>
                <a:gd name="T14" fmla="*/ 1523 w 2125"/>
                <a:gd name="T15" fmla="*/ 4 h 1166"/>
                <a:gd name="T16" fmla="*/ 1598 w 2125"/>
                <a:gd name="T17" fmla="*/ 51 h 1166"/>
                <a:gd name="T18" fmla="*/ 1671 w 2125"/>
                <a:gd name="T19" fmla="*/ 106 h 1166"/>
                <a:gd name="T20" fmla="*/ 1739 w 2125"/>
                <a:gd name="T21" fmla="*/ 168 h 1166"/>
                <a:gd name="T22" fmla="*/ 1803 w 2125"/>
                <a:gd name="T23" fmla="*/ 235 h 1166"/>
                <a:gd name="T24" fmla="*/ 1860 w 2125"/>
                <a:gd name="T25" fmla="*/ 306 h 1166"/>
                <a:gd name="T26" fmla="*/ 1913 w 2125"/>
                <a:gd name="T27" fmla="*/ 383 h 1166"/>
                <a:gd name="T28" fmla="*/ 1960 w 2125"/>
                <a:gd name="T29" fmla="*/ 465 h 1166"/>
                <a:gd name="T30" fmla="*/ 2002 w 2125"/>
                <a:gd name="T31" fmla="*/ 551 h 1166"/>
                <a:gd name="T32" fmla="*/ 2039 w 2125"/>
                <a:gd name="T33" fmla="*/ 640 h 1166"/>
                <a:gd name="T34" fmla="*/ 2069 w 2125"/>
                <a:gd name="T35" fmla="*/ 733 h 1166"/>
                <a:gd name="T36" fmla="*/ 2093 w 2125"/>
                <a:gd name="T37" fmla="*/ 828 h 1166"/>
                <a:gd name="T38" fmla="*/ 2110 w 2125"/>
                <a:gd name="T39" fmla="*/ 927 h 1166"/>
                <a:gd name="T40" fmla="*/ 2120 w 2125"/>
                <a:gd name="T41" fmla="*/ 1025 h 1166"/>
                <a:gd name="T42" fmla="*/ 2125 w 2125"/>
                <a:gd name="T43" fmla="*/ 1127 h 1166"/>
                <a:gd name="T44" fmla="*/ 2122 w 2125"/>
                <a:gd name="T45" fmla="*/ 1142 h 1166"/>
                <a:gd name="T46" fmla="*/ 2113 w 2125"/>
                <a:gd name="T47" fmla="*/ 1154 h 1166"/>
                <a:gd name="T48" fmla="*/ 2101 w 2125"/>
                <a:gd name="T49" fmla="*/ 1163 h 1166"/>
                <a:gd name="T50" fmla="*/ 2086 w 2125"/>
                <a:gd name="T51" fmla="*/ 1166 h 1166"/>
                <a:gd name="T52" fmla="*/ 39 w 2125"/>
                <a:gd name="T53" fmla="*/ 1166 h 1166"/>
                <a:gd name="T54" fmla="*/ 24 w 2125"/>
                <a:gd name="T55" fmla="*/ 1163 h 1166"/>
                <a:gd name="T56" fmla="*/ 12 w 2125"/>
                <a:gd name="T57" fmla="*/ 1154 h 1166"/>
                <a:gd name="T58" fmla="*/ 3 w 2125"/>
                <a:gd name="T59" fmla="*/ 1142 h 1166"/>
                <a:gd name="T60" fmla="*/ 0 w 2125"/>
                <a:gd name="T61" fmla="*/ 1127 h 1166"/>
                <a:gd name="T62" fmla="*/ 3 w 2125"/>
                <a:gd name="T63" fmla="*/ 1025 h 1166"/>
                <a:gd name="T64" fmla="*/ 13 w 2125"/>
                <a:gd name="T65" fmla="*/ 927 h 1166"/>
                <a:gd name="T66" fmla="*/ 31 w 2125"/>
                <a:gd name="T67" fmla="*/ 828 h 1166"/>
                <a:gd name="T68" fmla="*/ 55 w 2125"/>
                <a:gd name="T69" fmla="*/ 733 h 1166"/>
                <a:gd name="T70" fmla="*/ 86 w 2125"/>
                <a:gd name="T71" fmla="*/ 640 h 1166"/>
                <a:gd name="T72" fmla="*/ 122 w 2125"/>
                <a:gd name="T73" fmla="*/ 551 h 1166"/>
                <a:gd name="T74" fmla="*/ 163 w 2125"/>
                <a:gd name="T75" fmla="*/ 465 h 1166"/>
                <a:gd name="T76" fmla="*/ 211 w 2125"/>
                <a:gd name="T77" fmla="*/ 383 h 1166"/>
                <a:gd name="T78" fmla="*/ 264 w 2125"/>
                <a:gd name="T79" fmla="*/ 306 h 1166"/>
                <a:gd name="T80" fmla="*/ 322 w 2125"/>
                <a:gd name="T81" fmla="*/ 235 h 1166"/>
                <a:gd name="T82" fmla="*/ 385 w 2125"/>
                <a:gd name="T83" fmla="*/ 168 h 1166"/>
                <a:gd name="T84" fmla="*/ 453 w 2125"/>
                <a:gd name="T85" fmla="*/ 106 h 1166"/>
                <a:gd name="T86" fmla="*/ 524 w 2125"/>
                <a:gd name="T87" fmla="*/ 51 h 1166"/>
                <a:gd name="T88" fmla="*/ 602 w 2125"/>
                <a:gd name="T89" fmla="*/ 4 h 1166"/>
                <a:gd name="T90" fmla="*/ 618 w 2125"/>
                <a:gd name="T91" fmla="*/ 0 h 1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25" h="1166">
                  <a:moveTo>
                    <a:pt x="618" y="0"/>
                  </a:moveTo>
                  <a:lnTo>
                    <a:pt x="633" y="1"/>
                  </a:lnTo>
                  <a:lnTo>
                    <a:pt x="648" y="10"/>
                  </a:lnTo>
                  <a:lnTo>
                    <a:pt x="1061" y="444"/>
                  </a:lnTo>
                  <a:lnTo>
                    <a:pt x="1476" y="10"/>
                  </a:lnTo>
                  <a:lnTo>
                    <a:pt x="1491" y="1"/>
                  </a:lnTo>
                  <a:lnTo>
                    <a:pt x="1506" y="0"/>
                  </a:lnTo>
                  <a:lnTo>
                    <a:pt x="1523" y="4"/>
                  </a:lnTo>
                  <a:lnTo>
                    <a:pt x="1598" y="51"/>
                  </a:lnTo>
                  <a:lnTo>
                    <a:pt x="1671" y="106"/>
                  </a:lnTo>
                  <a:lnTo>
                    <a:pt x="1739" y="168"/>
                  </a:lnTo>
                  <a:lnTo>
                    <a:pt x="1803" y="235"/>
                  </a:lnTo>
                  <a:lnTo>
                    <a:pt x="1860" y="306"/>
                  </a:lnTo>
                  <a:lnTo>
                    <a:pt x="1913" y="383"/>
                  </a:lnTo>
                  <a:lnTo>
                    <a:pt x="1960" y="465"/>
                  </a:lnTo>
                  <a:lnTo>
                    <a:pt x="2002" y="551"/>
                  </a:lnTo>
                  <a:lnTo>
                    <a:pt x="2039" y="640"/>
                  </a:lnTo>
                  <a:lnTo>
                    <a:pt x="2069" y="733"/>
                  </a:lnTo>
                  <a:lnTo>
                    <a:pt x="2093" y="828"/>
                  </a:lnTo>
                  <a:lnTo>
                    <a:pt x="2110" y="927"/>
                  </a:lnTo>
                  <a:lnTo>
                    <a:pt x="2120" y="1025"/>
                  </a:lnTo>
                  <a:lnTo>
                    <a:pt x="2125" y="1127"/>
                  </a:lnTo>
                  <a:lnTo>
                    <a:pt x="2122" y="1142"/>
                  </a:lnTo>
                  <a:lnTo>
                    <a:pt x="2113" y="1154"/>
                  </a:lnTo>
                  <a:lnTo>
                    <a:pt x="2101" y="1163"/>
                  </a:lnTo>
                  <a:lnTo>
                    <a:pt x="2086" y="1166"/>
                  </a:lnTo>
                  <a:lnTo>
                    <a:pt x="39" y="1166"/>
                  </a:lnTo>
                  <a:lnTo>
                    <a:pt x="24" y="1163"/>
                  </a:lnTo>
                  <a:lnTo>
                    <a:pt x="12" y="1154"/>
                  </a:lnTo>
                  <a:lnTo>
                    <a:pt x="3" y="1142"/>
                  </a:lnTo>
                  <a:lnTo>
                    <a:pt x="0" y="1127"/>
                  </a:lnTo>
                  <a:lnTo>
                    <a:pt x="3" y="1025"/>
                  </a:lnTo>
                  <a:lnTo>
                    <a:pt x="13" y="927"/>
                  </a:lnTo>
                  <a:lnTo>
                    <a:pt x="31" y="828"/>
                  </a:lnTo>
                  <a:lnTo>
                    <a:pt x="55" y="733"/>
                  </a:lnTo>
                  <a:lnTo>
                    <a:pt x="86" y="640"/>
                  </a:lnTo>
                  <a:lnTo>
                    <a:pt x="122" y="551"/>
                  </a:lnTo>
                  <a:lnTo>
                    <a:pt x="163" y="465"/>
                  </a:lnTo>
                  <a:lnTo>
                    <a:pt x="211" y="383"/>
                  </a:lnTo>
                  <a:lnTo>
                    <a:pt x="264" y="306"/>
                  </a:lnTo>
                  <a:lnTo>
                    <a:pt x="322" y="235"/>
                  </a:lnTo>
                  <a:lnTo>
                    <a:pt x="385" y="168"/>
                  </a:lnTo>
                  <a:lnTo>
                    <a:pt x="453" y="106"/>
                  </a:lnTo>
                  <a:lnTo>
                    <a:pt x="524" y="51"/>
                  </a:lnTo>
                  <a:lnTo>
                    <a:pt x="602" y="4"/>
                  </a:lnTo>
                  <a:lnTo>
                    <a:pt x="6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9" name="Freeform 761">
              <a:extLst>
                <a:ext uri="{FF2B5EF4-FFF2-40B4-BE49-F238E27FC236}">
                  <a16:creationId xmlns:a16="http://schemas.microsoft.com/office/drawing/2014/main" xmlns="" id="{9CA04B26-61ED-429F-8CE1-12C1C28DEF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7650" y="6152418"/>
              <a:ext cx="472072" cy="226227"/>
            </a:xfrm>
            <a:custGeom>
              <a:avLst/>
              <a:gdLst>
                <a:gd name="T0" fmla="*/ 2322 w 4621"/>
                <a:gd name="T1" fmla="*/ 17 h 2216"/>
                <a:gd name="T2" fmla="*/ 2718 w 4621"/>
                <a:gd name="T3" fmla="*/ 105 h 2216"/>
                <a:gd name="T4" fmla="*/ 3091 w 4621"/>
                <a:gd name="T5" fmla="*/ 264 h 2216"/>
                <a:gd name="T6" fmla="*/ 3420 w 4621"/>
                <a:gd name="T7" fmla="*/ 486 h 2216"/>
                <a:gd name="T8" fmla="*/ 3702 w 4621"/>
                <a:gd name="T9" fmla="*/ 762 h 2216"/>
                <a:gd name="T10" fmla="*/ 3927 w 4621"/>
                <a:gd name="T11" fmla="*/ 1083 h 2216"/>
                <a:gd name="T12" fmla="*/ 4092 w 4621"/>
                <a:gd name="T13" fmla="*/ 1442 h 2216"/>
                <a:gd name="T14" fmla="*/ 4385 w 4621"/>
                <a:gd name="T15" fmla="*/ 1263 h 2216"/>
                <a:gd name="T16" fmla="*/ 4423 w 4621"/>
                <a:gd name="T17" fmla="*/ 1231 h 2216"/>
                <a:gd name="T18" fmla="*/ 4472 w 4621"/>
                <a:gd name="T19" fmla="*/ 1234 h 2216"/>
                <a:gd name="T20" fmla="*/ 4611 w 4621"/>
                <a:gd name="T21" fmla="*/ 1315 h 2216"/>
                <a:gd name="T22" fmla="*/ 4620 w 4621"/>
                <a:gd name="T23" fmla="*/ 1363 h 2216"/>
                <a:gd name="T24" fmla="*/ 4199 w 4621"/>
                <a:gd name="T25" fmla="*/ 2196 h 2216"/>
                <a:gd name="T26" fmla="*/ 4152 w 4621"/>
                <a:gd name="T27" fmla="*/ 2216 h 2216"/>
                <a:gd name="T28" fmla="*/ 3322 w 4621"/>
                <a:gd name="T29" fmla="*/ 1804 h 2216"/>
                <a:gd name="T30" fmla="*/ 3290 w 4621"/>
                <a:gd name="T31" fmla="*/ 1766 h 2216"/>
                <a:gd name="T32" fmla="*/ 3295 w 4621"/>
                <a:gd name="T33" fmla="*/ 1718 h 2216"/>
                <a:gd name="T34" fmla="*/ 3379 w 4621"/>
                <a:gd name="T35" fmla="*/ 1575 h 2216"/>
                <a:gd name="T36" fmla="*/ 3438 w 4621"/>
                <a:gd name="T37" fmla="*/ 1575 h 2216"/>
                <a:gd name="T38" fmla="*/ 3870 w 4621"/>
                <a:gd name="T39" fmla="*/ 1586 h 2216"/>
                <a:gd name="T40" fmla="*/ 3729 w 4621"/>
                <a:gd name="T41" fmla="*/ 1253 h 2216"/>
                <a:gd name="T42" fmla="*/ 3529 w 4621"/>
                <a:gd name="T43" fmla="*/ 954 h 2216"/>
                <a:gd name="T44" fmla="*/ 3277 w 4621"/>
                <a:gd name="T45" fmla="*/ 700 h 2216"/>
                <a:gd name="T46" fmla="*/ 2979 w 4621"/>
                <a:gd name="T47" fmla="*/ 495 h 2216"/>
                <a:gd name="T48" fmla="*/ 2640 w 4621"/>
                <a:gd name="T49" fmla="*/ 348 h 2216"/>
                <a:gd name="T50" fmla="*/ 2290 w 4621"/>
                <a:gd name="T51" fmla="*/ 271 h 2216"/>
                <a:gd name="T52" fmla="*/ 1926 w 4621"/>
                <a:gd name="T53" fmla="*/ 261 h 2216"/>
                <a:gd name="T54" fmla="*/ 1549 w 4621"/>
                <a:gd name="T55" fmla="*/ 324 h 2216"/>
                <a:gd name="T56" fmla="*/ 1189 w 4621"/>
                <a:gd name="T57" fmla="*/ 467 h 2216"/>
                <a:gd name="T58" fmla="*/ 873 w 4621"/>
                <a:gd name="T59" fmla="*/ 670 h 2216"/>
                <a:gd name="T60" fmla="*/ 607 w 4621"/>
                <a:gd name="T61" fmla="*/ 927 h 2216"/>
                <a:gd name="T62" fmla="*/ 396 w 4621"/>
                <a:gd name="T63" fmla="*/ 1231 h 2216"/>
                <a:gd name="T64" fmla="*/ 247 w 4621"/>
                <a:gd name="T65" fmla="*/ 1577 h 2216"/>
                <a:gd name="T66" fmla="*/ 206 w 4621"/>
                <a:gd name="T67" fmla="*/ 1618 h 2216"/>
                <a:gd name="T68" fmla="*/ 44 w 4621"/>
                <a:gd name="T69" fmla="*/ 1578 h 2216"/>
                <a:gd name="T70" fmla="*/ 6 w 4621"/>
                <a:gd name="T71" fmla="*/ 1548 h 2216"/>
                <a:gd name="T72" fmla="*/ 3 w 4621"/>
                <a:gd name="T73" fmla="*/ 1498 h 2216"/>
                <a:gd name="T74" fmla="*/ 156 w 4621"/>
                <a:gd name="T75" fmla="*/ 1136 h 2216"/>
                <a:gd name="T76" fmla="*/ 371 w 4621"/>
                <a:gd name="T77" fmla="*/ 810 h 2216"/>
                <a:gd name="T78" fmla="*/ 638 w 4621"/>
                <a:gd name="T79" fmla="*/ 532 h 2216"/>
                <a:gd name="T80" fmla="*/ 956 w 4621"/>
                <a:gd name="T81" fmla="*/ 302 h 2216"/>
                <a:gd name="T82" fmla="*/ 1307 w 4621"/>
                <a:gd name="T83" fmla="*/ 135 h 2216"/>
                <a:gd name="T84" fmla="*/ 1675 w 4621"/>
                <a:gd name="T85" fmla="*/ 33 h 2216"/>
                <a:gd name="T86" fmla="*/ 2054 w 4621"/>
                <a:gd name="T87" fmla="*/ 0 h 2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621" h="2216">
                  <a:moveTo>
                    <a:pt x="2054" y="0"/>
                  </a:moveTo>
                  <a:lnTo>
                    <a:pt x="2189" y="3"/>
                  </a:lnTo>
                  <a:lnTo>
                    <a:pt x="2322" y="17"/>
                  </a:lnTo>
                  <a:lnTo>
                    <a:pt x="2455" y="38"/>
                  </a:lnTo>
                  <a:lnTo>
                    <a:pt x="2588" y="67"/>
                  </a:lnTo>
                  <a:lnTo>
                    <a:pt x="2718" y="105"/>
                  </a:lnTo>
                  <a:lnTo>
                    <a:pt x="2847" y="150"/>
                  </a:lnTo>
                  <a:lnTo>
                    <a:pt x="2971" y="205"/>
                  </a:lnTo>
                  <a:lnTo>
                    <a:pt x="3091" y="264"/>
                  </a:lnTo>
                  <a:lnTo>
                    <a:pt x="3205" y="332"/>
                  </a:lnTo>
                  <a:lnTo>
                    <a:pt x="3316" y="406"/>
                  </a:lnTo>
                  <a:lnTo>
                    <a:pt x="3420" y="486"/>
                  </a:lnTo>
                  <a:lnTo>
                    <a:pt x="3520" y="573"/>
                  </a:lnTo>
                  <a:lnTo>
                    <a:pt x="3614" y="663"/>
                  </a:lnTo>
                  <a:lnTo>
                    <a:pt x="3702" y="762"/>
                  </a:lnTo>
                  <a:lnTo>
                    <a:pt x="3783" y="863"/>
                  </a:lnTo>
                  <a:lnTo>
                    <a:pt x="3859" y="971"/>
                  </a:lnTo>
                  <a:lnTo>
                    <a:pt x="3927" y="1083"/>
                  </a:lnTo>
                  <a:lnTo>
                    <a:pt x="3989" y="1198"/>
                  </a:lnTo>
                  <a:lnTo>
                    <a:pt x="4045" y="1319"/>
                  </a:lnTo>
                  <a:lnTo>
                    <a:pt x="4092" y="1442"/>
                  </a:lnTo>
                  <a:lnTo>
                    <a:pt x="4133" y="1569"/>
                  </a:lnTo>
                  <a:lnTo>
                    <a:pt x="4166" y="1699"/>
                  </a:lnTo>
                  <a:lnTo>
                    <a:pt x="4385" y="1263"/>
                  </a:lnTo>
                  <a:lnTo>
                    <a:pt x="4396" y="1250"/>
                  </a:lnTo>
                  <a:lnTo>
                    <a:pt x="4408" y="1239"/>
                  </a:lnTo>
                  <a:lnTo>
                    <a:pt x="4423" y="1231"/>
                  </a:lnTo>
                  <a:lnTo>
                    <a:pt x="4440" y="1228"/>
                  </a:lnTo>
                  <a:lnTo>
                    <a:pt x="4456" y="1230"/>
                  </a:lnTo>
                  <a:lnTo>
                    <a:pt x="4472" y="1234"/>
                  </a:lnTo>
                  <a:lnTo>
                    <a:pt x="4587" y="1293"/>
                  </a:lnTo>
                  <a:lnTo>
                    <a:pt x="4600" y="1303"/>
                  </a:lnTo>
                  <a:lnTo>
                    <a:pt x="4611" y="1315"/>
                  </a:lnTo>
                  <a:lnTo>
                    <a:pt x="4618" y="1330"/>
                  </a:lnTo>
                  <a:lnTo>
                    <a:pt x="4621" y="1346"/>
                  </a:lnTo>
                  <a:lnTo>
                    <a:pt x="4620" y="1363"/>
                  </a:lnTo>
                  <a:lnTo>
                    <a:pt x="4614" y="1378"/>
                  </a:lnTo>
                  <a:lnTo>
                    <a:pt x="4208" y="2181"/>
                  </a:lnTo>
                  <a:lnTo>
                    <a:pt x="4199" y="2196"/>
                  </a:lnTo>
                  <a:lnTo>
                    <a:pt x="4186" y="2207"/>
                  </a:lnTo>
                  <a:lnTo>
                    <a:pt x="4169" y="2214"/>
                  </a:lnTo>
                  <a:lnTo>
                    <a:pt x="4152" y="2216"/>
                  </a:lnTo>
                  <a:lnTo>
                    <a:pt x="4137" y="2214"/>
                  </a:lnTo>
                  <a:lnTo>
                    <a:pt x="4124" y="2210"/>
                  </a:lnTo>
                  <a:lnTo>
                    <a:pt x="3322" y="1804"/>
                  </a:lnTo>
                  <a:lnTo>
                    <a:pt x="3308" y="1793"/>
                  </a:lnTo>
                  <a:lnTo>
                    <a:pt x="3298" y="1781"/>
                  </a:lnTo>
                  <a:lnTo>
                    <a:pt x="3290" y="1766"/>
                  </a:lnTo>
                  <a:lnTo>
                    <a:pt x="3287" y="1749"/>
                  </a:lnTo>
                  <a:lnTo>
                    <a:pt x="3289" y="1733"/>
                  </a:lnTo>
                  <a:lnTo>
                    <a:pt x="3295" y="1718"/>
                  </a:lnTo>
                  <a:lnTo>
                    <a:pt x="3352" y="1602"/>
                  </a:lnTo>
                  <a:lnTo>
                    <a:pt x="3364" y="1586"/>
                  </a:lnTo>
                  <a:lnTo>
                    <a:pt x="3379" y="1575"/>
                  </a:lnTo>
                  <a:lnTo>
                    <a:pt x="3399" y="1569"/>
                  </a:lnTo>
                  <a:lnTo>
                    <a:pt x="3419" y="1568"/>
                  </a:lnTo>
                  <a:lnTo>
                    <a:pt x="3438" y="1575"/>
                  </a:lnTo>
                  <a:lnTo>
                    <a:pt x="3929" y="1824"/>
                  </a:lnTo>
                  <a:lnTo>
                    <a:pt x="3903" y="1702"/>
                  </a:lnTo>
                  <a:lnTo>
                    <a:pt x="3870" y="1586"/>
                  </a:lnTo>
                  <a:lnTo>
                    <a:pt x="3830" y="1471"/>
                  </a:lnTo>
                  <a:lnTo>
                    <a:pt x="3783" y="1360"/>
                  </a:lnTo>
                  <a:lnTo>
                    <a:pt x="3729" y="1253"/>
                  </a:lnTo>
                  <a:lnTo>
                    <a:pt x="3668" y="1150"/>
                  </a:lnTo>
                  <a:lnTo>
                    <a:pt x="3602" y="1050"/>
                  </a:lnTo>
                  <a:lnTo>
                    <a:pt x="3529" y="954"/>
                  </a:lnTo>
                  <a:lnTo>
                    <a:pt x="3451" y="865"/>
                  </a:lnTo>
                  <a:lnTo>
                    <a:pt x="3367" y="780"/>
                  </a:lnTo>
                  <a:lnTo>
                    <a:pt x="3277" y="700"/>
                  </a:lnTo>
                  <a:lnTo>
                    <a:pt x="3183" y="626"/>
                  </a:lnTo>
                  <a:lnTo>
                    <a:pt x="3083" y="557"/>
                  </a:lnTo>
                  <a:lnTo>
                    <a:pt x="2979" y="495"/>
                  </a:lnTo>
                  <a:lnTo>
                    <a:pt x="2870" y="439"/>
                  </a:lnTo>
                  <a:lnTo>
                    <a:pt x="2756" y="391"/>
                  </a:lnTo>
                  <a:lnTo>
                    <a:pt x="2640" y="348"/>
                  </a:lnTo>
                  <a:lnTo>
                    <a:pt x="2525" y="315"/>
                  </a:lnTo>
                  <a:lnTo>
                    <a:pt x="2408" y="289"/>
                  </a:lnTo>
                  <a:lnTo>
                    <a:pt x="2290" y="271"/>
                  </a:lnTo>
                  <a:lnTo>
                    <a:pt x="2172" y="259"/>
                  </a:lnTo>
                  <a:lnTo>
                    <a:pt x="2054" y="256"/>
                  </a:lnTo>
                  <a:lnTo>
                    <a:pt x="1926" y="261"/>
                  </a:lnTo>
                  <a:lnTo>
                    <a:pt x="1799" y="273"/>
                  </a:lnTo>
                  <a:lnTo>
                    <a:pt x="1673" y="294"/>
                  </a:lnTo>
                  <a:lnTo>
                    <a:pt x="1549" y="324"/>
                  </a:lnTo>
                  <a:lnTo>
                    <a:pt x="1427" y="364"/>
                  </a:lnTo>
                  <a:lnTo>
                    <a:pt x="1307" y="411"/>
                  </a:lnTo>
                  <a:lnTo>
                    <a:pt x="1189" y="467"/>
                  </a:lnTo>
                  <a:lnTo>
                    <a:pt x="1079" y="527"/>
                  </a:lnTo>
                  <a:lnTo>
                    <a:pt x="973" y="595"/>
                  </a:lnTo>
                  <a:lnTo>
                    <a:pt x="873" y="670"/>
                  </a:lnTo>
                  <a:lnTo>
                    <a:pt x="778" y="750"/>
                  </a:lnTo>
                  <a:lnTo>
                    <a:pt x="690" y="836"/>
                  </a:lnTo>
                  <a:lnTo>
                    <a:pt x="607" y="927"/>
                  </a:lnTo>
                  <a:lnTo>
                    <a:pt x="529" y="1024"/>
                  </a:lnTo>
                  <a:lnTo>
                    <a:pt x="460" y="1125"/>
                  </a:lnTo>
                  <a:lnTo>
                    <a:pt x="396" y="1231"/>
                  </a:lnTo>
                  <a:lnTo>
                    <a:pt x="339" y="1342"/>
                  </a:lnTo>
                  <a:lnTo>
                    <a:pt x="289" y="1457"/>
                  </a:lnTo>
                  <a:lnTo>
                    <a:pt x="247" y="1577"/>
                  </a:lnTo>
                  <a:lnTo>
                    <a:pt x="238" y="1595"/>
                  </a:lnTo>
                  <a:lnTo>
                    <a:pt x="222" y="1608"/>
                  </a:lnTo>
                  <a:lnTo>
                    <a:pt x="206" y="1618"/>
                  </a:lnTo>
                  <a:lnTo>
                    <a:pt x="186" y="1621"/>
                  </a:lnTo>
                  <a:lnTo>
                    <a:pt x="165" y="1618"/>
                  </a:lnTo>
                  <a:lnTo>
                    <a:pt x="44" y="1578"/>
                  </a:lnTo>
                  <a:lnTo>
                    <a:pt x="29" y="1572"/>
                  </a:lnTo>
                  <a:lnTo>
                    <a:pt x="17" y="1562"/>
                  </a:lnTo>
                  <a:lnTo>
                    <a:pt x="6" y="1548"/>
                  </a:lnTo>
                  <a:lnTo>
                    <a:pt x="2" y="1531"/>
                  </a:lnTo>
                  <a:lnTo>
                    <a:pt x="0" y="1515"/>
                  </a:lnTo>
                  <a:lnTo>
                    <a:pt x="3" y="1498"/>
                  </a:lnTo>
                  <a:lnTo>
                    <a:pt x="47" y="1374"/>
                  </a:lnTo>
                  <a:lnTo>
                    <a:pt x="98" y="1253"/>
                  </a:lnTo>
                  <a:lnTo>
                    <a:pt x="156" y="1136"/>
                  </a:lnTo>
                  <a:lnTo>
                    <a:pt x="221" y="1022"/>
                  </a:lnTo>
                  <a:lnTo>
                    <a:pt x="292" y="915"/>
                  </a:lnTo>
                  <a:lnTo>
                    <a:pt x="371" y="810"/>
                  </a:lnTo>
                  <a:lnTo>
                    <a:pt x="454" y="712"/>
                  </a:lnTo>
                  <a:lnTo>
                    <a:pt x="543" y="620"/>
                  </a:lnTo>
                  <a:lnTo>
                    <a:pt x="638" y="532"/>
                  </a:lnTo>
                  <a:lnTo>
                    <a:pt x="740" y="448"/>
                  </a:lnTo>
                  <a:lnTo>
                    <a:pt x="846" y="373"/>
                  </a:lnTo>
                  <a:lnTo>
                    <a:pt x="956" y="302"/>
                  </a:lnTo>
                  <a:lnTo>
                    <a:pt x="1073" y="238"/>
                  </a:lnTo>
                  <a:lnTo>
                    <a:pt x="1187" y="183"/>
                  </a:lnTo>
                  <a:lnTo>
                    <a:pt x="1307" y="135"/>
                  </a:lnTo>
                  <a:lnTo>
                    <a:pt x="1428" y="94"/>
                  </a:lnTo>
                  <a:lnTo>
                    <a:pt x="1551" y="61"/>
                  </a:lnTo>
                  <a:lnTo>
                    <a:pt x="1675" y="33"/>
                  </a:lnTo>
                  <a:lnTo>
                    <a:pt x="1802" y="15"/>
                  </a:lnTo>
                  <a:lnTo>
                    <a:pt x="1927" y="3"/>
                  </a:lnTo>
                  <a:lnTo>
                    <a:pt x="20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0" name="Freeform 762">
              <a:extLst>
                <a:ext uri="{FF2B5EF4-FFF2-40B4-BE49-F238E27FC236}">
                  <a16:creationId xmlns:a16="http://schemas.microsoft.com/office/drawing/2014/main" xmlns="" id="{D086A453-67D4-4C17-8134-4A0A3533F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1070" y="6372922"/>
              <a:ext cx="472276" cy="226227"/>
            </a:xfrm>
            <a:custGeom>
              <a:avLst/>
              <a:gdLst>
                <a:gd name="T0" fmla="*/ 1299 w 4621"/>
                <a:gd name="T1" fmla="*/ 412 h 2216"/>
                <a:gd name="T2" fmla="*/ 1331 w 4621"/>
                <a:gd name="T3" fmla="*/ 449 h 2216"/>
                <a:gd name="T4" fmla="*/ 1327 w 4621"/>
                <a:gd name="T5" fmla="*/ 498 h 2216"/>
                <a:gd name="T6" fmla="*/ 1242 w 4621"/>
                <a:gd name="T7" fmla="*/ 641 h 2216"/>
                <a:gd name="T8" fmla="*/ 1183 w 4621"/>
                <a:gd name="T9" fmla="*/ 641 h 2216"/>
                <a:gd name="T10" fmla="*/ 752 w 4621"/>
                <a:gd name="T11" fmla="*/ 629 h 2216"/>
                <a:gd name="T12" fmla="*/ 893 w 4621"/>
                <a:gd name="T13" fmla="*/ 962 h 2216"/>
                <a:gd name="T14" fmla="*/ 1092 w 4621"/>
                <a:gd name="T15" fmla="*/ 1260 h 2216"/>
                <a:gd name="T16" fmla="*/ 1343 w 4621"/>
                <a:gd name="T17" fmla="*/ 1515 h 2216"/>
                <a:gd name="T18" fmla="*/ 1643 w 4621"/>
                <a:gd name="T19" fmla="*/ 1719 h 2216"/>
                <a:gd name="T20" fmla="*/ 1982 w 4621"/>
                <a:gd name="T21" fmla="*/ 1866 h 2216"/>
                <a:gd name="T22" fmla="*/ 2330 w 4621"/>
                <a:gd name="T23" fmla="*/ 1945 h 2216"/>
                <a:gd name="T24" fmla="*/ 2696 w 4621"/>
                <a:gd name="T25" fmla="*/ 1955 h 2216"/>
                <a:gd name="T26" fmla="*/ 3072 w 4621"/>
                <a:gd name="T27" fmla="*/ 1890 h 2216"/>
                <a:gd name="T28" fmla="*/ 3432 w 4621"/>
                <a:gd name="T29" fmla="*/ 1748 h 2216"/>
                <a:gd name="T30" fmla="*/ 3749 w 4621"/>
                <a:gd name="T31" fmla="*/ 1545 h 2216"/>
                <a:gd name="T32" fmla="*/ 4015 w 4621"/>
                <a:gd name="T33" fmla="*/ 1288 h 2216"/>
                <a:gd name="T34" fmla="*/ 4225 w 4621"/>
                <a:gd name="T35" fmla="*/ 983 h 2216"/>
                <a:gd name="T36" fmla="*/ 4375 w 4621"/>
                <a:gd name="T37" fmla="*/ 638 h 2216"/>
                <a:gd name="T38" fmla="*/ 4416 w 4621"/>
                <a:gd name="T39" fmla="*/ 597 h 2216"/>
                <a:gd name="T40" fmla="*/ 4578 w 4621"/>
                <a:gd name="T41" fmla="*/ 636 h 2216"/>
                <a:gd name="T42" fmla="*/ 4615 w 4621"/>
                <a:gd name="T43" fmla="*/ 668 h 2216"/>
                <a:gd name="T44" fmla="*/ 4618 w 4621"/>
                <a:gd name="T45" fmla="*/ 717 h 2216"/>
                <a:gd name="T46" fmla="*/ 4464 w 4621"/>
                <a:gd name="T47" fmla="*/ 1080 h 2216"/>
                <a:gd name="T48" fmla="*/ 4251 w 4621"/>
                <a:gd name="T49" fmla="*/ 1404 h 2216"/>
                <a:gd name="T50" fmla="*/ 3983 w 4621"/>
                <a:gd name="T51" fmla="*/ 1684 h 2216"/>
                <a:gd name="T52" fmla="*/ 3665 w 4621"/>
                <a:gd name="T53" fmla="*/ 1913 h 2216"/>
                <a:gd name="T54" fmla="*/ 3314 w 4621"/>
                <a:gd name="T55" fmla="*/ 2080 h 2216"/>
                <a:gd name="T56" fmla="*/ 2945 w 4621"/>
                <a:gd name="T57" fmla="*/ 2181 h 2216"/>
                <a:gd name="T58" fmla="*/ 2567 w 4621"/>
                <a:gd name="T59" fmla="*/ 2216 h 2216"/>
                <a:gd name="T60" fmla="*/ 2165 w 4621"/>
                <a:gd name="T61" fmla="*/ 2178 h 2216"/>
                <a:gd name="T62" fmla="*/ 1774 w 4621"/>
                <a:gd name="T63" fmla="*/ 2064 h 2216"/>
                <a:gd name="T64" fmla="*/ 1416 w 4621"/>
                <a:gd name="T65" fmla="*/ 1883 h 2216"/>
                <a:gd name="T66" fmla="*/ 1101 w 4621"/>
                <a:gd name="T67" fmla="*/ 1643 h 2216"/>
                <a:gd name="T68" fmla="*/ 838 w 4621"/>
                <a:gd name="T69" fmla="*/ 1351 h 2216"/>
                <a:gd name="T70" fmla="*/ 632 w 4621"/>
                <a:gd name="T71" fmla="*/ 1016 h 2216"/>
                <a:gd name="T72" fmla="*/ 489 w 4621"/>
                <a:gd name="T73" fmla="*/ 645 h 2216"/>
                <a:gd name="T74" fmla="*/ 225 w 4621"/>
                <a:gd name="T75" fmla="*/ 965 h 2216"/>
                <a:gd name="T76" fmla="*/ 188 w 4621"/>
                <a:gd name="T77" fmla="*/ 986 h 2216"/>
                <a:gd name="T78" fmla="*/ 150 w 4621"/>
                <a:gd name="T79" fmla="*/ 980 h 2216"/>
                <a:gd name="T80" fmla="*/ 11 w 4621"/>
                <a:gd name="T81" fmla="*/ 900 h 2216"/>
                <a:gd name="T82" fmla="*/ 2 w 4621"/>
                <a:gd name="T83" fmla="*/ 851 h 2216"/>
                <a:gd name="T84" fmla="*/ 424 w 4621"/>
                <a:gd name="T85" fmla="*/ 18 h 2216"/>
                <a:gd name="T86" fmla="*/ 478 w 4621"/>
                <a:gd name="T87" fmla="*/ 0 h 2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621" h="2216">
                  <a:moveTo>
                    <a:pt x="478" y="0"/>
                  </a:moveTo>
                  <a:lnTo>
                    <a:pt x="498" y="6"/>
                  </a:lnTo>
                  <a:lnTo>
                    <a:pt x="1299" y="412"/>
                  </a:lnTo>
                  <a:lnTo>
                    <a:pt x="1313" y="421"/>
                  </a:lnTo>
                  <a:lnTo>
                    <a:pt x="1324" y="433"/>
                  </a:lnTo>
                  <a:lnTo>
                    <a:pt x="1331" y="449"/>
                  </a:lnTo>
                  <a:lnTo>
                    <a:pt x="1334" y="465"/>
                  </a:lnTo>
                  <a:lnTo>
                    <a:pt x="1333" y="482"/>
                  </a:lnTo>
                  <a:lnTo>
                    <a:pt x="1327" y="498"/>
                  </a:lnTo>
                  <a:lnTo>
                    <a:pt x="1269" y="612"/>
                  </a:lnTo>
                  <a:lnTo>
                    <a:pt x="1257" y="629"/>
                  </a:lnTo>
                  <a:lnTo>
                    <a:pt x="1242" y="641"/>
                  </a:lnTo>
                  <a:lnTo>
                    <a:pt x="1222" y="647"/>
                  </a:lnTo>
                  <a:lnTo>
                    <a:pt x="1203" y="647"/>
                  </a:lnTo>
                  <a:lnTo>
                    <a:pt x="1183" y="641"/>
                  </a:lnTo>
                  <a:lnTo>
                    <a:pt x="693" y="392"/>
                  </a:lnTo>
                  <a:lnTo>
                    <a:pt x="719" y="512"/>
                  </a:lnTo>
                  <a:lnTo>
                    <a:pt x="752" y="629"/>
                  </a:lnTo>
                  <a:lnTo>
                    <a:pt x="791" y="744"/>
                  </a:lnTo>
                  <a:lnTo>
                    <a:pt x="838" y="854"/>
                  </a:lnTo>
                  <a:lnTo>
                    <a:pt x="893" y="962"/>
                  </a:lnTo>
                  <a:lnTo>
                    <a:pt x="953" y="1066"/>
                  </a:lnTo>
                  <a:lnTo>
                    <a:pt x="1020" y="1165"/>
                  </a:lnTo>
                  <a:lnTo>
                    <a:pt x="1092" y="1260"/>
                  </a:lnTo>
                  <a:lnTo>
                    <a:pt x="1171" y="1350"/>
                  </a:lnTo>
                  <a:lnTo>
                    <a:pt x="1254" y="1436"/>
                  </a:lnTo>
                  <a:lnTo>
                    <a:pt x="1343" y="1515"/>
                  </a:lnTo>
                  <a:lnTo>
                    <a:pt x="1439" y="1589"/>
                  </a:lnTo>
                  <a:lnTo>
                    <a:pt x="1538" y="1657"/>
                  </a:lnTo>
                  <a:lnTo>
                    <a:pt x="1643" y="1719"/>
                  </a:lnTo>
                  <a:lnTo>
                    <a:pt x="1752" y="1775"/>
                  </a:lnTo>
                  <a:lnTo>
                    <a:pt x="1864" y="1824"/>
                  </a:lnTo>
                  <a:lnTo>
                    <a:pt x="1982" y="1866"/>
                  </a:lnTo>
                  <a:lnTo>
                    <a:pt x="2097" y="1899"/>
                  </a:lnTo>
                  <a:lnTo>
                    <a:pt x="2213" y="1925"/>
                  </a:lnTo>
                  <a:lnTo>
                    <a:pt x="2330" y="1945"/>
                  </a:lnTo>
                  <a:lnTo>
                    <a:pt x="2449" y="1955"/>
                  </a:lnTo>
                  <a:lnTo>
                    <a:pt x="2567" y="1958"/>
                  </a:lnTo>
                  <a:lnTo>
                    <a:pt x="2696" y="1955"/>
                  </a:lnTo>
                  <a:lnTo>
                    <a:pt x="2823" y="1942"/>
                  </a:lnTo>
                  <a:lnTo>
                    <a:pt x="2948" y="1921"/>
                  </a:lnTo>
                  <a:lnTo>
                    <a:pt x="3072" y="1890"/>
                  </a:lnTo>
                  <a:lnTo>
                    <a:pt x="3195" y="1851"/>
                  </a:lnTo>
                  <a:lnTo>
                    <a:pt x="3314" y="1804"/>
                  </a:lnTo>
                  <a:lnTo>
                    <a:pt x="3432" y="1748"/>
                  </a:lnTo>
                  <a:lnTo>
                    <a:pt x="3543" y="1687"/>
                  </a:lnTo>
                  <a:lnTo>
                    <a:pt x="3649" y="1619"/>
                  </a:lnTo>
                  <a:lnTo>
                    <a:pt x="3749" y="1545"/>
                  </a:lnTo>
                  <a:lnTo>
                    <a:pt x="3842" y="1465"/>
                  </a:lnTo>
                  <a:lnTo>
                    <a:pt x="3932" y="1380"/>
                  </a:lnTo>
                  <a:lnTo>
                    <a:pt x="4015" y="1288"/>
                  </a:lnTo>
                  <a:lnTo>
                    <a:pt x="4092" y="1191"/>
                  </a:lnTo>
                  <a:lnTo>
                    <a:pt x="4162" y="1089"/>
                  </a:lnTo>
                  <a:lnTo>
                    <a:pt x="4225" y="983"/>
                  </a:lnTo>
                  <a:lnTo>
                    <a:pt x="4283" y="873"/>
                  </a:lnTo>
                  <a:lnTo>
                    <a:pt x="4332" y="757"/>
                  </a:lnTo>
                  <a:lnTo>
                    <a:pt x="4375" y="638"/>
                  </a:lnTo>
                  <a:lnTo>
                    <a:pt x="4384" y="620"/>
                  </a:lnTo>
                  <a:lnTo>
                    <a:pt x="4399" y="606"/>
                  </a:lnTo>
                  <a:lnTo>
                    <a:pt x="4416" y="597"/>
                  </a:lnTo>
                  <a:lnTo>
                    <a:pt x="4435" y="594"/>
                  </a:lnTo>
                  <a:lnTo>
                    <a:pt x="4455" y="597"/>
                  </a:lnTo>
                  <a:lnTo>
                    <a:pt x="4578" y="636"/>
                  </a:lnTo>
                  <a:lnTo>
                    <a:pt x="4593" y="644"/>
                  </a:lnTo>
                  <a:lnTo>
                    <a:pt x="4605" y="654"/>
                  </a:lnTo>
                  <a:lnTo>
                    <a:pt x="4615" y="668"/>
                  </a:lnTo>
                  <a:lnTo>
                    <a:pt x="4620" y="683"/>
                  </a:lnTo>
                  <a:lnTo>
                    <a:pt x="4621" y="700"/>
                  </a:lnTo>
                  <a:lnTo>
                    <a:pt x="4618" y="717"/>
                  </a:lnTo>
                  <a:lnTo>
                    <a:pt x="4574" y="842"/>
                  </a:lnTo>
                  <a:lnTo>
                    <a:pt x="4523" y="962"/>
                  </a:lnTo>
                  <a:lnTo>
                    <a:pt x="4464" y="1080"/>
                  </a:lnTo>
                  <a:lnTo>
                    <a:pt x="4401" y="1192"/>
                  </a:lnTo>
                  <a:lnTo>
                    <a:pt x="4328" y="1301"/>
                  </a:lnTo>
                  <a:lnTo>
                    <a:pt x="4251" y="1404"/>
                  </a:lnTo>
                  <a:lnTo>
                    <a:pt x="4168" y="1503"/>
                  </a:lnTo>
                  <a:lnTo>
                    <a:pt x="4078" y="1596"/>
                  </a:lnTo>
                  <a:lnTo>
                    <a:pt x="3983" y="1684"/>
                  </a:lnTo>
                  <a:lnTo>
                    <a:pt x="3882" y="1766"/>
                  </a:lnTo>
                  <a:lnTo>
                    <a:pt x="3776" y="1842"/>
                  </a:lnTo>
                  <a:lnTo>
                    <a:pt x="3665" y="1913"/>
                  </a:lnTo>
                  <a:lnTo>
                    <a:pt x="3549" y="1977"/>
                  </a:lnTo>
                  <a:lnTo>
                    <a:pt x="3434" y="2031"/>
                  </a:lnTo>
                  <a:lnTo>
                    <a:pt x="3314" y="2080"/>
                  </a:lnTo>
                  <a:lnTo>
                    <a:pt x="3193" y="2120"/>
                  </a:lnTo>
                  <a:lnTo>
                    <a:pt x="3071" y="2155"/>
                  </a:lnTo>
                  <a:lnTo>
                    <a:pt x="2945" y="2181"/>
                  </a:lnTo>
                  <a:lnTo>
                    <a:pt x="2820" y="2201"/>
                  </a:lnTo>
                  <a:lnTo>
                    <a:pt x="2694" y="2211"/>
                  </a:lnTo>
                  <a:lnTo>
                    <a:pt x="2567" y="2216"/>
                  </a:lnTo>
                  <a:lnTo>
                    <a:pt x="2432" y="2211"/>
                  </a:lnTo>
                  <a:lnTo>
                    <a:pt x="2298" y="2199"/>
                  </a:lnTo>
                  <a:lnTo>
                    <a:pt x="2165" y="2178"/>
                  </a:lnTo>
                  <a:lnTo>
                    <a:pt x="2033" y="2148"/>
                  </a:lnTo>
                  <a:lnTo>
                    <a:pt x="1903" y="2110"/>
                  </a:lnTo>
                  <a:lnTo>
                    <a:pt x="1774" y="2064"/>
                  </a:lnTo>
                  <a:lnTo>
                    <a:pt x="1650" y="2011"/>
                  </a:lnTo>
                  <a:lnTo>
                    <a:pt x="1531" y="1951"/>
                  </a:lnTo>
                  <a:lnTo>
                    <a:pt x="1416" y="1883"/>
                  </a:lnTo>
                  <a:lnTo>
                    <a:pt x="1305" y="1810"/>
                  </a:lnTo>
                  <a:lnTo>
                    <a:pt x="1201" y="1730"/>
                  </a:lnTo>
                  <a:lnTo>
                    <a:pt x="1101" y="1643"/>
                  </a:lnTo>
                  <a:lnTo>
                    <a:pt x="1007" y="1551"/>
                  </a:lnTo>
                  <a:lnTo>
                    <a:pt x="920" y="1454"/>
                  </a:lnTo>
                  <a:lnTo>
                    <a:pt x="838" y="1351"/>
                  </a:lnTo>
                  <a:lnTo>
                    <a:pt x="762" y="1244"/>
                  </a:lnTo>
                  <a:lnTo>
                    <a:pt x="694" y="1132"/>
                  </a:lnTo>
                  <a:lnTo>
                    <a:pt x="632" y="1016"/>
                  </a:lnTo>
                  <a:lnTo>
                    <a:pt x="576" y="897"/>
                  </a:lnTo>
                  <a:lnTo>
                    <a:pt x="529" y="773"/>
                  </a:lnTo>
                  <a:lnTo>
                    <a:pt x="489" y="645"/>
                  </a:lnTo>
                  <a:lnTo>
                    <a:pt x="455" y="515"/>
                  </a:lnTo>
                  <a:lnTo>
                    <a:pt x="236" y="951"/>
                  </a:lnTo>
                  <a:lnTo>
                    <a:pt x="225" y="965"/>
                  </a:lnTo>
                  <a:lnTo>
                    <a:pt x="213" y="977"/>
                  </a:lnTo>
                  <a:lnTo>
                    <a:pt x="198" y="983"/>
                  </a:lnTo>
                  <a:lnTo>
                    <a:pt x="188" y="986"/>
                  </a:lnTo>
                  <a:lnTo>
                    <a:pt x="179" y="986"/>
                  </a:lnTo>
                  <a:lnTo>
                    <a:pt x="163" y="985"/>
                  </a:lnTo>
                  <a:lnTo>
                    <a:pt x="150" y="980"/>
                  </a:lnTo>
                  <a:lnTo>
                    <a:pt x="35" y="923"/>
                  </a:lnTo>
                  <a:lnTo>
                    <a:pt x="21" y="912"/>
                  </a:lnTo>
                  <a:lnTo>
                    <a:pt x="11" y="900"/>
                  </a:lnTo>
                  <a:lnTo>
                    <a:pt x="3" y="885"/>
                  </a:lnTo>
                  <a:lnTo>
                    <a:pt x="0" y="868"/>
                  </a:lnTo>
                  <a:lnTo>
                    <a:pt x="2" y="851"/>
                  </a:lnTo>
                  <a:lnTo>
                    <a:pt x="8" y="836"/>
                  </a:lnTo>
                  <a:lnTo>
                    <a:pt x="411" y="34"/>
                  </a:lnTo>
                  <a:lnTo>
                    <a:pt x="424" y="18"/>
                  </a:lnTo>
                  <a:lnTo>
                    <a:pt x="440" y="6"/>
                  </a:lnTo>
                  <a:lnTo>
                    <a:pt x="458" y="0"/>
                  </a:lnTo>
                  <a:lnTo>
                    <a:pt x="4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1" name="Freeform 1171">
            <a:extLst>
              <a:ext uri="{FF2B5EF4-FFF2-40B4-BE49-F238E27FC236}">
                <a16:creationId xmlns:a16="http://schemas.microsoft.com/office/drawing/2014/main" xmlns="" id="{649DD912-DC67-4C7A-8DB7-ECE117244DB5}"/>
              </a:ext>
            </a:extLst>
          </p:cNvPr>
          <p:cNvSpPr>
            <a:spLocks/>
          </p:cNvSpPr>
          <p:nvPr/>
        </p:nvSpPr>
        <p:spPr bwMode="auto">
          <a:xfrm>
            <a:off x="6931883" y="1477006"/>
            <a:ext cx="633553" cy="475114"/>
          </a:xfrm>
          <a:custGeom>
            <a:avLst/>
            <a:gdLst>
              <a:gd name="T0" fmla="*/ 6189 w 6231"/>
              <a:gd name="T1" fmla="*/ 0 h 4673"/>
              <a:gd name="T2" fmla="*/ 6206 w 6231"/>
              <a:gd name="T3" fmla="*/ 6 h 4673"/>
              <a:gd name="T4" fmla="*/ 6219 w 6231"/>
              <a:gd name="T5" fmla="*/ 17 h 4673"/>
              <a:gd name="T6" fmla="*/ 6229 w 6231"/>
              <a:gd name="T7" fmla="*/ 34 h 4673"/>
              <a:gd name="T8" fmla="*/ 6231 w 6231"/>
              <a:gd name="T9" fmla="*/ 53 h 4673"/>
              <a:gd name="T10" fmla="*/ 6223 w 6231"/>
              <a:gd name="T11" fmla="*/ 72 h 4673"/>
              <a:gd name="T12" fmla="*/ 3477 w 6231"/>
              <a:gd name="T13" fmla="*/ 4603 h 4673"/>
              <a:gd name="T14" fmla="*/ 3455 w 6231"/>
              <a:gd name="T15" fmla="*/ 4631 h 4673"/>
              <a:gd name="T16" fmla="*/ 3428 w 6231"/>
              <a:gd name="T17" fmla="*/ 4652 h 4673"/>
              <a:gd name="T18" fmla="*/ 3398 w 6231"/>
              <a:gd name="T19" fmla="*/ 4665 h 4673"/>
              <a:gd name="T20" fmla="*/ 3366 w 6231"/>
              <a:gd name="T21" fmla="*/ 4673 h 4673"/>
              <a:gd name="T22" fmla="*/ 3332 w 6231"/>
              <a:gd name="T23" fmla="*/ 4673 h 4673"/>
              <a:gd name="T24" fmla="*/ 3300 w 6231"/>
              <a:gd name="T25" fmla="*/ 4664 h 4673"/>
              <a:gd name="T26" fmla="*/ 3269 w 6231"/>
              <a:gd name="T27" fmla="*/ 4648 h 4673"/>
              <a:gd name="T28" fmla="*/ 2513 w 6231"/>
              <a:gd name="T29" fmla="*/ 4132 h 4673"/>
              <a:gd name="T30" fmla="*/ 1745 w 6231"/>
              <a:gd name="T31" fmla="*/ 4641 h 4673"/>
              <a:gd name="T32" fmla="*/ 1717 w 6231"/>
              <a:gd name="T33" fmla="*/ 4654 h 4673"/>
              <a:gd name="T34" fmla="*/ 1690 w 6231"/>
              <a:gd name="T35" fmla="*/ 4656 h 4673"/>
              <a:gd name="T36" fmla="*/ 1664 w 6231"/>
              <a:gd name="T37" fmla="*/ 4650 h 4673"/>
              <a:gd name="T38" fmla="*/ 1639 w 6231"/>
              <a:gd name="T39" fmla="*/ 4639 h 4673"/>
              <a:gd name="T40" fmla="*/ 1621 w 6231"/>
              <a:gd name="T41" fmla="*/ 4618 h 4673"/>
              <a:gd name="T42" fmla="*/ 1609 w 6231"/>
              <a:gd name="T43" fmla="*/ 4595 h 4673"/>
              <a:gd name="T44" fmla="*/ 1603 w 6231"/>
              <a:gd name="T45" fmla="*/ 4565 h 4673"/>
              <a:gd name="T46" fmla="*/ 1603 w 6231"/>
              <a:gd name="T47" fmla="*/ 3511 h 4673"/>
              <a:gd name="T48" fmla="*/ 5090 w 6231"/>
              <a:gd name="T49" fmla="*/ 905 h 4673"/>
              <a:gd name="T50" fmla="*/ 972 w 6231"/>
              <a:gd name="T51" fmla="*/ 3077 h 4673"/>
              <a:gd name="T52" fmla="*/ 64 w 6231"/>
              <a:gd name="T53" fmla="*/ 2459 h 4673"/>
              <a:gd name="T54" fmla="*/ 36 w 6231"/>
              <a:gd name="T55" fmla="*/ 2434 h 4673"/>
              <a:gd name="T56" fmla="*/ 15 w 6231"/>
              <a:gd name="T57" fmla="*/ 2404 h 4673"/>
              <a:gd name="T58" fmla="*/ 4 w 6231"/>
              <a:gd name="T59" fmla="*/ 2370 h 4673"/>
              <a:gd name="T60" fmla="*/ 0 w 6231"/>
              <a:gd name="T61" fmla="*/ 2335 h 4673"/>
              <a:gd name="T62" fmla="*/ 0 w 6231"/>
              <a:gd name="T63" fmla="*/ 2335 h 4673"/>
              <a:gd name="T64" fmla="*/ 4 w 6231"/>
              <a:gd name="T65" fmla="*/ 2301 h 4673"/>
              <a:gd name="T66" fmla="*/ 17 w 6231"/>
              <a:gd name="T67" fmla="*/ 2269 h 4673"/>
              <a:gd name="T68" fmla="*/ 36 w 6231"/>
              <a:gd name="T69" fmla="*/ 2241 h 4673"/>
              <a:gd name="T70" fmla="*/ 62 w 6231"/>
              <a:gd name="T71" fmla="*/ 2216 h 4673"/>
              <a:gd name="T72" fmla="*/ 96 w 6231"/>
              <a:gd name="T73" fmla="*/ 2199 h 4673"/>
              <a:gd name="T74" fmla="*/ 6168 w 6231"/>
              <a:gd name="T75" fmla="*/ 4 h 4673"/>
              <a:gd name="T76" fmla="*/ 6189 w 6231"/>
              <a:gd name="T77" fmla="*/ 0 h 4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231" h="4673">
                <a:moveTo>
                  <a:pt x="6189" y="0"/>
                </a:moveTo>
                <a:lnTo>
                  <a:pt x="6206" y="6"/>
                </a:lnTo>
                <a:lnTo>
                  <a:pt x="6219" y="17"/>
                </a:lnTo>
                <a:lnTo>
                  <a:pt x="6229" y="34"/>
                </a:lnTo>
                <a:lnTo>
                  <a:pt x="6231" y="53"/>
                </a:lnTo>
                <a:lnTo>
                  <a:pt x="6223" y="72"/>
                </a:lnTo>
                <a:lnTo>
                  <a:pt x="3477" y="4603"/>
                </a:lnTo>
                <a:lnTo>
                  <a:pt x="3455" y="4631"/>
                </a:lnTo>
                <a:lnTo>
                  <a:pt x="3428" y="4652"/>
                </a:lnTo>
                <a:lnTo>
                  <a:pt x="3398" y="4665"/>
                </a:lnTo>
                <a:lnTo>
                  <a:pt x="3366" y="4673"/>
                </a:lnTo>
                <a:lnTo>
                  <a:pt x="3332" y="4673"/>
                </a:lnTo>
                <a:lnTo>
                  <a:pt x="3300" y="4664"/>
                </a:lnTo>
                <a:lnTo>
                  <a:pt x="3269" y="4648"/>
                </a:lnTo>
                <a:lnTo>
                  <a:pt x="2513" y="4132"/>
                </a:lnTo>
                <a:lnTo>
                  <a:pt x="1745" y="4641"/>
                </a:lnTo>
                <a:lnTo>
                  <a:pt x="1717" y="4654"/>
                </a:lnTo>
                <a:lnTo>
                  <a:pt x="1690" y="4656"/>
                </a:lnTo>
                <a:lnTo>
                  <a:pt x="1664" y="4650"/>
                </a:lnTo>
                <a:lnTo>
                  <a:pt x="1639" y="4639"/>
                </a:lnTo>
                <a:lnTo>
                  <a:pt x="1621" y="4618"/>
                </a:lnTo>
                <a:lnTo>
                  <a:pt x="1609" y="4595"/>
                </a:lnTo>
                <a:lnTo>
                  <a:pt x="1603" y="4565"/>
                </a:lnTo>
                <a:lnTo>
                  <a:pt x="1603" y="3511"/>
                </a:lnTo>
                <a:lnTo>
                  <a:pt x="5090" y="905"/>
                </a:lnTo>
                <a:lnTo>
                  <a:pt x="972" y="3077"/>
                </a:lnTo>
                <a:lnTo>
                  <a:pt x="64" y="2459"/>
                </a:lnTo>
                <a:lnTo>
                  <a:pt x="36" y="2434"/>
                </a:lnTo>
                <a:lnTo>
                  <a:pt x="15" y="2404"/>
                </a:lnTo>
                <a:lnTo>
                  <a:pt x="4" y="2370"/>
                </a:lnTo>
                <a:lnTo>
                  <a:pt x="0" y="2335"/>
                </a:lnTo>
                <a:lnTo>
                  <a:pt x="0" y="2335"/>
                </a:lnTo>
                <a:lnTo>
                  <a:pt x="4" y="2301"/>
                </a:lnTo>
                <a:lnTo>
                  <a:pt x="17" y="2269"/>
                </a:lnTo>
                <a:lnTo>
                  <a:pt x="36" y="2241"/>
                </a:lnTo>
                <a:lnTo>
                  <a:pt x="62" y="2216"/>
                </a:lnTo>
                <a:lnTo>
                  <a:pt x="96" y="2199"/>
                </a:lnTo>
                <a:lnTo>
                  <a:pt x="6168" y="4"/>
                </a:lnTo>
                <a:lnTo>
                  <a:pt x="6189" y="0"/>
                </a:lnTo>
                <a:close/>
              </a:path>
            </a:pathLst>
          </a:custGeom>
          <a:solidFill>
            <a:sysClr val="window" lastClr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22" name="Group 1271">
            <a:extLst>
              <a:ext uri="{FF2B5EF4-FFF2-40B4-BE49-F238E27FC236}">
                <a16:creationId xmlns:a16="http://schemas.microsoft.com/office/drawing/2014/main" xmlns="" id="{1092B49E-6065-4A41-96B4-B64F67BF4E4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006417" y="4649542"/>
            <a:ext cx="535802" cy="535262"/>
            <a:chOff x="5516" y="3626"/>
            <a:chExt cx="1981" cy="1979"/>
          </a:xfrm>
          <a:solidFill>
            <a:sysClr val="window" lastClr="FFFFFF"/>
          </a:solidFill>
        </p:grpSpPr>
        <p:sp>
          <p:nvSpPr>
            <p:cNvPr id="23" name="Freeform 1273">
              <a:extLst>
                <a:ext uri="{FF2B5EF4-FFF2-40B4-BE49-F238E27FC236}">
                  <a16:creationId xmlns:a16="http://schemas.microsoft.com/office/drawing/2014/main" xmlns="" id="{1A26BA92-06E0-4C4A-8024-6C0971D4BA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4" y="4270"/>
              <a:ext cx="491" cy="498"/>
            </a:xfrm>
            <a:custGeom>
              <a:avLst/>
              <a:gdLst>
                <a:gd name="T0" fmla="*/ 980 w 980"/>
                <a:gd name="T1" fmla="*/ 0 h 996"/>
                <a:gd name="T2" fmla="*/ 952 w 980"/>
                <a:gd name="T3" fmla="*/ 46 h 996"/>
                <a:gd name="T4" fmla="*/ 921 w 980"/>
                <a:gd name="T5" fmla="*/ 94 h 996"/>
                <a:gd name="T6" fmla="*/ 890 w 980"/>
                <a:gd name="T7" fmla="*/ 145 h 996"/>
                <a:gd name="T8" fmla="*/ 856 w 980"/>
                <a:gd name="T9" fmla="*/ 198 h 996"/>
                <a:gd name="T10" fmla="*/ 819 w 980"/>
                <a:gd name="T11" fmla="*/ 255 h 996"/>
                <a:gd name="T12" fmla="*/ 781 w 980"/>
                <a:gd name="T13" fmla="*/ 314 h 996"/>
                <a:gd name="T14" fmla="*/ 740 w 980"/>
                <a:gd name="T15" fmla="*/ 376 h 996"/>
                <a:gd name="T16" fmla="*/ 696 w 980"/>
                <a:gd name="T17" fmla="*/ 444 h 996"/>
                <a:gd name="T18" fmla="*/ 649 w 980"/>
                <a:gd name="T19" fmla="*/ 514 h 996"/>
                <a:gd name="T20" fmla="*/ 599 w 980"/>
                <a:gd name="T21" fmla="*/ 588 h 996"/>
                <a:gd name="T22" fmla="*/ 546 w 980"/>
                <a:gd name="T23" fmla="*/ 665 h 996"/>
                <a:gd name="T24" fmla="*/ 491 w 980"/>
                <a:gd name="T25" fmla="*/ 748 h 996"/>
                <a:gd name="T26" fmla="*/ 431 w 980"/>
                <a:gd name="T27" fmla="*/ 834 h 996"/>
                <a:gd name="T28" fmla="*/ 369 w 980"/>
                <a:gd name="T29" fmla="*/ 926 h 996"/>
                <a:gd name="T30" fmla="*/ 347 w 980"/>
                <a:gd name="T31" fmla="*/ 960 h 996"/>
                <a:gd name="T32" fmla="*/ 331 w 980"/>
                <a:gd name="T33" fmla="*/ 996 h 996"/>
                <a:gd name="T34" fmla="*/ 0 w 980"/>
                <a:gd name="T35" fmla="*/ 666 h 996"/>
                <a:gd name="T36" fmla="*/ 2 w 980"/>
                <a:gd name="T37" fmla="*/ 664 h 996"/>
                <a:gd name="T38" fmla="*/ 8 w 980"/>
                <a:gd name="T39" fmla="*/ 657 h 996"/>
                <a:gd name="T40" fmla="*/ 18 w 980"/>
                <a:gd name="T41" fmla="*/ 645 h 996"/>
                <a:gd name="T42" fmla="*/ 30 w 980"/>
                <a:gd name="T43" fmla="*/ 629 h 996"/>
                <a:gd name="T44" fmla="*/ 47 w 980"/>
                <a:gd name="T45" fmla="*/ 609 h 996"/>
                <a:gd name="T46" fmla="*/ 66 w 980"/>
                <a:gd name="T47" fmla="*/ 588 h 996"/>
                <a:gd name="T48" fmla="*/ 89 w 980"/>
                <a:gd name="T49" fmla="*/ 561 h 996"/>
                <a:gd name="T50" fmla="*/ 115 w 980"/>
                <a:gd name="T51" fmla="*/ 533 h 996"/>
                <a:gd name="T52" fmla="*/ 144 w 980"/>
                <a:gd name="T53" fmla="*/ 503 h 996"/>
                <a:gd name="T54" fmla="*/ 174 w 980"/>
                <a:gd name="T55" fmla="*/ 471 h 996"/>
                <a:gd name="T56" fmla="*/ 208 w 980"/>
                <a:gd name="T57" fmla="*/ 438 h 996"/>
                <a:gd name="T58" fmla="*/ 244 w 980"/>
                <a:gd name="T59" fmla="*/ 403 h 996"/>
                <a:gd name="T60" fmla="*/ 283 w 980"/>
                <a:gd name="T61" fmla="*/ 368 h 996"/>
                <a:gd name="T62" fmla="*/ 324 w 980"/>
                <a:gd name="T63" fmla="*/ 332 h 996"/>
                <a:gd name="T64" fmla="*/ 366 w 980"/>
                <a:gd name="T65" fmla="*/ 296 h 996"/>
                <a:gd name="T66" fmla="*/ 410 w 980"/>
                <a:gd name="T67" fmla="*/ 261 h 996"/>
                <a:gd name="T68" fmla="*/ 457 w 980"/>
                <a:gd name="T69" fmla="*/ 226 h 996"/>
                <a:gd name="T70" fmla="*/ 504 w 980"/>
                <a:gd name="T71" fmla="*/ 192 h 996"/>
                <a:gd name="T72" fmla="*/ 554 w 980"/>
                <a:gd name="T73" fmla="*/ 160 h 996"/>
                <a:gd name="T74" fmla="*/ 603 w 980"/>
                <a:gd name="T75" fmla="*/ 130 h 996"/>
                <a:gd name="T76" fmla="*/ 655 w 980"/>
                <a:gd name="T77" fmla="*/ 102 h 996"/>
                <a:gd name="T78" fmla="*/ 707 w 980"/>
                <a:gd name="T79" fmla="*/ 76 h 996"/>
                <a:gd name="T80" fmla="*/ 761 w 980"/>
                <a:gd name="T81" fmla="*/ 54 h 996"/>
                <a:gd name="T82" fmla="*/ 815 w 980"/>
                <a:gd name="T83" fmla="*/ 35 h 996"/>
                <a:gd name="T84" fmla="*/ 870 w 980"/>
                <a:gd name="T85" fmla="*/ 19 h 996"/>
                <a:gd name="T86" fmla="*/ 925 w 980"/>
                <a:gd name="T87" fmla="*/ 7 h 996"/>
                <a:gd name="T88" fmla="*/ 980 w 980"/>
                <a:gd name="T89" fmla="*/ 0 h 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80" h="996">
                  <a:moveTo>
                    <a:pt x="980" y="0"/>
                  </a:moveTo>
                  <a:lnTo>
                    <a:pt x="952" y="46"/>
                  </a:lnTo>
                  <a:lnTo>
                    <a:pt x="921" y="94"/>
                  </a:lnTo>
                  <a:lnTo>
                    <a:pt x="890" y="145"/>
                  </a:lnTo>
                  <a:lnTo>
                    <a:pt x="856" y="198"/>
                  </a:lnTo>
                  <a:lnTo>
                    <a:pt x="819" y="255"/>
                  </a:lnTo>
                  <a:lnTo>
                    <a:pt x="781" y="314"/>
                  </a:lnTo>
                  <a:lnTo>
                    <a:pt x="740" y="376"/>
                  </a:lnTo>
                  <a:lnTo>
                    <a:pt x="696" y="444"/>
                  </a:lnTo>
                  <a:lnTo>
                    <a:pt x="649" y="514"/>
                  </a:lnTo>
                  <a:lnTo>
                    <a:pt x="599" y="588"/>
                  </a:lnTo>
                  <a:lnTo>
                    <a:pt x="546" y="665"/>
                  </a:lnTo>
                  <a:lnTo>
                    <a:pt x="491" y="748"/>
                  </a:lnTo>
                  <a:lnTo>
                    <a:pt x="431" y="834"/>
                  </a:lnTo>
                  <a:lnTo>
                    <a:pt x="369" y="926"/>
                  </a:lnTo>
                  <a:lnTo>
                    <a:pt x="347" y="960"/>
                  </a:lnTo>
                  <a:lnTo>
                    <a:pt x="331" y="996"/>
                  </a:lnTo>
                  <a:lnTo>
                    <a:pt x="0" y="666"/>
                  </a:lnTo>
                  <a:lnTo>
                    <a:pt x="2" y="664"/>
                  </a:lnTo>
                  <a:lnTo>
                    <a:pt x="8" y="657"/>
                  </a:lnTo>
                  <a:lnTo>
                    <a:pt x="18" y="645"/>
                  </a:lnTo>
                  <a:lnTo>
                    <a:pt x="30" y="629"/>
                  </a:lnTo>
                  <a:lnTo>
                    <a:pt x="47" y="609"/>
                  </a:lnTo>
                  <a:lnTo>
                    <a:pt x="66" y="588"/>
                  </a:lnTo>
                  <a:lnTo>
                    <a:pt x="89" y="561"/>
                  </a:lnTo>
                  <a:lnTo>
                    <a:pt x="115" y="533"/>
                  </a:lnTo>
                  <a:lnTo>
                    <a:pt x="144" y="503"/>
                  </a:lnTo>
                  <a:lnTo>
                    <a:pt x="174" y="471"/>
                  </a:lnTo>
                  <a:lnTo>
                    <a:pt x="208" y="438"/>
                  </a:lnTo>
                  <a:lnTo>
                    <a:pt x="244" y="403"/>
                  </a:lnTo>
                  <a:lnTo>
                    <a:pt x="283" y="368"/>
                  </a:lnTo>
                  <a:lnTo>
                    <a:pt x="324" y="332"/>
                  </a:lnTo>
                  <a:lnTo>
                    <a:pt x="366" y="296"/>
                  </a:lnTo>
                  <a:lnTo>
                    <a:pt x="410" y="261"/>
                  </a:lnTo>
                  <a:lnTo>
                    <a:pt x="457" y="226"/>
                  </a:lnTo>
                  <a:lnTo>
                    <a:pt x="504" y="192"/>
                  </a:lnTo>
                  <a:lnTo>
                    <a:pt x="554" y="160"/>
                  </a:lnTo>
                  <a:lnTo>
                    <a:pt x="603" y="130"/>
                  </a:lnTo>
                  <a:lnTo>
                    <a:pt x="655" y="102"/>
                  </a:lnTo>
                  <a:lnTo>
                    <a:pt x="707" y="76"/>
                  </a:lnTo>
                  <a:lnTo>
                    <a:pt x="761" y="54"/>
                  </a:lnTo>
                  <a:lnTo>
                    <a:pt x="815" y="35"/>
                  </a:lnTo>
                  <a:lnTo>
                    <a:pt x="870" y="19"/>
                  </a:lnTo>
                  <a:lnTo>
                    <a:pt x="925" y="7"/>
                  </a:lnTo>
                  <a:lnTo>
                    <a:pt x="9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4" name="Freeform 1274">
              <a:extLst>
                <a:ext uri="{FF2B5EF4-FFF2-40B4-BE49-F238E27FC236}">
                  <a16:creationId xmlns:a16="http://schemas.microsoft.com/office/drawing/2014/main" xmlns="" id="{B8EFD6DA-3A8D-424A-BCDA-E1C250E4AC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4" y="5106"/>
              <a:ext cx="498" cy="489"/>
            </a:xfrm>
            <a:custGeom>
              <a:avLst/>
              <a:gdLst>
                <a:gd name="T0" fmla="*/ 998 w 998"/>
                <a:gd name="T1" fmla="*/ 0 h 979"/>
                <a:gd name="T2" fmla="*/ 990 w 998"/>
                <a:gd name="T3" fmla="*/ 55 h 979"/>
                <a:gd name="T4" fmla="*/ 978 w 998"/>
                <a:gd name="T5" fmla="*/ 111 h 979"/>
                <a:gd name="T6" fmla="*/ 963 w 998"/>
                <a:gd name="T7" fmla="*/ 165 h 979"/>
                <a:gd name="T8" fmla="*/ 943 w 998"/>
                <a:gd name="T9" fmla="*/ 220 h 979"/>
                <a:gd name="T10" fmla="*/ 920 w 998"/>
                <a:gd name="T11" fmla="*/ 273 h 979"/>
                <a:gd name="T12" fmla="*/ 895 w 998"/>
                <a:gd name="T13" fmla="*/ 326 h 979"/>
                <a:gd name="T14" fmla="*/ 867 w 998"/>
                <a:gd name="T15" fmla="*/ 377 h 979"/>
                <a:gd name="T16" fmla="*/ 837 w 998"/>
                <a:gd name="T17" fmla="*/ 427 h 979"/>
                <a:gd name="T18" fmla="*/ 804 w 998"/>
                <a:gd name="T19" fmla="*/ 477 h 979"/>
                <a:gd name="T20" fmla="*/ 770 w 998"/>
                <a:gd name="T21" fmla="*/ 524 h 979"/>
                <a:gd name="T22" fmla="*/ 736 w 998"/>
                <a:gd name="T23" fmla="*/ 570 h 979"/>
                <a:gd name="T24" fmla="*/ 700 w 998"/>
                <a:gd name="T25" fmla="*/ 614 h 979"/>
                <a:gd name="T26" fmla="*/ 665 w 998"/>
                <a:gd name="T27" fmla="*/ 657 h 979"/>
                <a:gd name="T28" fmla="*/ 629 w 998"/>
                <a:gd name="T29" fmla="*/ 698 h 979"/>
                <a:gd name="T30" fmla="*/ 594 w 998"/>
                <a:gd name="T31" fmla="*/ 736 h 979"/>
                <a:gd name="T32" fmla="*/ 559 w 998"/>
                <a:gd name="T33" fmla="*/ 771 h 979"/>
                <a:gd name="T34" fmla="*/ 525 w 998"/>
                <a:gd name="T35" fmla="*/ 805 h 979"/>
                <a:gd name="T36" fmla="*/ 494 w 998"/>
                <a:gd name="T37" fmla="*/ 837 h 979"/>
                <a:gd name="T38" fmla="*/ 463 w 998"/>
                <a:gd name="T39" fmla="*/ 866 h 979"/>
                <a:gd name="T40" fmla="*/ 434 w 998"/>
                <a:gd name="T41" fmla="*/ 891 h 979"/>
                <a:gd name="T42" fmla="*/ 409 w 998"/>
                <a:gd name="T43" fmla="*/ 914 h 979"/>
                <a:gd name="T44" fmla="*/ 386 w 998"/>
                <a:gd name="T45" fmla="*/ 933 h 979"/>
                <a:gd name="T46" fmla="*/ 367 w 998"/>
                <a:gd name="T47" fmla="*/ 949 h 979"/>
                <a:gd name="T48" fmla="*/ 351 w 998"/>
                <a:gd name="T49" fmla="*/ 962 h 979"/>
                <a:gd name="T50" fmla="*/ 340 w 998"/>
                <a:gd name="T51" fmla="*/ 972 h 979"/>
                <a:gd name="T52" fmla="*/ 333 w 998"/>
                <a:gd name="T53" fmla="*/ 978 h 979"/>
                <a:gd name="T54" fmla="*/ 330 w 998"/>
                <a:gd name="T55" fmla="*/ 979 h 979"/>
                <a:gd name="T56" fmla="*/ 0 w 998"/>
                <a:gd name="T57" fmla="*/ 649 h 979"/>
                <a:gd name="T58" fmla="*/ 35 w 998"/>
                <a:gd name="T59" fmla="*/ 633 h 979"/>
                <a:gd name="T60" fmla="*/ 70 w 998"/>
                <a:gd name="T61" fmla="*/ 612 h 979"/>
                <a:gd name="T62" fmla="*/ 161 w 998"/>
                <a:gd name="T63" fmla="*/ 549 h 979"/>
                <a:gd name="T64" fmla="*/ 248 w 998"/>
                <a:gd name="T65" fmla="*/ 490 h 979"/>
                <a:gd name="T66" fmla="*/ 330 w 998"/>
                <a:gd name="T67" fmla="*/ 433 h 979"/>
                <a:gd name="T68" fmla="*/ 409 w 998"/>
                <a:gd name="T69" fmla="*/ 381 h 979"/>
                <a:gd name="T70" fmla="*/ 483 w 998"/>
                <a:gd name="T71" fmla="*/ 332 h 979"/>
                <a:gd name="T72" fmla="*/ 553 w 998"/>
                <a:gd name="T73" fmla="*/ 285 h 979"/>
                <a:gd name="T74" fmla="*/ 619 w 998"/>
                <a:gd name="T75" fmla="*/ 241 h 979"/>
                <a:gd name="T76" fmla="*/ 682 w 998"/>
                <a:gd name="T77" fmla="*/ 200 h 979"/>
                <a:gd name="T78" fmla="*/ 743 w 998"/>
                <a:gd name="T79" fmla="*/ 162 h 979"/>
                <a:gd name="T80" fmla="*/ 799 w 998"/>
                <a:gd name="T81" fmla="*/ 125 h 979"/>
                <a:gd name="T82" fmla="*/ 853 w 998"/>
                <a:gd name="T83" fmla="*/ 92 h 979"/>
                <a:gd name="T84" fmla="*/ 903 w 998"/>
                <a:gd name="T85" fmla="*/ 59 h 979"/>
                <a:gd name="T86" fmla="*/ 952 w 998"/>
                <a:gd name="T87" fmla="*/ 29 h 979"/>
                <a:gd name="T88" fmla="*/ 998 w 998"/>
                <a:gd name="T89" fmla="*/ 0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98" h="979">
                  <a:moveTo>
                    <a:pt x="998" y="0"/>
                  </a:moveTo>
                  <a:lnTo>
                    <a:pt x="990" y="55"/>
                  </a:lnTo>
                  <a:lnTo>
                    <a:pt x="978" y="111"/>
                  </a:lnTo>
                  <a:lnTo>
                    <a:pt x="963" y="165"/>
                  </a:lnTo>
                  <a:lnTo>
                    <a:pt x="943" y="220"/>
                  </a:lnTo>
                  <a:lnTo>
                    <a:pt x="920" y="273"/>
                  </a:lnTo>
                  <a:lnTo>
                    <a:pt x="895" y="326"/>
                  </a:lnTo>
                  <a:lnTo>
                    <a:pt x="867" y="377"/>
                  </a:lnTo>
                  <a:lnTo>
                    <a:pt x="837" y="427"/>
                  </a:lnTo>
                  <a:lnTo>
                    <a:pt x="804" y="477"/>
                  </a:lnTo>
                  <a:lnTo>
                    <a:pt x="770" y="524"/>
                  </a:lnTo>
                  <a:lnTo>
                    <a:pt x="736" y="570"/>
                  </a:lnTo>
                  <a:lnTo>
                    <a:pt x="700" y="614"/>
                  </a:lnTo>
                  <a:lnTo>
                    <a:pt x="665" y="657"/>
                  </a:lnTo>
                  <a:lnTo>
                    <a:pt x="629" y="698"/>
                  </a:lnTo>
                  <a:lnTo>
                    <a:pt x="594" y="736"/>
                  </a:lnTo>
                  <a:lnTo>
                    <a:pt x="559" y="771"/>
                  </a:lnTo>
                  <a:lnTo>
                    <a:pt x="525" y="805"/>
                  </a:lnTo>
                  <a:lnTo>
                    <a:pt x="494" y="837"/>
                  </a:lnTo>
                  <a:lnTo>
                    <a:pt x="463" y="866"/>
                  </a:lnTo>
                  <a:lnTo>
                    <a:pt x="434" y="891"/>
                  </a:lnTo>
                  <a:lnTo>
                    <a:pt x="409" y="914"/>
                  </a:lnTo>
                  <a:lnTo>
                    <a:pt x="386" y="933"/>
                  </a:lnTo>
                  <a:lnTo>
                    <a:pt x="367" y="949"/>
                  </a:lnTo>
                  <a:lnTo>
                    <a:pt x="351" y="962"/>
                  </a:lnTo>
                  <a:lnTo>
                    <a:pt x="340" y="972"/>
                  </a:lnTo>
                  <a:lnTo>
                    <a:pt x="333" y="978"/>
                  </a:lnTo>
                  <a:lnTo>
                    <a:pt x="330" y="979"/>
                  </a:lnTo>
                  <a:lnTo>
                    <a:pt x="0" y="649"/>
                  </a:lnTo>
                  <a:lnTo>
                    <a:pt x="35" y="633"/>
                  </a:lnTo>
                  <a:lnTo>
                    <a:pt x="70" y="612"/>
                  </a:lnTo>
                  <a:lnTo>
                    <a:pt x="161" y="549"/>
                  </a:lnTo>
                  <a:lnTo>
                    <a:pt x="248" y="490"/>
                  </a:lnTo>
                  <a:lnTo>
                    <a:pt x="330" y="433"/>
                  </a:lnTo>
                  <a:lnTo>
                    <a:pt x="409" y="381"/>
                  </a:lnTo>
                  <a:lnTo>
                    <a:pt x="483" y="332"/>
                  </a:lnTo>
                  <a:lnTo>
                    <a:pt x="553" y="285"/>
                  </a:lnTo>
                  <a:lnTo>
                    <a:pt x="619" y="241"/>
                  </a:lnTo>
                  <a:lnTo>
                    <a:pt x="682" y="200"/>
                  </a:lnTo>
                  <a:lnTo>
                    <a:pt x="743" y="162"/>
                  </a:lnTo>
                  <a:lnTo>
                    <a:pt x="799" y="125"/>
                  </a:lnTo>
                  <a:lnTo>
                    <a:pt x="853" y="92"/>
                  </a:lnTo>
                  <a:lnTo>
                    <a:pt x="903" y="59"/>
                  </a:lnTo>
                  <a:lnTo>
                    <a:pt x="952" y="29"/>
                  </a:lnTo>
                  <a:lnTo>
                    <a:pt x="9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5" name="Freeform 1275">
              <a:extLst>
                <a:ext uri="{FF2B5EF4-FFF2-40B4-BE49-F238E27FC236}">
                  <a16:creationId xmlns:a16="http://schemas.microsoft.com/office/drawing/2014/main" xmlns="" id="{E89CF0C6-6885-4675-850F-45B25CFEBF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6" y="4987"/>
              <a:ext cx="618" cy="618"/>
            </a:xfrm>
            <a:custGeom>
              <a:avLst/>
              <a:gdLst>
                <a:gd name="T0" fmla="*/ 496 w 1237"/>
                <a:gd name="T1" fmla="*/ 0 h 1235"/>
                <a:gd name="T2" fmla="*/ 532 w 1237"/>
                <a:gd name="T3" fmla="*/ 36 h 1235"/>
                <a:gd name="T4" fmla="*/ 502 w 1237"/>
                <a:gd name="T5" fmla="*/ 104 h 1235"/>
                <a:gd name="T6" fmla="*/ 474 w 1237"/>
                <a:gd name="T7" fmla="*/ 173 h 1235"/>
                <a:gd name="T8" fmla="*/ 447 w 1237"/>
                <a:gd name="T9" fmla="*/ 248 h 1235"/>
                <a:gd name="T10" fmla="*/ 423 w 1237"/>
                <a:gd name="T11" fmla="*/ 324 h 1235"/>
                <a:gd name="T12" fmla="*/ 403 w 1237"/>
                <a:gd name="T13" fmla="*/ 401 h 1235"/>
                <a:gd name="T14" fmla="*/ 375 w 1237"/>
                <a:gd name="T15" fmla="*/ 522 h 1235"/>
                <a:gd name="T16" fmla="*/ 353 w 1237"/>
                <a:gd name="T17" fmla="*/ 644 h 1235"/>
                <a:gd name="T18" fmla="*/ 335 w 1237"/>
                <a:gd name="T19" fmla="*/ 767 h 1235"/>
                <a:gd name="T20" fmla="*/ 323 w 1237"/>
                <a:gd name="T21" fmla="*/ 890 h 1235"/>
                <a:gd name="T22" fmla="*/ 320 w 1237"/>
                <a:gd name="T23" fmla="*/ 915 h 1235"/>
                <a:gd name="T24" fmla="*/ 423 w 1237"/>
                <a:gd name="T25" fmla="*/ 906 h 1235"/>
                <a:gd name="T26" fmla="*/ 526 w 1237"/>
                <a:gd name="T27" fmla="*/ 893 h 1235"/>
                <a:gd name="T28" fmla="*/ 647 w 1237"/>
                <a:gd name="T29" fmla="*/ 874 h 1235"/>
                <a:gd name="T30" fmla="*/ 766 w 1237"/>
                <a:gd name="T31" fmla="*/ 849 h 1235"/>
                <a:gd name="T32" fmla="*/ 885 w 1237"/>
                <a:gd name="T33" fmla="*/ 820 h 1235"/>
                <a:gd name="T34" fmla="*/ 1002 w 1237"/>
                <a:gd name="T35" fmla="*/ 784 h 1235"/>
                <a:gd name="T36" fmla="*/ 1060 w 1237"/>
                <a:gd name="T37" fmla="*/ 763 h 1235"/>
                <a:gd name="T38" fmla="*/ 1117 w 1237"/>
                <a:gd name="T39" fmla="*/ 740 h 1235"/>
                <a:gd name="T40" fmla="*/ 1173 w 1237"/>
                <a:gd name="T41" fmla="*/ 717 h 1235"/>
                <a:gd name="T42" fmla="*/ 1200 w 1237"/>
                <a:gd name="T43" fmla="*/ 704 h 1235"/>
                <a:gd name="T44" fmla="*/ 1237 w 1237"/>
                <a:gd name="T45" fmla="*/ 740 h 1235"/>
                <a:gd name="T46" fmla="*/ 1194 w 1237"/>
                <a:gd name="T47" fmla="*/ 797 h 1235"/>
                <a:gd name="T48" fmla="*/ 1147 w 1237"/>
                <a:gd name="T49" fmla="*/ 851 h 1235"/>
                <a:gd name="T50" fmla="*/ 1095 w 1237"/>
                <a:gd name="T51" fmla="*/ 901 h 1235"/>
                <a:gd name="T52" fmla="*/ 1041 w 1237"/>
                <a:gd name="T53" fmla="*/ 947 h 1235"/>
                <a:gd name="T54" fmla="*/ 983 w 1237"/>
                <a:gd name="T55" fmla="*/ 989 h 1235"/>
                <a:gd name="T56" fmla="*/ 922 w 1237"/>
                <a:gd name="T57" fmla="*/ 1027 h 1235"/>
                <a:gd name="T58" fmla="*/ 858 w 1237"/>
                <a:gd name="T59" fmla="*/ 1062 h 1235"/>
                <a:gd name="T60" fmla="*/ 794 w 1237"/>
                <a:gd name="T61" fmla="*/ 1094 h 1235"/>
                <a:gd name="T62" fmla="*/ 728 w 1237"/>
                <a:gd name="T63" fmla="*/ 1123 h 1235"/>
                <a:gd name="T64" fmla="*/ 661 w 1237"/>
                <a:gd name="T65" fmla="*/ 1147 h 1235"/>
                <a:gd name="T66" fmla="*/ 594 w 1237"/>
                <a:gd name="T67" fmla="*/ 1169 h 1235"/>
                <a:gd name="T68" fmla="*/ 491 w 1237"/>
                <a:gd name="T69" fmla="*/ 1196 h 1235"/>
                <a:gd name="T70" fmla="*/ 386 w 1237"/>
                <a:gd name="T71" fmla="*/ 1217 h 1235"/>
                <a:gd name="T72" fmla="*/ 280 w 1237"/>
                <a:gd name="T73" fmla="*/ 1229 h 1235"/>
                <a:gd name="T74" fmla="*/ 174 w 1237"/>
                <a:gd name="T75" fmla="*/ 1235 h 1235"/>
                <a:gd name="T76" fmla="*/ 151 w 1237"/>
                <a:gd name="T77" fmla="*/ 1235 h 1235"/>
                <a:gd name="T78" fmla="*/ 128 w 1237"/>
                <a:gd name="T79" fmla="*/ 1233 h 1235"/>
                <a:gd name="T80" fmla="*/ 106 w 1237"/>
                <a:gd name="T81" fmla="*/ 1228 h 1235"/>
                <a:gd name="T82" fmla="*/ 80 w 1237"/>
                <a:gd name="T83" fmla="*/ 1217 h 1235"/>
                <a:gd name="T84" fmla="*/ 57 w 1237"/>
                <a:gd name="T85" fmla="*/ 1201 h 1235"/>
                <a:gd name="T86" fmla="*/ 36 w 1237"/>
                <a:gd name="T87" fmla="*/ 1182 h 1235"/>
                <a:gd name="T88" fmla="*/ 21 w 1237"/>
                <a:gd name="T89" fmla="*/ 1159 h 1235"/>
                <a:gd name="T90" fmla="*/ 8 w 1237"/>
                <a:gd name="T91" fmla="*/ 1134 h 1235"/>
                <a:gd name="T92" fmla="*/ 1 w 1237"/>
                <a:gd name="T93" fmla="*/ 1106 h 1235"/>
                <a:gd name="T94" fmla="*/ 0 w 1237"/>
                <a:gd name="T95" fmla="*/ 1073 h 1235"/>
                <a:gd name="T96" fmla="*/ 0 w 1237"/>
                <a:gd name="T97" fmla="*/ 1041 h 1235"/>
                <a:gd name="T98" fmla="*/ 6 w 1237"/>
                <a:gd name="T99" fmla="*/ 947 h 1235"/>
                <a:gd name="T100" fmla="*/ 18 w 1237"/>
                <a:gd name="T101" fmla="*/ 855 h 1235"/>
                <a:gd name="T102" fmla="*/ 35 w 1237"/>
                <a:gd name="T103" fmla="*/ 762 h 1235"/>
                <a:gd name="T104" fmla="*/ 57 w 1237"/>
                <a:gd name="T105" fmla="*/ 671 h 1235"/>
                <a:gd name="T106" fmla="*/ 85 w 1237"/>
                <a:gd name="T107" fmla="*/ 582 h 1235"/>
                <a:gd name="T108" fmla="*/ 115 w 1237"/>
                <a:gd name="T109" fmla="*/ 501 h 1235"/>
                <a:gd name="T110" fmla="*/ 150 w 1237"/>
                <a:gd name="T111" fmla="*/ 421 h 1235"/>
                <a:gd name="T112" fmla="*/ 190 w 1237"/>
                <a:gd name="T113" fmla="*/ 345 h 1235"/>
                <a:gd name="T114" fmla="*/ 235 w 1237"/>
                <a:gd name="T115" fmla="*/ 270 h 1235"/>
                <a:gd name="T116" fmla="*/ 285 w 1237"/>
                <a:gd name="T117" fmla="*/ 200 h 1235"/>
                <a:gd name="T118" fmla="*/ 331 w 1237"/>
                <a:gd name="T119" fmla="*/ 144 h 1235"/>
                <a:gd name="T120" fmla="*/ 382 w 1237"/>
                <a:gd name="T121" fmla="*/ 92 h 1235"/>
                <a:gd name="T122" fmla="*/ 438 w 1237"/>
                <a:gd name="T123" fmla="*/ 44 h 1235"/>
                <a:gd name="T124" fmla="*/ 496 w 1237"/>
                <a:gd name="T125" fmla="*/ 0 h 1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37" h="1235">
                  <a:moveTo>
                    <a:pt x="496" y="0"/>
                  </a:moveTo>
                  <a:lnTo>
                    <a:pt x="532" y="36"/>
                  </a:lnTo>
                  <a:lnTo>
                    <a:pt x="502" y="104"/>
                  </a:lnTo>
                  <a:lnTo>
                    <a:pt x="474" y="173"/>
                  </a:lnTo>
                  <a:lnTo>
                    <a:pt x="447" y="248"/>
                  </a:lnTo>
                  <a:lnTo>
                    <a:pt x="423" y="324"/>
                  </a:lnTo>
                  <a:lnTo>
                    <a:pt x="403" y="401"/>
                  </a:lnTo>
                  <a:lnTo>
                    <a:pt x="375" y="522"/>
                  </a:lnTo>
                  <a:lnTo>
                    <a:pt x="353" y="644"/>
                  </a:lnTo>
                  <a:lnTo>
                    <a:pt x="335" y="767"/>
                  </a:lnTo>
                  <a:lnTo>
                    <a:pt x="323" y="890"/>
                  </a:lnTo>
                  <a:lnTo>
                    <a:pt x="320" y="915"/>
                  </a:lnTo>
                  <a:lnTo>
                    <a:pt x="423" y="906"/>
                  </a:lnTo>
                  <a:lnTo>
                    <a:pt x="526" y="893"/>
                  </a:lnTo>
                  <a:lnTo>
                    <a:pt x="647" y="874"/>
                  </a:lnTo>
                  <a:lnTo>
                    <a:pt x="766" y="849"/>
                  </a:lnTo>
                  <a:lnTo>
                    <a:pt x="885" y="820"/>
                  </a:lnTo>
                  <a:lnTo>
                    <a:pt x="1002" y="784"/>
                  </a:lnTo>
                  <a:lnTo>
                    <a:pt x="1060" y="763"/>
                  </a:lnTo>
                  <a:lnTo>
                    <a:pt x="1117" y="740"/>
                  </a:lnTo>
                  <a:lnTo>
                    <a:pt x="1173" y="717"/>
                  </a:lnTo>
                  <a:lnTo>
                    <a:pt x="1200" y="704"/>
                  </a:lnTo>
                  <a:lnTo>
                    <a:pt x="1237" y="740"/>
                  </a:lnTo>
                  <a:lnTo>
                    <a:pt x="1194" y="797"/>
                  </a:lnTo>
                  <a:lnTo>
                    <a:pt x="1147" y="851"/>
                  </a:lnTo>
                  <a:lnTo>
                    <a:pt x="1095" y="901"/>
                  </a:lnTo>
                  <a:lnTo>
                    <a:pt x="1041" y="947"/>
                  </a:lnTo>
                  <a:lnTo>
                    <a:pt x="983" y="989"/>
                  </a:lnTo>
                  <a:lnTo>
                    <a:pt x="922" y="1027"/>
                  </a:lnTo>
                  <a:lnTo>
                    <a:pt x="858" y="1062"/>
                  </a:lnTo>
                  <a:lnTo>
                    <a:pt x="794" y="1094"/>
                  </a:lnTo>
                  <a:lnTo>
                    <a:pt x="728" y="1123"/>
                  </a:lnTo>
                  <a:lnTo>
                    <a:pt x="661" y="1147"/>
                  </a:lnTo>
                  <a:lnTo>
                    <a:pt x="594" y="1169"/>
                  </a:lnTo>
                  <a:lnTo>
                    <a:pt x="491" y="1196"/>
                  </a:lnTo>
                  <a:lnTo>
                    <a:pt x="386" y="1217"/>
                  </a:lnTo>
                  <a:lnTo>
                    <a:pt x="280" y="1229"/>
                  </a:lnTo>
                  <a:lnTo>
                    <a:pt x="174" y="1235"/>
                  </a:lnTo>
                  <a:lnTo>
                    <a:pt x="151" y="1235"/>
                  </a:lnTo>
                  <a:lnTo>
                    <a:pt x="128" y="1233"/>
                  </a:lnTo>
                  <a:lnTo>
                    <a:pt x="106" y="1228"/>
                  </a:lnTo>
                  <a:lnTo>
                    <a:pt x="80" y="1217"/>
                  </a:lnTo>
                  <a:lnTo>
                    <a:pt x="57" y="1201"/>
                  </a:lnTo>
                  <a:lnTo>
                    <a:pt x="36" y="1182"/>
                  </a:lnTo>
                  <a:lnTo>
                    <a:pt x="21" y="1159"/>
                  </a:lnTo>
                  <a:lnTo>
                    <a:pt x="8" y="1134"/>
                  </a:lnTo>
                  <a:lnTo>
                    <a:pt x="1" y="1106"/>
                  </a:lnTo>
                  <a:lnTo>
                    <a:pt x="0" y="1073"/>
                  </a:lnTo>
                  <a:lnTo>
                    <a:pt x="0" y="1041"/>
                  </a:lnTo>
                  <a:lnTo>
                    <a:pt x="6" y="947"/>
                  </a:lnTo>
                  <a:lnTo>
                    <a:pt x="18" y="855"/>
                  </a:lnTo>
                  <a:lnTo>
                    <a:pt x="35" y="762"/>
                  </a:lnTo>
                  <a:lnTo>
                    <a:pt x="57" y="671"/>
                  </a:lnTo>
                  <a:lnTo>
                    <a:pt x="85" y="582"/>
                  </a:lnTo>
                  <a:lnTo>
                    <a:pt x="115" y="501"/>
                  </a:lnTo>
                  <a:lnTo>
                    <a:pt x="150" y="421"/>
                  </a:lnTo>
                  <a:lnTo>
                    <a:pt x="190" y="345"/>
                  </a:lnTo>
                  <a:lnTo>
                    <a:pt x="235" y="270"/>
                  </a:lnTo>
                  <a:lnTo>
                    <a:pt x="285" y="200"/>
                  </a:lnTo>
                  <a:lnTo>
                    <a:pt x="331" y="144"/>
                  </a:lnTo>
                  <a:lnTo>
                    <a:pt x="382" y="92"/>
                  </a:lnTo>
                  <a:lnTo>
                    <a:pt x="438" y="44"/>
                  </a:lnTo>
                  <a:lnTo>
                    <a:pt x="4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6" name="Freeform 1276">
              <a:extLst>
                <a:ext uri="{FF2B5EF4-FFF2-40B4-BE49-F238E27FC236}">
                  <a16:creationId xmlns:a16="http://schemas.microsoft.com/office/drawing/2014/main" xmlns="" id="{17BDA362-E081-44AF-975A-0A652DB9A6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6" y="3626"/>
              <a:ext cx="1731" cy="1729"/>
            </a:xfrm>
            <a:custGeom>
              <a:avLst/>
              <a:gdLst>
                <a:gd name="T0" fmla="*/ 1977 w 3461"/>
                <a:gd name="T1" fmla="*/ 939 h 3456"/>
                <a:gd name="T2" fmla="*/ 1837 w 3461"/>
                <a:gd name="T3" fmla="*/ 996 h 3456"/>
                <a:gd name="T4" fmla="*/ 1719 w 3461"/>
                <a:gd name="T5" fmla="*/ 1101 h 3456"/>
                <a:gd name="T6" fmla="*/ 1646 w 3461"/>
                <a:gd name="T7" fmla="*/ 1235 h 3456"/>
                <a:gd name="T8" fmla="*/ 1621 w 3461"/>
                <a:gd name="T9" fmla="*/ 1382 h 3456"/>
                <a:gd name="T10" fmla="*/ 1646 w 3461"/>
                <a:gd name="T11" fmla="*/ 1529 h 3456"/>
                <a:gd name="T12" fmla="*/ 1719 w 3461"/>
                <a:gd name="T13" fmla="*/ 1665 h 3456"/>
                <a:gd name="T14" fmla="*/ 1837 w 3461"/>
                <a:gd name="T15" fmla="*/ 1770 h 3456"/>
                <a:gd name="T16" fmla="*/ 1977 w 3461"/>
                <a:gd name="T17" fmla="*/ 1826 h 3456"/>
                <a:gd name="T18" fmla="*/ 2127 w 3461"/>
                <a:gd name="T19" fmla="*/ 1835 h 3456"/>
                <a:gd name="T20" fmla="*/ 2270 w 3461"/>
                <a:gd name="T21" fmla="*/ 1794 h 3456"/>
                <a:gd name="T22" fmla="*/ 2399 w 3461"/>
                <a:gd name="T23" fmla="*/ 1705 h 3456"/>
                <a:gd name="T24" fmla="*/ 2488 w 3461"/>
                <a:gd name="T25" fmla="*/ 1577 h 3456"/>
                <a:gd name="T26" fmla="*/ 2529 w 3461"/>
                <a:gd name="T27" fmla="*/ 1433 h 3456"/>
                <a:gd name="T28" fmla="*/ 2521 w 3461"/>
                <a:gd name="T29" fmla="*/ 1283 h 3456"/>
                <a:gd name="T30" fmla="*/ 2464 w 3461"/>
                <a:gd name="T31" fmla="*/ 1143 h 3456"/>
                <a:gd name="T32" fmla="*/ 2359 w 3461"/>
                <a:gd name="T33" fmla="*/ 1026 h 3456"/>
                <a:gd name="T34" fmla="*/ 2225 w 3461"/>
                <a:gd name="T35" fmla="*/ 952 h 3456"/>
                <a:gd name="T36" fmla="*/ 2076 w 3461"/>
                <a:gd name="T37" fmla="*/ 928 h 3456"/>
                <a:gd name="T38" fmla="*/ 3351 w 3461"/>
                <a:gd name="T39" fmla="*/ 2 h 3456"/>
                <a:gd name="T40" fmla="*/ 3421 w 3461"/>
                <a:gd name="T41" fmla="*/ 40 h 3456"/>
                <a:gd name="T42" fmla="*/ 3459 w 3461"/>
                <a:gd name="T43" fmla="*/ 111 h 3456"/>
                <a:gd name="T44" fmla="*/ 3457 w 3461"/>
                <a:gd name="T45" fmla="*/ 256 h 3456"/>
                <a:gd name="T46" fmla="*/ 3444 w 3461"/>
                <a:gd name="T47" fmla="*/ 471 h 3456"/>
                <a:gd name="T48" fmla="*/ 3416 w 3461"/>
                <a:gd name="T49" fmla="*/ 722 h 3456"/>
                <a:gd name="T50" fmla="*/ 3372 w 3461"/>
                <a:gd name="T51" fmla="*/ 997 h 3456"/>
                <a:gd name="T52" fmla="*/ 3304 w 3461"/>
                <a:gd name="T53" fmla="*/ 1283 h 3456"/>
                <a:gd name="T54" fmla="*/ 3210 w 3461"/>
                <a:gd name="T55" fmla="*/ 1569 h 3456"/>
                <a:gd name="T56" fmla="*/ 3083 w 3461"/>
                <a:gd name="T57" fmla="*/ 1845 h 3456"/>
                <a:gd name="T58" fmla="*/ 2922 w 3461"/>
                <a:gd name="T59" fmla="*/ 2094 h 3456"/>
                <a:gd name="T60" fmla="*/ 2738 w 3461"/>
                <a:gd name="T61" fmla="*/ 2296 h 3456"/>
                <a:gd name="T62" fmla="*/ 2592 w 3461"/>
                <a:gd name="T63" fmla="*/ 2431 h 3456"/>
                <a:gd name="T64" fmla="*/ 2457 w 3461"/>
                <a:gd name="T65" fmla="*/ 2538 h 3456"/>
                <a:gd name="T66" fmla="*/ 2318 w 3461"/>
                <a:gd name="T67" fmla="*/ 2635 h 3456"/>
                <a:gd name="T68" fmla="*/ 2156 w 3461"/>
                <a:gd name="T69" fmla="*/ 2738 h 3456"/>
                <a:gd name="T70" fmla="*/ 2003 w 3461"/>
                <a:gd name="T71" fmla="*/ 2833 h 3456"/>
                <a:gd name="T72" fmla="*/ 1849 w 3461"/>
                <a:gd name="T73" fmla="*/ 2931 h 3456"/>
                <a:gd name="T74" fmla="*/ 1665 w 3461"/>
                <a:gd name="T75" fmla="*/ 3049 h 3456"/>
                <a:gd name="T76" fmla="*/ 1449 w 3461"/>
                <a:gd name="T77" fmla="*/ 3193 h 3456"/>
                <a:gd name="T78" fmla="*/ 1193 w 3461"/>
                <a:gd name="T79" fmla="*/ 3366 h 3456"/>
                <a:gd name="T80" fmla="*/ 1048 w 3461"/>
                <a:gd name="T81" fmla="*/ 3453 h 3456"/>
                <a:gd name="T82" fmla="*/ 969 w 3461"/>
                <a:gd name="T83" fmla="*/ 3445 h 3456"/>
                <a:gd name="T84" fmla="*/ 40 w 3461"/>
                <a:gd name="T85" fmla="*/ 2534 h 3456"/>
                <a:gd name="T86" fmla="*/ 3 w 3461"/>
                <a:gd name="T87" fmla="*/ 2463 h 3456"/>
                <a:gd name="T88" fmla="*/ 11 w 3461"/>
                <a:gd name="T89" fmla="*/ 2383 h 3456"/>
                <a:gd name="T90" fmla="*/ 152 w 3461"/>
                <a:gd name="T91" fmla="*/ 2175 h 3456"/>
                <a:gd name="T92" fmla="*/ 315 w 3461"/>
                <a:gd name="T93" fmla="*/ 1934 h 3456"/>
                <a:gd name="T94" fmla="*/ 449 w 3461"/>
                <a:gd name="T95" fmla="*/ 1729 h 3456"/>
                <a:gd name="T96" fmla="*/ 560 w 3461"/>
                <a:gd name="T97" fmla="*/ 1556 h 3456"/>
                <a:gd name="T98" fmla="*/ 653 w 3461"/>
                <a:gd name="T99" fmla="*/ 1409 h 3456"/>
                <a:gd name="T100" fmla="*/ 755 w 3461"/>
                <a:gd name="T101" fmla="*/ 1246 h 3456"/>
                <a:gd name="T102" fmla="*/ 855 w 3461"/>
                <a:gd name="T103" fmla="*/ 1094 h 3456"/>
                <a:gd name="T104" fmla="*/ 953 w 3461"/>
                <a:gd name="T105" fmla="*/ 957 h 3456"/>
                <a:gd name="T106" fmla="*/ 1068 w 3461"/>
                <a:gd name="T107" fmla="*/ 822 h 3456"/>
                <a:gd name="T108" fmla="*/ 1215 w 3461"/>
                <a:gd name="T109" fmla="*/ 667 h 3456"/>
                <a:gd name="T110" fmla="*/ 1442 w 3461"/>
                <a:gd name="T111" fmla="*/ 480 h 3456"/>
                <a:gd name="T112" fmla="*/ 1704 w 3461"/>
                <a:gd name="T113" fmla="*/ 332 h 3456"/>
                <a:gd name="T114" fmla="*/ 1983 w 3461"/>
                <a:gd name="T115" fmla="*/ 217 h 3456"/>
                <a:gd name="T116" fmla="*/ 2272 w 3461"/>
                <a:gd name="T117" fmla="*/ 131 h 3456"/>
                <a:gd name="T118" fmla="*/ 2556 w 3461"/>
                <a:gd name="T119" fmla="*/ 72 h 3456"/>
                <a:gd name="T120" fmla="*/ 2824 w 3461"/>
                <a:gd name="T121" fmla="*/ 34 h 3456"/>
                <a:gd name="T122" fmla="*/ 3065 w 3461"/>
                <a:gd name="T123" fmla="*/ 11 h 3456"/>
                <a:gd name="T124" fmla="*/ 3265 w 3461"/>
                <a:gd name="T125" fmla="*/ 1 h 3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61" h="3456">
                  <a:moveTo>
                    <a:pt x="2076" y="928"/>
                  </a:moveTo>
                  <a:lnTo>
                    <a:pt x="2026" y="931"/>
                  </a:lnTo>
                  <a:lnTo>
                    <a:pt x="1977" y="939"/>
                  </a:lnTo>
                  <a:lnTo>
                    <a:pt x="1928" y="952"/>
                  </a:lnTo>
                  <a:lnTo>
                    <a:pt x="1881" y="972"/>
                  </a:lnTo>
                  <a:lnTo>
                    <a:pt x="1837" y="996"/>
                  </a:lnTo>
                  <a:lnTo>
                    <a:pt x="1794" y="1026"/>
                  </a:lnTo>
                  <a:lnTo>
                    <a:pt x="1754" y="1061"/>
                  </a:lnTo>
                  <a:lnTo>
                    <a:pt x="1719" y="1101"/>
                  </a:lnTo>
                  <a:lnTo>
                    <a:pt x="1689" y="1143"/>
                  </a:lnTo>
                  <a:lnTo>
                    <a:pt x="1665" y="1188"/>
                  </a:lnTo>
                  <a:lnTo>
                    <a:pt x="1646" y="1235"/>
                  </a:lnTo>
                  <a:lnTo>
                    <a:pt x="1632" y="1283"/>
                  </a:lnTo>
                  <a:lnTo>
                    <a:pt x="1624" y="1333"/>
                  </a:lnTo>
                  <a:lnTo>
                    <a:pt x="1621" y="1382"/>
                  </a:lnTo>
                  <a:lnTo>
                    <a:pt x="1624" y="1433"/>
                  </a:lnTo>
                  <a:lnTo>
                    <a:pt x="1632" y="1481"/>
                  </a:lnTo>
                  <a:lnTo>
                    <a:pt x="1646" y="1529"/>
                  </a:lnTo>
                  <a:lnTo>
                    <a:pt x="1665" y="1577"/>
                  </a:lnTo>
                  <a:lnTo>
                    <a:pt x="1689" y="1622"/>
                  </a:lnTo>
                  <a:lnTo>
                    <a:pt x="1719" y="1665"/>
                  </a:lnTo>
                  <a:lnTo>
                    <a:pt x="1754" y="1705"/>
                  </a:lnTo>
                  <a:lnTo>
                    <a:pt x="1794" y="1740"/>
                  </a:lnTo>
                  <a:lnTo>
                    <a:pt x="1837" y="1770"/>
                  </a:lnTo>
                  <a:lnTo>
                    <a:pt x="1881" y="1794"/>
                  </a:lnTo>
                  <a:lnTo>
                    <a:pt x="1928" y="1813"/>
                  </a:lnTo>
                  <a:lnTo>
                    <a:pt x="1977" y="1826"/>
                  </a:lnTo>
                  <a:lnTo>
                    <a:pt x="2026" y="1835"/>
                  </a:lnTo>
                  <a:lnTo>
                    <a:pt x="2076" y="1837"/>
                  </a:lnTo>
                  <a:lnTo>
                    <a:pt x="2127" y="1835"/>
                  </a:lnTo>
                  <a:lnTo>
                    <a:pt x="2175" y="1826"/>
                  </a:lnTo>
                  <a:lnTo>
                    <a:pt x="2225" y="1813"/>
                  </a:lnTo>
                  <a:lnTo>
                    <a:pt x="2270" y="1794"/>
                  </a:lnTo>
                  <a:lnTo>
                    <a:pt x="2316" y="1770"/>
                  </a:lnTo>
                  <a:lnTo>
                    <a:pt x="2359" y="1740"/>
                  </a:lnTo>
                  <a:lnTo>
                    <a:pt x="2399" y="1705"/>
                  </a:lnTo>
                  <a:lnTo>
                    <a:pt x="2434" y="1665"/>
                  </a:lnTo>
                  <a:lnTo>
                    <a:pt x="2464" y="1622"/>
                  </a:lnTo>
                  <a:lnTo>
                    <a:pt x="2488" y="1577"/>
                  </a:lnTo>
                  <a:lnTo>
                    <a:pt x="2507" y="1529"/>
                  </a:lnTo>
                  <a:lnTo>
                    <a:pt x="2521" y="1481"/>
                  </a:lnTo>
                  <a:lnTo>
                    <a:pt x="2529" y="1433"/>
                  </a:lnTo>
                  <a:lnTo>
                    <a:pt x="2532" y="1382"/>
                  </a:lnTo>
                  <a:lnTo>
                    <a:pt x="2529" y="1333"/>
                  </a:lnTo>
                  <a:lnTo>
                    <a:pt x="2521" y="1283"/>
                  </a:lnTo>
                  <a:lnTo>
                    <a:pt x="2507" y="1235"/>
                  </a:lnTo>
                  <a:lnTo>
                    <a:pt x="2488" y="1188"/>
                  </a:lnTo>
                  <a:lnTo>
                    <a:pt x="2464" y="1143"/>
                  </a:lnTo>
                  <a:lnTo>
                    <a:pt x="2434" y="1101"/>
                  </a:lnTo>
                  <a:lnTo>
                    <a:pt x="2399" y="1061"/>
                  </a:lnTo>
                  <a:lnTo>
                    <a:pt x="2359" y="1026"/>
                  </a:lnTo>
                  <a:lnTo>
                    <a:pt x="2316" y="996"/>
                  </a:lnTo>
                  <a:lnTo>
                    <a:pt x="2270" y="972"/>
                  </a:lnTo>
                  <a:lnTo>
                    <a:pt x="2225" y="952"/>
                  </a:lnTo>
                  <a:lnTo>
                    <a:pt x="2175" y="939"/>
                  </a:lnTo>
                  <a:lnTo>
                    <a:pt x="2127" y="931"/>
                  </a:lnTo>
                  <a:lnTo>
                    <a:pt x="2076" y="928"/>
                  </a:lnTo>
                  <a:close/>
                  <a:moveTo>
                    <a:pt x="3322" y="0"/>
                  </a:moveTo>
                  <a:lnTo>
                    <a:pt x="3325" y="0"/>
                  </a:lnTo>
                  <a:lnTo>
                    <a:pt x="3351" y="2"/>
                  </a:lnTo>
                  <a:lnTo>
                    <a:pt x="3377" y="10"/>
                  </a:lnTo>
                  <a:lnTo>
                    <a:pt x="3401" y="23"/>
                  </a:lnTo>
                  <a:lnTo>
                    <a:pt x="3421" y="40"/>
                  </a:lnTo>
                  <a:lnTo>
                    <a:pt x="3438" y="60"/>
                  </a:lnTo>
                  <a:lnTo>
                    <a:pt x="3451" y="86"/>
                  </a:lnTo>
                  <a:lnTo>
                    <a:pt x="3459" y="111"/>
                  </a:lnTo>
                  <a:lnTo>
                    <a:pt x="3461" y="139"/>
                  </a:lnTo>
                  <a:lnTo>
                    <a:pt x="3460" y="194"/>
                  </a:lnTo>
                  <a:lnTo>
                    <a:pt x="3457" y="256"/>
                  </a:lnTo>
                  <a:lnTo>
                    <a:pt x="3454" y="323"/>
                  </a:lnTo>
                  <a:lnTo>
                    <a:pt x="3450" y="395"/>
                  </a:lnTo>
                  <a:lnTo>
                    <a:pt x="3444" y="471"/>
                  </a:lnTo>
                  <a:lnTo>
                    <a:pt x="3437" y="552"/>
                  </a:lnTo>
                  <a:lnTo>
                    <a:pt x="3427" y="635"/>
                  </a:lnTo>
                  <a:lnTo>
                    <a:pt x="3416" y="722"/>
                  </a:lnTo>
                  <a:lnTo>
                    <a:pt x="3404" y="811"/>
                  </a:lnTo>
                  <a:lnTo>
                    <a:pt x="3389" y="903"/>
                  </a:lnTo>
                  <a:lnTo>
                    <a:pt x="3372" y="997"/>
                  </a:lnTo>
                  <a:lnTo>
                    <a:pt x="3351" y="1091"/>
                  </a:lnTo>
                  <a:lnTo>
                    <a:pt x="3329" y="1187"/>
                  </a:lnTo>
                  <a:lnTo>
                    <a:pt x="3304" y="1283"/>
                  </a:lnTo>
                  <a:lnTo>
                    <a:pt x="3275" y="1380"/>
                  </a:lnTo>
                  <a:lnTo>
                    <a:pt x="3244" y="1475"/>
                  </a:lnTo>
                  <a:lnTo>
                    <a:pt x="3210" y="1569"/>
                  </a:lnTo>
                  <a:lnTo>
                    <a:pt x="3171" y="1663"/>
                  </a:lnTo>
                  <a:lnTo>
                    <a:pt x="3129" y="1755"/>
                  </a:lnTo>
                  <a:lnTo>
                    <a:pt x="3083" y="1845"/>
                  </a:lnTo>
                  <a:lnTo>
                    <a:pt x="3033" y="1932"/>
                  </a:lnTo>
                  <a:lnTo>
                    <a:pt x="2980" y="2015"/>
                  </a:lnTo>
                  <a:lnTo>
                    <a:pt x="2922" y="2094"/>
                  </a:lnTo>
                  <a:lnTo>
                    <a:pt x="2859" y="2172"/>
                  </a:lnTo>
                  <a:lnTo>
                    <a:pt x="2793" y="2243"/>
                  </a:lnTo>
                  <a:lnTo>
                    <a:pt x="2738" y="2296"/>
                  </a:lnTo>
                  <a:lnTo>
                    <a:pt x="2686" y="2346"/>
                  </a:lnTo>
                  <a:lnTo>
                    <a:pt x="2638" y="2390"/>
                  </a:lnTo>
                  <a:lnTo>
                    <a:pt x="2592" y="2431"/>
                  </a:lnTo>
                  <a:lnTo>
                    <a:pt x="2546" y="2469"/>
                  </a:lnTo>
                  <a:lnTo>
                    <a:pt x="2501" y="2504"/>
                  </a:lnTo>
                  <a:lnTo>
                    <a:pt x="2457" y="2538"/>
                  </a:lnTo>
                  <a:lnTo>
                    <a:pt x="2412" y="2571"/>
                  </a:lnTo>
                  <a:lnTo>
                    <a:pt x="2366" y="2603"/>
                  </a:lnTo>
                  <a:lnTo>
                    <a:pt x="2318" y="2635"/>
                  </a:lnTo>
                  <a:lnTo>
                    <a:pt x="2267" y="2668"/>
                  </a:lnTo>
                  <a:lnTo>
                    <a:pt x="2214" y="2702"/>
                  </a:lnTo>
                  <a:lnTo>
                    <a:pt x="2156" y="2738"/>
                  </a:lnTo>
                  <a:lnTo>
                    <a:pt x="2094" y="2777"/>
                  </a:lnTo>
                  <a:lnTo>
                    <a:pt x="2050" y="2804"/>
                  </a:lnTo>
                  <a:lnTo>
                    <a:pt x="2003" y="2833"/>
                  </a:lnTo>
                  <a:lnTo>
                    <a:pt x="1955" y="2865"/>
                  </a:lnTo>
                  <a:lnTo>
                    <a:pt x="1903" y="2897"/>
                  </a:lnTo>
                  <a:lnTo>
                    <a:pt x="1849" y="2931"/>
                  </a:lnTo>
                  <a:lnTo>
                    <a:pt x="1791" y="2969"/>
                  </a:lnTo>
                  <a:lnTo>
                    <a:pt x="1729" y="3007"/>
                  </a:lnTo>
                  <a:lnTo>
                    <a:pt x="1665" y="3049"/>
                  </a:lnTo>
                  <a:lnTo>
                    <a:pt x="1597" y="3094"/>
                  </a:lnTo>
                  <a:lnTo>
                    <a:pt x="1525" y="3142"/>
                  </a:lnTo>
                  <a:lnTo>
                    <a:pt x="1449" y="3193"/>
                  </a:lnTo>
                  <a:lnTo>
                    <a:pt x="1368" y="3247"/>
                  </a:lnTo>
                  <a:lnTo>
                    <a:pt x="1283" y="3304"/>
                  </a:lnTo>
                  <a:lnTo>
                    <a:pt x="1193" y="3366"/>
                  </a:lnTo>
                  <a:lnTo>
                    <a:pt x="1099" y="3431"/>
                  </a:lnTo>
                  <a:lnTo>
                    <a:pt x="1074" y="3445"/>
                  </a:lnTo>
                  <a:lnTo>
                    <a:pt x="1048" y="3453"/>
                  </a:lnTo>
                  <a:lnTo>
                    <a:pt x="1021" y="3456"/>
                  </a:lnTo>
                  <a:lnTo>
                    <a:pt x="994" y="3454"/>
                  </a:lnTo>
                  <a:lnTo>
                    <a:pt x="969" y="3445"/>
                  </a:lnTo>
                  <a:lnTo>
                    <a:pt x="946" y="3433"/>
                  </a:lnTo>
                  <a:lnTo>
                    <a:pt x="924" y="3415"/>
                  </a:lnTo>
                  <a:lnTo>
                    <a:pt x="40" y="2534"/>
                  </a:lnTo>
                  <a:lnTo>
                    <a:pt x="23" y="2512"/>
                  </a:lnTo>
                  <a:lnTo>
                    <a:pt x="10" y="2488"/>
                  </a:lnTo>
                  <a:lnTo>
                    <a:pt x="3" y="2463"/>
                  </a:lnTo>
                  <a:lnTo>
                    <a:pt x="0" y="2436"/>
                  </a:lnTo>
                  <a:lnTo>
                    <a:pt x="3" y="2408"/>
                  </a:lnTo>
                  <a:lnTo>
                    <a:pt x="11" y="2383"/>
                  </a:lnTo>
                  <a:lnTo>
                    <a:pt x="25" y="2359"/>
                  </a:lnTo>
                  <a:lnTo>
                    <a:pt x="90" y="2265"/>
                  </a:lnTo>
                  <a:lnTo>
                    <a:pt x="152" y="2175"/>
                  </a:lnTo>
                  <a:lnTo>
                    <a:pt x="210" y="2090"/>
                  </a:lnTo>
                  <a:lnTo>
                    <a:pt x="264" y="2010"/>
                  </a:lnTo>
                  <a:lnTo>
                    <a:pt x="315" y="1934"/>
                  </a:lnTo>
                  <a:lnTo>
                    <a:pt x="362" y="1861"/>
                  </a:lnTo>
                  <a:lnTo>
                    <a:pt x="407" y="1794"/>
                  </a:lnTo>
                  <a:lnTo>
                    <a:pt x="449" y="1729"/>
                  </a:lnTo>
                  <a:lnTo>
                    <a:pt x="489" y="1668"/>
                  </a:lnTo>
                  <a:lnTo>
                    <a:pt x="525" y="1610"/>
                  </a:lnTo>
                  <a:lnTo>
                    <a:pt x="560" y="1556"/>
                  </a:lnTo>
                  <a:lnTo>
                    <a:pt x="593" y="1504"/>
                  </a:lnTo>
                  <a:lnTo>
                    <a:pt x="624" y="1456"/>
                  </a:lnTo>
                  <a:lnTo>
                    <a:pt x="653" y="1409"/>
                  </a:lnTo>
                  <a:lnTo>
                    <a:pt x="681" y="1365"/>
                  </a:lnTo>
                  <a:lnTo>
                    <a:pt x="718" y="1303"/>
                  </a:lnTo>
                  <a:lnTo>
                    <a:pt x="755" y="1246"/>
                  </a:lnTo>
                  <a:lnTo>
                    <a:pt x="790" y="1193"/>
                  </a:lnTo>
                  <a:lnTo>
                    <a:pt x="822" y="1142"/>
                  </a:lnTo>
                  <a:lnTo>
                    <a:pt x="855" y="1094"/>
                  </a:lnTo>
                  <a:lnTo>
                    <a:pt x="886" y="1048"/>
                  </a:lnTo>
                  <a:lnTo>
                    <a:pt x="919" y="1002"/>
                  </a:lnTo>
                  <a:lnTo>
                    <a:pt x="953" y="957"/>
                  </a:lnTo>
                  <a:lnTo>
                    <a:pt x="989" y="914"/>
                  </a:lnTo>
                  <a:lnTo>
                    <a:pt x="1027" y="868"/>
                  </a:lnTo>
                  <a:lnTo>
                    <a:pt x="1068" y="822"/>
                  </a:lnTo>
                  <a:lnTo>
                    <a:pt x="1112" y="773"/>
                  </a:lnTo>
                  <a:lnTo>
                    <a:pt x="1161" y="722"/>
                  </a:lnTo>
                  <a:lnTo>
                    <a:pt x="1215" y="667"/>
                  </a:lnTo>
                  <a:lnTo>
                    <a:pt x="1287" y="601"/>
                  </a:lnTo>
                  <a:lnTo>
                    <a:pt x="1363" y="538"/>
                  </a:lnTo>
                  <a:lnTo>
                    <a:pt x="1442" y="480"/>
                  </a:lnTo>
                  <a:lnTo>
                    <a:pt x="1527" y="427"/>
                  </a:lnTo>
                  <a:lnTo>
                    <a:pt x="1613" y="378"/>
                  </a:lnTo>
                  <a:lnTo>
                    <a:pt x="1704" y="332"/>
                  </a:lnTo>
                  <a:lnTo>
                    <a:pt x="1794" y="290"/>
                  </a:lnTo>
                  <a:lnTo>
                    <a:pt x="1889" y="252"/>
                  </a:lnTo>
                  <a:lnTo>
                    <a:pt x="1983" y="217"/>
                  </a:lnTo>
                  <a:lnTo>
                    <a:pt x="2080" y="186"/>
                  </a:lnTo>
                  <a:lnTo>
                    <a:pt x="2175" y="157"/>
                  </a:lnTo>
                  <a:lnTo>
                    <a:pt x="2272" y="131"/>
                  </a:lnTo>
                  <a:lnTo>
                    <a:pt x="2367" y="110"/>
                  </a:lnTo>
                  <a:lnTo>
                    <a:pt x="2463" y="89"/>
                  </a:lnTo>
                  <a:lnTo>
                    <a:pt x="2556" y="72"/>
                  </a:lnTo>
                  <a:lnTo>
                    <a:pt x="2648" y="57"/>
                  </a:lnTo>
                  <a:lnTo>
                    <a:pt x="2737" y="45"/>
                  </a:lnTo>
                  <a:lnTo>
                    <a:pt x="2824" y="34"/>
                  </a:lnTo>
                  <a:lnTo>
                    <a:pt x="2909" y="24"/>
                  </a:lnTo>
                  <a:lnTo>
                    <a:pt x="2988" y="17"/>
                  </a:lnTo>
                  <a:lnTo>
                    <a:pt x="3065" y="11"/>
                  </a:lnTo>
                  <a:lnTo>
                    <a:pt x="3137" y="6"/>
                  </a:lnTo>
                  <a:lnTo>
                    <a:pt x="3204" y="3"/>
                  </a:lnTo>
                  <a:lnTo>
                    <a:pt x="3265" y="1"/>
                  </a:lnTo>
                  <a:lnTo>
                    <a:pt x="332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33" name="TextBox 126">
            <a:extLst>
              <a:ext uri="{FF2B5EF4-FFF2-40B4-BE49-F238E27FC236}">
                <a16:creationId xmlns:a16="http://schemas.microsoft.com/office/drawing/2014/main" xmlns="" id="{4ECB81F4-785F-439C-901E-30E246019D8D}"/>
              </a:ext>
            </a:extLst>
          </p:cNvPr>
          <p:cNvSpPr txBox="1"/>
          <p:nvPr/>
        </p:nvSpPr>
        <p:spPr>
          <a:xfrm>
            <a:off x="2534770" y="1977971"/>
            <a:ext cx="16209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Layar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 Menu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4" name="TextBox 127">
            <a:extLst>
              <a:ext uri="{FF2B5EF4-FFF2-40B4-BE49-F238E27FC236}">
                <a16:creationId xmlns:a16="http://schemas.microsoft.com/office/drawing/2014/main" xmlns="" id="{71D4F206-CB8B-4F99-94D3-294722239BDA}"/>
              </a:ext>
            </a:extLst>
          </p:cNvPr>
          <p:cNvSpPr txBox="1"/>
          <p:nvPr/>
        </p:nvSpPr>
        <p:spPr>
          <a:xfrm>
            <a:off x="3088124" y="3024076"/>
            <a:ext cx="16257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Layar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 Game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5" name="TextBox 128">
            <a:extLst>
              <a:ext uri="{FF2B5EF4-FFF2-40B4-BE49-F238E27FC236}">
                <a16:creationId xmlns:a16="http://schemas.microsoft.com/office/drawing/2014/main" xmlns="" id="{1F660E9F-32EB-4EAE-9DB3-AE7DA26672D0}"/>
              </a:ext>
            </a:extLst>
          </p:cNvPr>
          <p:cNvSpPr txBox="1"/>
          <p:nvPr/>
        </p:nvSpPr>
        <p:spPr>
          <a:xfrm>
            <a:off x="3437691" y="4057206"/>
            <a:ext cx="1564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>
                <a:solidFill>
                  <a:prstClr val="white"/>
                </a:solidFill>
                <a:cs typeface="+mn-ea"/>
                <a:sym typeface="+mn-lt"/>
              </a:rPr>
              <a:t>Game Over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6" name="Oval 129">
            <a:extLst>
              <a:ext uri="{FF2B5EF4-FFF2-40B4-BE49-F238E27FC236}">
                <a16:creationId xmlns:a16="http://schemas.microsoft.com/office/drawing/2014/main" xmlns="" id="{CFFF4CC0-0A3B-47FE-A240-576D85BC8332}"/>
              </a:ext>
            </a:extLst>
          </p:cNvPr>
          <p:cNvSpPr/>
          <p:nvPr/>
        </p:nvSpPr>
        <p:spPr>
          <a:xfrm>
            <a:off x="1440208" y="2574998"/>
            <a:ext cx="430800" cy="430800"/>
          </a:xfrm>
          <a:prstGeom prst="ellipse">
            <a:avLst/>
          </a:prstGeom>
          <a:solidFill>
            <a:srgbClr val="9ED7E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7" name="Oval 130">
            <a:extLst>
              <a:ext uri="{FF2B5EF4-FFF2-40B4-BE49-F238E27FC236}">
                <a16:creationId xmlns:a16="http://schemas.microsoft.com/office/drawing/2014/main" xmlns="" id="{952A3CEC-C626-482C-85ED-6BDD43835CA0}"/>
              </a:ext>
            </a:extLst>
          </p:cNvPr>
          <p:cNvSpPr/>
          <p:nvPr/>
        </p:nvSpPr>
        <p:spPr>
          <a:xfrm>
            <a:off x="2223939" y="3635395"/>
            <a:ext cx="430800" cy="430800"/>
          </a:xfrm>
          <a:prstGeom prst="ellipse">
            <a:avLst/>
          </a:prstGeom>
          <a:solidFill>
            <a:srgbClr val="EC6D6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8" name="Oval 131">
            <a:extLst>
              <a:ext uri="{FF2B5EF4-FFF2-40B4-BE49-F238E27FC236}">
                <a16:creationId xmlns:a16="http://schemas.microsoft.com/office/drawing/2014/main" xmlns="" id="{CF3BA827-A427-4435-942D-75D1B0863910}"/>
              </a:ext>
            </a:extLst>
          </p:cNvPr>
          <p:cNvSpPr/>
          <p:nvPr/>
        </p:nvSpPr>
        <p:spPr>
          <a:xfrm>
            <a:off x="2984960" y="4662820"/>
            <a:ext cx="430800" cy="430800"/>
          </a:xfrm>
          <a:prstGeom prst="ellipse">
            <a:avLst/>
          </a:prstGeom>
          <a:solidFill>
            <a:srgbClr val="9ED7E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9" name="Rectangle 132">
            <a:extLst>
              <a:ext uri="{FF2B5EF4-FFF2-40B4-BE49-F238E27FC236}">
                <a16:creationId xmlns:a16="http://schemas.microsoft.com/office/drawing/2014/main" xmlns="" id="{A766DE44-6159-4AA9-B370-3255911599F2}"/>
              </a:ext>
            </a:extLst>
          </p:cNvPr>
          <p:cNvSpPr/>
          <p:nvPr/>
        </p:nvSpPr>
        <p:spPr>
          <a:xfrm>
            <a:off x="2787563" y="4678165"/>
            <a:ext cx="8321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03</a:t>
            </a:r>
          </a:p>
        </p:txBody>
      </p:sp>
      <p:sp>
        <p:nvSpPr>
          <p:cNvPr id="40" name="Rectangle 133">
            <a:extLst>
              <a:ext uri="{FF2B5EF4-FFF2-40B4-BE49-F238E27FC236}">
                <a16:creationId xmlns:a16="http://schemas.microsoft.com/office/drawing/2014/main" xmlns="" id="{84CFBCF8-9583-4080-9C99-8D70DE3309C4}"/>
              </a:ext>
            </a:extLst>
          </p:cNvPr>
          <p:cNvSpPr/>
          <p:nvPr/>
        </p:nvSpPr>
        <p:spPr>
          <a:xfrm>
            <a:off x="2025939" y="3650740"/>
            <a:ext cx="8321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</a:p>
        </p:txBody>
      </p:sp>
      <p:sp>
        <p:nvSpPr>
          <p:cNvPr id="41" name="Rectangle 134">
            <a:extLst>
              <a:ext uri="{FF2B5EF4-FFF2-40B4-BE49-F238E27FC236}">
                <a16:creationId xmlns:a16="http://schemas.microsoft.com/office/drawing/2014/main" xmlns="" id="{5BF45E22-48A3-4229-8461-36E856324C4B}"/>
              </a:ext>
            </a:extLst>
          </p:cNvPr>
          <p:cNvSpPr/>
          <p:nvPr/>
        </p:nvSpPr>
        <p:spPr>
          <a:xfrm>
            <a:off x="1237210" y="2602856"/>
            <a:ext cx="8321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</a:p>
        </p:txBody>
      </p:sp>
      <p:pic>
        <p:nvPicPr>
          <p:cNvPr id="42" name="image14.png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7938653" y="914400"/>
            <a:ext cx="2382983" cy="1454729"/>
          </a:xfrm>
          <a:prstGeom prst="rect">
            <a:avLst/>
          </a:prstGeom>
          <a:ln/>
        </p:spPr>
      </p:pic>
      <p:pic>
        <p:nvPicPr>
          <p:cNvPr id="44" name="image12.png"/>
          <p:cNvPicPr/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7952507" y="2521527"/>
            <a:ext cx="2466109" cy="1579418"/>
          </a:xfrm>
          <a:prstGeom prst="rect">
            <a:avLst/>
          </a:prstGeom>
          <a:ln/>
        </p:spPr>
      </p:pic>
      <p:pic>
        <p:nvPicPr>
          <p:cNvPr id="45" name="image20.png"/>
          <p:cNvPicPr/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7945582" y="4261428"/>
            <a:ext cx="2791690" cy="165446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xmlns="" val="2781091335"/>
      </p:ext>
    </p:extLst>
  </p:cSld>
  <p:clrMapOvr>
    <a:masterClrMapping/>
  </p:clrMapOvr>
  <p:transition spd="slow"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1" grpId="0" animBg="1"/>
      <p:bldP spid="33" grpId="0"/>
      <p:bldP spid="34" grpId="0"/>
      <p:bldP spid="35" grpId="0"/>
      <p:bldP spid="36" grpId="0" animBg="1"/>
      <p:bldP spid="37" grpId="0" animBg="1"/>
      <p:bldP spid="38" grpId="0" animBg="1"/>
      <p:bldP spid="39" grpId="0"/>
      <p:bldP spid="40" grpId="0"/>
      <p:bldP spid="4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">
            <a:extLst>
              <a:ext uri="{FF2B5EF4-FFF2-40B4-BE49-F238E27FC236}">
                <a16:creationId xmlns:a16="http://schemas.microsoft.com/office/drawing/2014/main" xmlns="" id="{CDCD3A0C-5118-47E2-8CCD-A9E17C9E9C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3203" t="23778" r="35736" b="21555"/>
          <a:stretch/>
        </p:blipFill>
        <p:spPr>
          <a:xfrm>
            <a:off x="335279" y="200700"/>
            <a:ext cx="929641" cy="981509"/>
          </a:xfrm>
          <a:prstGeom prst="rect">
            <a:avLst/>
          </a:prstGeom>
        </p:spPr>
      </p:pic>
      <p:sp>
        <p:nvSpPr>
          <p:cNvPr id="4" name="文本框 2">
            <a:extLst>
              <a:ext uri="{FF2B5EF4-FFF2-40B4-BE49-F238E27FC236}">
                <a16:creationId xmlns:a16="http://schemas.microsoft.com/office/drawing/2014/main" xmlns="" id="{548D15BB-1824-448C-BF5E-3F6DB30C1061}"/>
              </a:ext>
            </a:extLst>
          </p:cNvPr>
          <p:cNvSpPr txBox="1"/>
          <p:nvPr/>
        </p:nvSpPr>
        <p:spPr>
          <a:xfrm>
            <a:off x="1458796" y="399066"/>
            <a:ext cx="3749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cs typeface="+mn-ea"/>
                <a:sym typeface="+mn-lt"/>
              </a:rPr>
              <a:t>Menu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6" name="Rectangle 5"/>
          <p:cNvSpPr/>
          <p:nvPr/>
        </p:nvSpPr>
        <p:spPr>
          <a:xfrm rot="2860521">
            <a:off x="9159153" y="127722"/>
            <a:ext cx="4876800" cy="51261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2845333">
            <a:off x="8806727" y="432523"/>
            <a:ext cx="4876800" cy="5126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2860521">
            <a:off x="9497291" y="-256310"/>
            <a:ext cx="4876800" cy="512618"/>
          </a:xfrm>
          <a:prstGeom prst="rect">
            <a:avLst/>
          </a:prstGeom>
          <a:solidFill>
            <a:srgbClr val="81FC2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14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614488" y="906462"/>
            <a:ext cx="8729662" cy="5780087"/>
          </a:xfrm>
          <a:prstGeom prst="rect">
            <a:avLst/>
          </a:prstGeom>
          <a:ln/>
        </p:spPr>
      </p:pic>
    </p:spTree>
  </p:cSld>
  <p:clrMapOvr>
    <a:masterClrMapping/>
  </p:clrMapOvr>
  <p:transition spd="slow" advClick="0"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12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609725" y="919162"/>
            <a:ext cx="8834438" cy="5767387"/>
          </a:xfrm>
          <a:prstGeom prst="rect">
            <a:avLst/>
          </a:prstGeom>
          <a:ln/>
        </p:spPr>
      </p:pic>
      <p:pic>
        <p:nvPicPr>
          <p:cNvPr id="3" name="图片 1">
            <a:extLst>
              <a:ext uri="{FF2B5EF4-FFF2-40B4-BE49-F238E27FC236}">
                <a16:creationId xmlns:a16="http://schemas.microsoft.com/office/drawing/2014/main" xmlns="" id="{CDCD3A0C-5118-47E2-8CCD-A9E17C9E9C6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3203" t="23778" r="35736" b="21555"/>
          <a:stretch/>
        </p:blipFill>
        <p:spPr>
          <a:xfrm>
            <a:off x="335279" y="200700"/>
            <a:ext cx="929641" cy="981509"/>
          </a:xfrm>
          <a:prstGeom prst="rect">
            <a:avLst/>
          </a:prstGeom>
        </p:spPr>
      </p:pic>
      <p:sp>
        <p:nvSpPr>
          <p:cNvPr id="4" name="文本框 2">
            <a:extLst>
              <a:ext uri="{FF2B5EF4-FFF2-40B4-BE49-F238E27FC236}">
                <a16:creationId xmlns:a16="http://schemas.microsoft.com/office/drawing/2014/main" xmlns="" id="{548D15BB-1824-448C-BF5E-3F6DB30C1061}"/>
              </a:ext>
            </a:extLst>
          </p:cNvPr>
          <p:cNvSpPr txBox="1"/>
          <p:nvPr/>
        </p:nvSpPr>
        <p:spPr>
          <a:xfrm>
            <a:off x="1458796" y="399066"/>
            <a:ext cx="3749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>
                <a:cs typeface="+mn-ea"/>
                <a:sym typeface="+mn-lt"/>
              </a:rPr>
              <a:t>Gameplay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6" name="Rectangle 5"/>
          <p:cNvSpPr/>
          <p:nvPr/>
        </p:nvSpPr>
        <p:spPr>
          <a:xfrm rot="2860521">
            <a:off x="9159153" y="127722"/>
            <a:ext cx="4876800" cy="51261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2845333">
            <a:off x="8806727" y="432523"/>
            <a:ext cx="4876800" cy="5126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2860521">
            <a:off x="9497291" y="-256310"/>
            <a:ext cx="4876800" cy="512618"/>
          </a:xfrm>
          <a:prstGeom prst="rect">
            <a:avLst/>
          </a:prstGeom>
          <a:solidFill>
            <a:srgbClr val="81FC2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 advClick="0"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">
            <a:extLst>
              <a:ext uri="{FF2B5EF4-FFF2-40B4-BE49-F238E27FC236}">
                <a16:creationId xmlns:a16="http://schemas.microsoft.com/office/drawing/2014/main" xmlns="" id="{CDCD3A0C-5118-47E2-8CCD-A9E17C9E9C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3203" t="23778" r="35736" b="21555"/>
          <a:stretch/>
        </p:blipFill>
        <p:spPr>
          <a:xfrm>
            <a:off x="335279" y="200700"/>
            <a:ext cx="929641" cy="981509"/>
          </a:xfrm>
          <a:prstGeom prst="rect">
            <a:avLst/>
          </a:prstGeom>
        </p:spPr>
      </p:pic>
      <p:sp>
        <p:nvSpPr>
          <p:cNvPr id="4" name="文本框 2">
            <a:extLst>
              <a:ext uri="{FF2B5EF4-FFF2-40B4-BE49-F238E27FC236}">
                <a16:creationId xmlns:a16="http://schemas.microsoft.com/office/drawing/2014/main" xmlns="" id="{548D15BB-1824-448C-BF5E-3F6DB30C1061}"/>
              </a:ext>
            </a:extLst>
          </p:cNvPr>
          <p:cNvSpPr txBox="1"/>
          <p:nvPr/>
        </p:nvSpPr>
        <p:spPr>
          <a:xfrm>
            <a:off x="1458796" y="399066"/>
            <a:ext cx="3749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cs typeface="+mn-ea"/>
                <a:sym typeface="+mn-lt"/>
              </a:rPr>
              <a:t>Game Over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6" name="Rectangle 5"/>
          <p:cNvSpPr/>
          <p:nvPr/>
        </p:nvSpPr>
        <p:spPr>
          <a:xfrm rot="2860521">
            <a:off x="9159153" y="127722"/>
            <a:ext cx="4876800" cy="51261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2845333">
            <a:off x="8806727" y="432523"/>
            <a:ext cx="4876800" cy="5126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2860521">
            <a:off x="9497291" y="-256310"/>
            <a:ext cx="4876800" cy="512618"/>
          </a:xfrm>
          <a:prstGeom prst="rect">
            <a:avLst/>
          </a:prstGeom>
          <a:solidFill>
            <a:srgbClr val="81FC2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20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524000" y="949324"/>
            <a:ext cx="9120188" cy="5680075"/>
          </a:xfrm>
          <a:prstGeom prst="rect">
            <a:avLst/>
          </a:prstGeom>
          <a:ln/>
        </p:spPr>
      </p:pic>
    </p:spTree>
  </p:cSld>
  <p:clrMapOvr>
    <a:masterClrMapping/>
  </p:clrMapOvr>
  <p:transition spd="slow" advClick="0"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44C7CD1-6160-436C-98FE-F6C5506A29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3203" t="23778" r="35736" b="21555"/>
          <a:stretch/>
        </p:blipFill>
        <p:spPr>
          <a:xfrm>
            <a:off x="1199714" y="945906"/>
            <a:ext cx="4896286" cy="516946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641B580D-A5BC-4FAC-AFE5-DC4CC64EE8F9}"/>
              </a:ext>
            </a:extLst>
          </p:cNvPr>
          <p:cNvSpPr txBox="1"/>
          <p:nvPr/>
        </p:nvSpPr>
        <p:spPr>
          <a:xfrm>
            <a:off x="2880747" y="2321004"/>
            <a:ext cx="247659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dirty="0">
                <a:cs typeface="+mn-ea"/>
                <a:sym typeface="+mn-lt"/>
              </a:rPr>
              <a:t>04</a:t>
            </a:r>
            <a:endParaRPr lang="zh-CN" altLang="en-US" sz="13800" dirty="0"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3D86DC5E-7367-4A42-85B0-78BCD629DC12}"/>
              </a:ext>
            </a:extLst>
          </p:cNvPr>
          <p:cNvSpPr txBox="1"/>
          <p:nvPr/>
        </p:nvSpPr>
        <p:spPr>
          <a:xfrm>
            <a:off x="6686308" y="2608453"/>
            <a:ext cx="46328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err="1" smtClean="0">
                <a:cs typeface="+mn-ea"/>
                <a:sym typeface="+mn-lt"/>
              </a:rPr>
              <a:t>Kekurangan</a:t>
            </a:r>
            <a:endParaRPr lang="zh-CN" altLang="en-US" sz="6000" dirty="0"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02E6BB61-4389-4185-9BAC-3393C40FE4BE}"/>
              </a:ext>
            </a:extLst>
          </p:cNvPr>
          <p:cNvSpPr/>
          <p:nvPr/>
        </p:nvSpPr>
        <p:spPr>
          <a:xfrm>
            <a:off x="6331352" y="2689881"/>
            <a:ext cx="119605" cy="18128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2183373"/>
      </p:ext>
    </p:extLst>
  </p:cSld>
  <p:clrMapOvr>
    <a:masterClrMapping/>
  </p:clrMapOvr>
  <p:transition spd="slow"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CDCD3A0C-5118-47E2-8CCD-A9E17C9E9C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3203" t="23778" r="35736" b="21555"/>
          <a:stretch/>
        </p:blipFill>
        <p:spPr>
          <a:xfrm>
            <a:off x="335279" y="200700"/>
            <a:ext cx="929641" cy="98150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548D15BB-1824-448C-BF5E-3F6DB30C1061}"/>
              </a:ext>
            </a:extLst>
          </p:cNvPr>
          <p:cNvSpPr txBox="1"/>
          <p:nvPr/>
        </p:nvSpPr>
        <p:spPr>
          <a:xfrm>
            <a:off x="1458796" y="399066"/>
            <a:ext cx="3749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>
                <a:cs typeface="+mn-ea"/>
                <a:sym typeface="+mn-lt"/>
              </a:rPr>
              <a:t>Kekurangan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4" name="TextBox 13464">
            <a:extLst>
              <a:ext uri="{FF2B5EF4-FFF2-40B4-BE49-F238E27FC236}">
                <a16:creationId xmlns:a16="http://schemas.microsoft.com/office/drawing/2014/main" xmlns="" id="{4D886034-3B75-4C34-BABC-D69BDEE7360D}"/>
              </a:ext>
            </a:extLst>
          </p:cNvPr>
          <p:cNvSpPr txBox="1"/>
          <p:nvPr/>
        </p:nvSpPr>
        <p:spPr>
          <a:xfrm>
            <a:off x="1995055" y="1751906"/>
            <a:ext cx="982287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Game </a:t>
            </a:r>
            <a:r>
              <a:rPr lang="en-US" sz="5400" dirty="0" err="1" smtClean="0"/>
              <a:t>menjadi</a:t>
            </a:r>
            <a:r>
              <a:rPr lang="en-US" sz="5400" dirty="0" smtClean="0"/>
              <a:t> </a:t>
            </a:r>
            <a:r>
              <a:rPr lang="en-US" sz="5400" dirty="0" err="1" smtClean="0"/>
              <a:t>monoton</a:t>
            </a:r>
            <a:r>
              <a:rPr lang="en-US" sz="5400" dirty="0" smtClean="0"/>
              <a:t> </a:t>
            </a:r>
            <a:r>
              <a:rPr lang="en-US" sz="5400" dirty="0" err="1" smtClean="0"/>
              <a:t>setelah</a:t>
            </a:r>
            <a:r>
              <a:rPr lang="en-US" sz="5400" dirty="0" smtClean="0"/>
              <a:t> </a:t>
            </a:r>
            <a:r>
              <a:rPr lang="en-US" sz="5400" dirty="0" err="1" smtClean="0"/>
              <a:t>dimainkan</a:t>
            </a:r>
            <a:r>
              <a:rPr lang="en-US" sz="5400" dirty="0" smtClean="0"/>
              <a:t> </a:t>
            </a:r>
            <a:r>
              <a:rPr lang="en-US" sz="5400" dirty="0" err="1" smtClean="0"/>
              <a:t>beberapa</a:t>
            </a:r>
            <a:r>
              <a:rPr lang="en-US" sz="5400" dirty="0" smtClean="0"/>
              <a:t> </a:t>
            </a:r>
            <a:r>
              <a:rPr lang="en-US" sz="5400" dirty="0" err="1" smtClean="0"/>
              <a:t>waktu</a:t>
            </a:r>
            <a:r>
              <a:rPr lang="en-US" sz="5400" dirty="0" smtClean="0"/>
              <a:t>.</a:t>
            </a:r>
          </a:p>
          <a:p>
            <a:r>
              <a:rPr lang="en-US" sz="5400" dirty="0" smtClean="0"/>
              <a:t>Model </a:t>
            </a:r>
            <a:r>
              <a:rPr lang="en-US" sz="5400" dirty="0" err="1" smtClean="0"/>
              <a:t>musuh</a:t>
            </a:r>
            <a:r>
              <a:rPr lang="en-US" sz="5400" dirty="0" smtClean="0"/>
              <a:t> yang </a:t>
            </a:r>
            <a:r>
              <a:rPr lang="en-US" sz="5400" dirty="0" err="1" smtClean="0"/>
              <a:t>kurang</a:t>
            </a:r>
            <a:r>
              <a:rPr lang="en-US" sz="5400" dirty="0" smtClean="0"/>
              <a:t> </a:t>
            </a:r>
            <a:r>
              <a:rPr lang="en-US" sz="5400" dirty="0" err="1" smtClean="0"/>
              <a:t>menarik</a:t>
            </a:r>
            <a:r>
              <a:rPr lang="en-US" sz="5400" dirty="0" smtClean="0"/>
              <a:t>.</a:t>
            </a:r>
            <a:endParaRPr lang="en-US" sz="5400" dirty="0"/>
          </a:p>
        </p:txBody>
      </p:sp>
      <p:sp>
        <p:nvSpPr>
          <p:cNvPr id="17" name="泪滴形 4">
            <a:extLst>
              <a:ext uri="{FF2B5EF4-FFF2-40B4-BE49-F238E27FC236}">
                <a16:creationId xmlns:a16="http://schemas.microsoft.com/office/drawing/2014/main" xmlns="" id="{FB5E52C2-4FF0-42D0-8249-855D4EE4B0C3}"/>
              </a:ext>
            </a:extLst>
          </p:cNvPr>
          <p:cNvSpPr/>
          <p:nvPr/>
        </p:nvSpPr>
        <p:spPr>
          <a:xfrm rot="2700000">
            <a:off x="796020" y="1773740"/>
            <a:ext cx="900115" cy="900115"/>
          </a:xfrm>
          <a:prstGeom prst="teardrop">
            <a:avLst/>
          </a:prstGeom>
          <a:solidFill>
            <a:srgbClr val="EC6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18" name="Группа 50">
            <a:extLst>
              <a:ext uri="{FF2B5EF4-FFF2-40B4-BE49-F238E27FC236}">
                <a16:creationId xmlns:a16="http://schemas.microsoft.com/office/drawing/2014/main" xmlns="" id="{C7A58BB6-B3B2-45C4-A791-03B3A1149805}"/>
              </a:ext>
            </a:extLst>
          </p:cNvPr>
          <p:cNvGrpSpPr/>
          <p:nvPr/>
        </p:nvGrpSpPr>
        <p:grpSpPr>
          <a:xfrm>
            <a:off x="1072699" y="2025947"/>
            <a:ext cx="381548" cy="359823"/>
            <a:chOff x="1537587" y="2707178"/>
            <a:chExt cx="407449" cy="384249"/>
          </a:xfrm>
          <a:solidFill>
            <a:schemeClr val="bg1"/>
          </a:solidFill>
        </p:grpSpPr>
        <p:sp>
          <p:nvSpPr>
            <p:cNvPr id="19" name="稻壳儿流芳广告出品">
              <a:extLst>
                <a:ext uri="{FF2B5EF4-FFF2-40B4-BE49-F238E27FC236}">
                  <a16:creationId xmlns:a16="http://schemas.microsoft.com/office/drawing/2014/main" xmlns="" id="{F1BF4C4A-CDE0-4942-9472-E25DF9524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587" y="2707178"/>
              <a:ext cx="407449" cy="384249"/>
            </a:xfrm>
            <a:custGeom>
              <a:avLst/>
              <a:gdLst>
                <a:gd name="T0" fmla="*/ 1239 w 1240"/>
                <a:gd name="T1" fmla="*/ 974 h 1167"/>
                <a:gd name="T2" fmla="*/ 1239 w 1240"/>
                <a:gd name="T3" fmla="*/ 974 h 1167"/>
                <a:gd name="T4" fmla="*/ 1047 w 1240"/>
                <a:gd name="T5" fmla="*/ 1166 h 1167"/>
                <a:gd name="T6" fmla="*/ 192 w 1240"/>
                <a:gd name="T7" fmla="*/ 1166 h 1167"/>
                <a:gd name="T8" fmla="*/ 0 w 1240"/>
                <a:gd name="T9" fmla="*/ 974 h 1167"/>
                <a:gd name="T10" fmla="*/ 0 w 1240"/>
                <a:gd name="T11" fmla="*/ 192 h 1167"/>
                <a:gd name="T12" fmla="*/ 192 w 1240"/>
                <a:gd name="T13" fmla="*/ 0 h 1167"/>
                <a:gd name="T14" fmla="*/ 1047 w 1240"/>
                <a:gd name="T15" fmla="*/ 0 h 1167"/>
                <a:gd name="T16" fmla="*/ 1239 w 1240"/>
                <a:gd name="T17" fmla="*/ 192 h 1167"/>
                <a:gd name="T18" fmla="*/ 1239 w 1240"/>
                <a:gd name="T19" fmla="*/ 974 h 1167"/>
                <a:gd name="T20" fmla="*/ 1180 w 1240"/>
                <a:gd name="T21" fmla="*/ 192 h 1167"/>
                <a:gd name="T22" fmla="*/ 1180 w 1240"/>
                <a:gd name="T23" fmla="*/ 192 h 1167"/>
                <a:gd name="T24" fmla="*/ 1047 w 1240"/>
                <a:gd name="T25" fmla="*/ 59 h 1167"/>
                <a:gd name="T26" fmla="*/ 192 w 1240"/>
                <a:gd name="T27" fmla="*/ 59 h 1167"/>
                <a:gd name="T28" fmla="*/ 59 w 1240"/>
                <a:gd name="T29" fmla="*/ 192 h 1167"/>
                <a:gd name="T30" fmla="*/ 59 w 1240"/>
                <a:gd name="T31" fmla="*/ 974 h 1167"/>
                <a:gd name="T32" fmla="*/ 192 w 1240"/>
                <a:gd name="T33" fmla="*/ 1107 h 1167"/>
                <a:gd name="T34" fmla="*/ 1047 w 1240"/>
                <a:gd name="T35" fmla="*/ 1107 h 1167"/>
                <a:gd name="T36" fmla="*/ 1180 w 1240"/>
                <a:gd name="T37" fmla="*/ 974 h 1167"/>
                <a:gd name="T38" fmla="*/ 1180 w 1240"/>
                <a:gd name="T39" fmla="*/ 192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40" h="1167">
                  <a:moveTo>
                    <a:pt x="1239" y="974"/>
                  </a:moveTo>
                  <a:lnTo>
                    <a:pt x="1239" y="974"/>
                  </a:lnTo>
                  <a:cubicBezTo>
                    <a:pt x="1239" y="1077"/>
                    <a:pt x="1151" y="1166"/>
                    <a:pt x="1047" y="1166"/>
                  </a:cubicBezTo>
                  <a:cubicBezTo>
                    <a:pt x="192" y="1166"/>
                    <a:pt x="192" y="1166"/>
                    <a:pt x="192" y="1166"/>
                  </a:cubicBezTo>
                  <a:cubicBezTo>
                    <a:pt x="89" y="1166"/>
                    <a:pt x="0" y="1077"/>
                    <a:pt x="0" y="974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89"/>
                    <a:pt x="89" y="0"/>
                    <a:pt x="192" y="0"/>
                  </a:cubicBezTo>
                  <a:cubicBezTo>
                    <a:pt x="1047" y="0"/>
                    <a:pt x="1047" y="0"/>
                    <a:pt x="1047" y="0"/>
                  </a:cubicBezTo>
                  <a:cubicBezTo>
                    <a:pt x="1151" y="0"/>
                    <a:pt x="1239" y="89"/>
                    <a:pt x="1239" y="192"/>
                  </a:cubicBezTo>
                  <a:lnTo>
                    <a:pt x="1239" y="974"/>
                  </a:lnTo>
                  <a:close/>
                  <a:moveTo>
                    <a:pt x="1180" y="192"/>
                  </a:moveTo>
                  <a:lnTo>
                    <a:pt x="1180" y="192"/>
                  </a:lnTo>
                  <a:cubicBezTo>
                    <a:pt x="1180" y="118"/>
                    <a:pt x="1121" y="59"/>
                    <a:pt x="1047" y="59"/>
                  </a:cubicBezTo>
                  <a:cubicBezTo>
                    <a:pt x="192" y="59"/>
                    <a:pt x="192" y="59"/>
                    <a:pt x="192" y="59"/>
                  </a:cubicBezTo>
                  <a:cubicBezTo>
                    <a:pt x="118" y="59"/>
                    <a:pt x="59" y="118"/>
                    <a:pt x="59" y="192"/>
                  </a:cubicBezTo>
                  <a:cubicBezTo>
                    <a:pt x="59" y="974"/>
                    <a:pt x="59" y="974"/>
                    <a:pt x="59" y="974"/>
                  </a:cubicBezTo>
                  <a:cubicBezTo>
                    <a:pt x="59" y="1048"/>
                    <a:pt x="118" y="1107"/>
                    <a:pt x="192" y="1107"/>
                  </a:cubicBezTo>
                  <a:cubicBezTo>
                    <a:pt x="1047" y="1107"/>
                    <a:pt x="1047" y="1107"/>
                    <a:pt x="1047" y="1107"/>
                  </a:cubicBezTo>
                  <a:cubicBezTo>
                    <a:pt x="1121" y="1107"/>
                    <a:pt x="1180" y="1048"/>
                    <a:pt x="1180" y="974"/>
                  </a:cubicBezTo>
                  <a:lnTo>
                    <a:pt x="1180" y="19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 sz="24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0" name="稻壳儿流芳广告出品">
              <a:extLst>
                <a:ext uri="{FF2B5EF4-FFF2-40B4-BE49-F238E27FC236}">
                  <a16:creationId xmlns:a16="http://schemas.microsoft.com/office/drawing/2014/main" xmlns="" id="{E079D976-A6C1-4DB3-AF10-0B3769F87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4587" y="2799977"/>
              <a:ext cx="233449" cy="237799"/>
            </a:xfrm>
            <a:custGeom>
              <a:avLst/>
              <a:gdLst>
                <a:gd name="T0" fmla="*/ 354 w 709"/>
                <a:gd name="T1" fmla="*/ 723 h 724"/>
                <a:gd name="T2" fmla="*/ 354 w 709"/>
                <a:gd name="T3" fmla="*/ 723 h 724"/>
                <a:gd name="T4" fmla="*/ 0 w 709"/>
                <a:gd name="T5" fmla="*/ 354 h 724"/>
                <a:gd name="T6" fmla="*/ 354 w 709"/>
                <a:gd name="T7" fmla="*/ 0 h 724"/>
                <a:gd name="T8" fmla="*/ 708 w 709"/>
                <a:gd name="T9" fmla="*/ 354 h 724"/>
                <a:gd name="T10" fmla="*/ 354 w 709"/>
                <a:gd name="T11" fmla="*/ 723 h 724"/>
                <a:gd name="T12" fmla="*/ 354 w 709"/>
                <a:gd name="T13" fmla="*/ 59 h 724"/>
                <a:gd name="T14" fmla="*/ 354 w 709"/>
                <a:gd name="T15" fmla="*/ 59 h 724"/>
                <a:gd name="T16" fmla="*/ 59 w 709"/>
                <a:gd name="T17" fmla="*/ 354 h 724"/>
                <a:gd name="T18" fmla="*/ 354 w 709"/>
                <a:gd name="T19" fmla="*/ 664 h 724"/>
                <a:gd name="T20" fmla="*/ 649 w 709"/>
                <a:gd name="T21" fmla="*/ 354 h 724"/>
                <a:gd name="T22" fmla="*/ 354 w 709"/>
                <a:gd name="T23" fmla="*/ 59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9" h="724">
                  <a:moveTo>
                    <a:pt x="354" y="723"/>
                  </a:moveTo>
                  <a:lnTo>
                    <a:pt x="354" y="723"/>
                  </a:lnTo>
                  <a:cubicBezTo>
                    <a:pt x="162" y="723"/>
                    <a:pt x="0" y="560"/>
                    <a:pt x="0" y="354"/>
                  </a:cubicBezTo>
                  <a:cubicBezTo>
                    <a:pt x="0" y="162"/>
                    <a:pt x="162" y="0"/>
                    <a:pt x="354" y="0"/>
                  </a:cubicBezTo>
                  <a:cubicBezTo>
                    <a:pt x="560" y="0"/>
                    <a:pt x="708" y="162"/>
                    <a:pt x="708" y="354"/>
                  </a:cubicBezTo>
                  <a:cubicBezTo>
                    <a:pt x="708" y="560"/>
                    <a:pt x="560" y="723"/>
                    <a:pt x="354" y="723"/>
                  </a:cubicBezTo>
                  <a:close/>
                  <a:moveTo>
                    <a:pt x="354" y="59"/>
                  </a:moveTo>
                  <a:lnTo>
                    <a:pt x="354" y="59"/>
                  </a:lnTo>
                  <a:cubicBezTo>
                    <a:pt x="191" y="59"/>
                    <a:pt x="59" y="192"/>
                    <a:pt x="59" y="354"/>
                  </a:cubicBezTo>
                  <a:cubicBezTo>
                    <a:pt x="59" y="531"/>
                    <a:pt x="191" y="664"/>
                    <a:pt x="354" y="664"/>
                  </a:cubicBezTo>
                  <a:cubicBezTo>
                    <a:pt x="516" y="664"/>
                    <a:pt x="649" y="531"/>
                    <a:pt x="649" y="354"/>
                  </a:cubicBezTo>
                  <a:cubicBezTo>
                    <a:pt x="649" y="192"/>
                    <a:pt x="516" y="59"/>
                    <a:pt x="354" y="5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 sz="24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1" name="稻壳儿流芳广告出品">
              <a:extLst>
                <a:ext uri="{FF2B5EF4-FFF2-40B4-BE49-F238E27FC236}">
                  <a16:creationId xmlns:a16="http://schemas.microsoft.com/office/drawing/2014/main" xmlns="" id="{EB5CFAD8-B4BC-4250-AB1D-5C1BBAACEE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1887" y="2866677"/>
              <a:ext cx="58000" cy="126150"/>
            </a:xfrm>
            <a:custGeom>
              <a:avLst/>
              <a:gdLst>
                <a:gd name="T0" fmla="*/ 30 w 178"/>
                <a:gd name="T1" fmla="*/ 384 h 385"/>
                <a:gd name="T2" fmla="*/ 30 w 178"/>
                <a:gd name="T3" fmla="*/ 384 h 385"/>
                <a:gd name="T4" fmla="*/ 0 w 178"/>
                <a:gd name="T5" fmla="*/ 354 h 385"/>
                <a:gd name="T6" fmla="*/ 0 w 178"/>
                <a:gd name="T7" fmla="*/ 30 h 385"/>
                <a:gd name="T8" fmla="*/ 15 w 178"/>
                <a:gd name="T9" fmla="*/ 0 h 385"/>
                <a:gd name="T10" fmla="*/ 44 w 178"/>
                <a:gd name="T11" fmla="*/ 15 h 385"/>
                <a:gd name="T12" fmla="*/ 162 w 178"/>
                <a:gd name="T13" fmla="*/ 104 h 385"/>
                <a:gd name="T14" fmla="*/ 162 w 178"/>
                <a:gd name="T15" fmla="*/ 148 h 385"/>
                <a:gd name="T16" fmla="*/ 133 w 178"/>
                <a:gd name="T17" fmla="*/ 148 h 385"/>
                <a:gd name="T18" fmla="*/ 59 w 178"/>
                <a:gd name="T19" fmla="*/ 89 h 385"/>
                <a:gd name="T20" fmla="*/ 59 w 178"/>
                <a:gd name="T21" fmla="*/ 354 h 385"/>
                <a:gd name="T22" fmla="*/ 30 w 178"/>
                <a:gd name="T23" fmla="*/ 384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8" h="385">
                  <a:moveTo>
                    <a:pt x="30" y="384"/>
                  </a:moveTo>
                  <a:lnTo>
                    <a:pt x="30" y="384"/>
                  </a:lnTo>
                  <a:cubicBezTo>
                    <a:pt x="15" y="384"/>
                    <a:pt x="0" y="369"/>
                    <a:pt x="0" y="354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5"/>
                    <a:pt x="0" y="15"/>
                    <a:pt x="15" y="0"/>
                  </a:cubicBezTo>
                  <a:cubicBezTo>
                    <a:pt x="30" y="0"/>
                    <a:pt x="30" y="0"/>
                    <a:pt x="44" y="15"/>
                  </a:cubicBezTo>
                  <a:cubicBezTo>
                    <a:pt x="162" y="104"/>
                    <a:pt x="162" y="104"/>
                    <a:pt x="162" y="104"/>
                  </a:cubicBezTo>
                  <a:cubicBezTo>
                    <a:pt x="177" y="118"/>
                    <a:pt x="177" y="133"/>
                    <a:pt x="162" y="148"/>
                  </a:cubicBezTo>
                  <a:cubicBezTo>
                    <a:pt x="162" y="163"/>
                    <a:pt x="148" y="163"/>
                    <a:pt x="133" y="148"/>
                  </a:cubicBezTo>
                  <a:cubicBezTo>
                    <a:pt x="59" y="89"/>
                    <a:pt x="59" y="89"/>
                    <a:pt x="59" y="89"/>
                  </a:cubicBezTo>
                  <a:cubicBezTo>
                    <a:pt x="59" y="354"/>
                    <a:pt x="59" y="354"/>
                    <a:pt x="59" y="354"/>
                  </a:cubicBezTo>
                  <a:cubicBezTo>
                    <a:pt x="59" y="369"/>
                    <a:pt x="44" y="384"/>
                    <a:pt x="30" y="384"/>
                  </a:cubicBez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 sz="24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2" name="稻壳儿流芳广告出品">
              <a:extLst>
                <a:ext uri="{FF2B5EF4-FFF2-40B4-BE49-F238E27FC236}">
                  <a16:creationId xmlns:a16="http://schemas.microsoft.com/office/drawing/2014/main" xmlns="" id="{6AED6C68-CF8E-46A8-9E96-23F702475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2737" y="2866677"/>
              <a:ext cx="58000" cy="53650"/>
            </a:xfrm>
            <a:custGeom>
              <a:avLst/>
              <a:gdLst>
                <a:gd name="T0" fmla="*/ 30 w 178"/>
                <a:gd name="T1" fmla="*/ 163 h 164"/>
                <a:gd name="T2" fmla="*/ 30 w 178"/>
                <a:gd name="T3" fmla="*/ 163 h 164"/>
                <a:gd name="T4" fmla="*/ 0 w 178"/>
                <a:gd name="T5" fmla="*/ 148 h 164"/>
                <a:gd name="T6" fmla="*/ 15 w 178"/>
                <a:gd name="T7" fmla="*/ 104 h 164"/>
                <a:gd name="T8" fmla="*/ 133 w 178"/>
                <a:gd name="T9" fmla="*/ 15 h 164"/>
                <a:gd name="T10" fmla="*/ 162 w 178"/>
                <a:gd name="T11" fmla="*/ 15 h 164"/>
                <a:gd name="T12" fmla="*/ 162 w 178"/>
                <a:gd name="T13" fmla="*/ 59 h 164"/>
                <a:gd name="T14" fmla="*/ 44 w 178"/>
                <a:gd name="T15" fmla="*/ 148 h 164"/>
                <a:gd name="T16" fmla="*/ 30 w 178"/>
                <a:gd name="T17" fmla="*/ 163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8" h="164">
                  <a:moveTo>
                    <a:pt x="30" y="163"/>
                  </a:moveTo>
                  <a:lnTo>
                    <a:pt x="30" y="163"/>
                  </a:lnTo>
                  <a:cubicBezTo>
                    <a:pt x="15" y="163"/>
                    <a:pt x="15" y="163"/>
                    <a:pt x="0" y="148"/>
                  </a:cubicBezTo>
                  <a:cubicBezTo>
                    <a:pt x="0" y="133"/>
                    <a:pt x="0" y="118"/>
                    <a:pt x="15" y="104"/>
                  </a:cubicBezTo>
                  <a:cubicBezTo>
                    <a:pt x="133" y="15"/>
                    <a:pt x="133" y="15"/>
                    <a:pt x="133" y="15"/>
                  </a:cubicBezTo>
                  <a:cubicBezTo>
                    <a:pt x="148" y="0"/>
                    <a:pt x="162" y="0"/>
                    <a:pt x="162" y="15"/>
                  </a:cubicBezTo>
                  <a:cubicBezTo>
                    <a:pt x="177" y="30"/>
                    <a:pt x="177" y="45"/>
                    <a:pt x="162" y="59"/>
                  </a:cubicBezTo>
                  <a:cubicBezTo>
                    <a:pt x="44" y="148"/>
                    <a:pt x="44" y="148"/>
                    <a:pt x="44" y="148"/>
                  </a:cubicBezTo>
                  <a:cubicBezTo>
                    <a:pt x="44" y="163"/>
                    <a:pt x="30" y="163"/>
                    <a:pt x="30" y="163"/>
                  </a:cubicBez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 sz="24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4" name="泪滴形 12">
            <a:extLst>
              <a:ext uri="{FF2B5EF4-FFF2-40B4-BE49-F238E27FC236}">
                <a16:creationId xmlns:a16="http://schemas.microsoft.com/office/drawing/2014/main" xmlns="" id="{A9B71DE0-697D-4651-904F-53D76F3A1A39}"/>
              </a:ext>
            </a:extLst>
          </p:cNvPr>
          <p:cNvSpPr/>
          <p:nvPr/>
        </p:nvSpPr>
        <p:spPr>
          <a:xfrm rot="2564880">
            <a:off x="795529" y="4266126"/>
            <a:ext cx="900115" cy="900115"/>
          </a:xfrm>
          <a:prstGeom prst="teardrop">
            <a:avLst/>
          </a:prstGeom>
          <a:solidFill>
            <a:srgbClr val="9ED7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5" name="稻壳儿流芳广告出品">
            <a:extLst>
              <a:ext uri="{FF2B5EF4-FFF2-40B4-BE49-F238E27FC236}">
                <a16:creationId xmlns:a16="http://schemas.microsoft.com/office/drawing/2014/main" xmlns="" id="{8310AD6C-9B21-4F4D-BF84-DF34714F2D3F}"/>
              </a:ext>
            </a:extLst>
          </p:cNvPr>
          <p:cNvSpPr/>
          <p:nvPr/>
        </p:nvSpPr>
        <p:spPr bwMode="auto">
          <a:xfrm>
            <a:off x="1066007" y="4537933"/>
            <a:ext cx="112614" cy="3600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6988" y="7316"/>
                </a:moveTo>
                <a:cubicBezTo>
                  <a:pt x="16954" y="7352"/>
                  <a:pt x="16923" y="7387"/>
                  <a:pt x="16883" y="7423"/>
                </a:cubicBezTo>
                <a:cubicBezTo>
                  <a:pt x="16677" y="7601"/>
                  <a:pt x="16414" y="7770"/>
                  <a:pt x="16066" y="7920"/>
                </a:cubicBezTo>
                <a:cubicBezTo>
                  <a:pt x="16057" y="7924"/>
                  <a:pt x="16044" y="7927"/>
                  <a:pt x="16038" y="7931"/>
                </a:cubicBezTo>
                <a:cubicBezTo>
                  <a:pt x="15662" y="8092"/>
                  <a:pt x="15214" y="8234"/>
                  <a:pt x="14705" y="8354"/>
                </a:cubicBezTo>
                <a:cubicBezTo>
                  <a:pt x="14697" y="8357"/>
                  <a:pt x="14692" y="8358"/>
                  <a:pt x="14686" y="8359"/>
                </a:cubicBezTo>
                <a:cubicBezTo>
                  <a:pt x="14163" y="8482"/>
                  <a:pt x="13584" y="8581"/>
                  <a:pt x="12960" y="8649"/>
                </a:cubicBezTo>
                <a:cubicBezTo>
                  <a:pt x="12279" y="8726"/>
                  <a:pt x="11560" y="8774"/>
                  <a:pt x="10800" y="8774"/>
                </a:cubicBezTo>
                <a:cubicBezTo>
                  <a:pt x="10037" y="8774"/>
                  <a:pt x="9318" y="8726"/>
                  <a:pt x="8640" y="8649"/>
                </a:cubicBezTo>
                <a:cubicBezTo>
                  <a:pt x="8016" y="8581"/>
                  <a:pt x="7435" y="8482"/>
                  <a:pt x="6914" y="8359"/>
                </a:cubicBezTo>
                <a:cubicBezTo>
                  <a:pt x="6908" y="8358"/>
                  <a:pt x="6901" y="8357"/>
                  <a:pt x="6893" y="8354"/>
                </a:cubicBezTo>
                <a:cubicBezTo>
                  <a:pt x="6385" y="8234"/>
                  <a:pt x="5937" y="8092"/>
                  <a:pt x="5562" y="7931"/>
                </a:cubicBezTo>
                <a:cubicBezTo>
                  <a:pt x="5553" y="7927"/>
                  <a:pt x="5541" y="7924"/>
                  <a:pt x="5531" y="7920"/>
                </a:cubicBezTo>
                <a:cubicBezTo>
                  <a:pt x="5184" y="7770"/>
                  <a:pt x="4921" y="7601"/>
                  <a:pt x="4715" y="7423"/>
                </a:cubicBezTo>
                <a:cubicBezTo>
                  <a:pt x="4676" y="7387"/>
                  <a:pt x="4644" y="7352"/>
                  <a:pt x="4612" y="7316"/>
                </a:cubicBezTo>
                <a:cubicBezTo>
                  <a:pt x="4437" y="7136"/>
                  <a:pt x="4320" y="6947"/>
                  <a:pt x="4320" y="6750"/>
                </a:cubicBezTo>
                <a:cubicBezTo>
                  <a:pt x="4320" y="6550"/>
                  <a:pt x="4437" y="6362"/>
                  <a:pt x="4612" y="6181"/>
                </a:cubicBezTo>
                <a:cubicBezTo>
                  <a:pt x="4644" y="6146"/>
                  <a:pt x="4676" y="6110"/>
                  <a:pt x="4715" y="6076"/>
                </a:cubicBezTo>
                <a:cubicBezTo>
                  <a:pt x="4921" y="5898"/>
                  <a:pt x="5184" y="5729"/>
                  <a:pt x="5531" y="5577"/>
                </a:cubicBezTo>
                <a:cubicBezTo>
                  <a:pt x="5541" y="5574"/>
                  <a:pt x="5553" y="5571"/>
                  <a:pt x="5562" y="5567"/>
                </a:cubicBezTo>
                <a:cubicBezTo>
                  <a:pt x="5937" y="5407"/>
                  <a:pt x="6385" y="5264"/>
                  <a:pt x="6893" y="5144"/>
                </a:cubicBezTo>
                <a:cubicBezTo>
                  <a:pt x="6901" y="5142"/>
                  <a:pt x="6908" y="5140"/>
                  <a:pt x="6914" y="5138"/>
                </a:cubicBezTo>
                <a:cubicBezTo>
                  <a:pt x="7435" y="5017"/>
                  <a:pt x="8016" y="4918"/>
                  <a:pt x="8640" y="4848"/>
                </a:cubicBezTo>
                <a:cubicBezTo>
                  <a:pt x="9318" y="4773"/>
                  <a:pt x="10037" y="4725"/>
                  <a:pt x="10800" y="4725"/>
                </a:cubicBezTo>
                <a:cubicBezTo>
                  <a:pt x="11560" y="4725"/>
                  <a:pt x="12279" y="4773"/>
                  <a:pt x="12960" y="4848"/>
                </a:cubicBezTo>
                <a:cubicBezTo>
                  <a:pt x="13584" y="4918"/>
                  <a:pt x="14163" y="5017"/>
                  <a:pt x="14686" y="5138"/>
                </a:cubicBezTo>
                <a:cubicBezTo>
                  <a:pt x="14692" y="5140"/>
                  <a:pt x="14697" y="5142"/>
                  <a:pt x="14705" y="5144"/>
                </a:cubicBezTo>
                <a:cubicBezTo>
                  <a:pt x="15214" y="5264"/>
                  <a:pt x="15662" y="5407"/>
                  <a:pt x="16038" y="5567"/>
                </a:cubicBezTo>
                <a:cubicBezTo>
                  <a:pt x="16044" y="5571"/>
                  <a:pt x="16057" y="5574"/>
                  <a:pt x="16066" y="5577"/>
                </a:cubicBezTo>
                <a:cubicBezTo>
                  <a:pt x="16414" y="5729"/>
                  <a:pt x="16677" y="5898"/>
                  <a:pt x="16883" y="6076"/>
                </a:cubicBezTo>
                <a:cubicBezTo>
                  <a:pt x="16923" y="6110"/>
                  <a:pt x="16954" y="6146"/>
                  <a:pt x="16988" y="6181"/>
                </a:cubicBezTo>
                <a:cubicBezTo>
                  <a:pt x="17161" y="6362"/>
                  <a:pt x="17280" y="6550"/>
                  <a:pt x="17280" y="6750"/>
                </a:cubicBezTo>
                <a:cubicBezTo>
                  <a:pt x="17280" y="6947"/>
                  <a:pt x="17161" y="7136"/>
                  <a:pt x="16988" y="7316"/>
                </a:cubicBezTo>
                <a:moveTo>
                  <a:pt x="12960" y="19575"/>
                </a:moveTo>
                <a:cubicBezTo>
                  <a:pt x="12960" y="19948"/>
                  <a:pt x="11992" y="20249"/>
                  <a:pt x="10800" y="20249"/>
                </a:cubicBezTo>
                <a:cubicBezTo>
                  <a:pt x="9606" y="20249"/>
                  <a:pt x="8640" y="19948"/>
                  <a:pt x="8640" y="19575"/>
                </a:cubicBezTo>
                <a:lnTo>
                  <a:pt x="8640" y="10056"/>
                </a:lnTo>
                <a:cubicBezTo>
                  <a:pt x="9338" y="10101"/>
                  <a:pt x="10059" y="10124"/>
                  <a:pt x="10800" y="10124"/>
                </a:cubicBezTo>
                <a:cubicBezTo>
                  <a:pt x="11541" y="10124"/>
                  <a:pt x="12262" y="10101"/>
                  <a:pt x="12960" y="10056"/>
                </a:cubicBezTo>
                <a:cubicBezTo>
                  <a:pt x="12960" y="10056"/>
                  <a:pt x="12960" y="19575"/>
                  <a:pt x="12960" y="19575"/>
                </a:cubicBezTo>
                <a:close/>
                <a:moveTo>
                  <a:pt x="8640" y="2025"/>
                </a:moveTo>
                <a:cubicBezTo>
                  <a:pt x="8640" y="1651"/>
                  <a:pt x="9606" y="1350"/>
                  <a:pt x="10800" y="1350"/>
                </a:cubicBezTo>
                <a:cubicBezTo>
                  <a:pt x="11992" y="1350"/>
                  <a:pt x="12960" y="1651"/>
                  <a:pt x="12960" y="2025"/>
                </a:cubicBezTo>
                <a:lnTo>
                  <a:pt x="12960" y="3442"/>
                </a:lnTo>
                <a:cubicBezTo>
                  <a:pt x="12262" y="3398"/>
                  <a:pt x="11541" y="3375"/>
                  <a:pt x="10800" y="3375"/>
                </a:cubicBezTo>
                <a:cubicBezTo>
                  <a:pt x="10059" y="3375"/>
                  <a:pt x="9338" y="3398"/>
                  <a:pt x="8640" y="3442"/>
                </a:cubicBezTo>
                <a:cubicBezTo>
                  <a:pt x="8640" y="3442"/>
                  <a:pt x="8640" y="2025"/>
                  <a:pt x="8640" y="2025"/>
                </a:cubicBezTo>
                <a:close/>
                <a:moveTo>
                  <a:pt x="17280" y="4064"/>
                </a:moveTo>
                <a:lnTo>
                  <a:pt x="17280" y="2025"/>
                </a:lnTo>
                <a:cubicBezTo>
                  <a:pt x="17280" y="908"/>
                  <a:pt x="14373" y="0"/>
                  <a:pt x="10800" y="0"/>
                </a:cubicBezTo>
                <a:cubicBezTo>
                  <a:pt x="7225" y="0"/>
                  <a:pt x="4320" y="908"/>
                  <a:pt x="4320" y="2025"/>
                </a:cubicBezTo>
                <a:lnTo>
                  <a:pt x="4320" y="4064"/>
                </a:lnTo>
                <a:cubicBezTo>
                  <a:pt x="1710" y="4681"/>
                  <a:pt x="0" y="5649"/>
                  <a:pt x="0" y="6750"/>
                </a:cubicBezTo>
                <a:cubicBezTo>
                  <a:pt x="0" y="7850"/>
                  <a:pt x="1710" y="8818"/>
                  <a:pt x="4320" y="9434"/>
                </a:cubicBezTo>
                <a:lnTo>
                  <a:pt x="4320" y="19575"/>
                </a:lnTo>
                <a:cubicBezTo>
                  <a:pt x="4320" y="20691"/>
                  <a:pt x="7225" y="21599"/>
                  <a:pt x="10800" y="21599"/>
                </a:cubicBezTo>
                <a:cubicBezTo>
                  <a:pt x="14373" y="21599"/>
                  <a:pt x="17280" y="20691"/>
                  <a:pt x="17280" y="19575"/>
                </a:cubicBezTo>
                <a:lnTo>
                  <a:pt x="17280" y="9434"/>
                </a:lnTo>
                <a:cubicBezTo>
                  <a:pt x="19889" y="8818"/>
                  <a:pt x="21600" y="7850"/>
                  <a:pt x="21600" y="6750"/>
                </a:cubicBezTo>
                <a:cubicBezTo>
                  <a:pt x="21600" y="5649"/>
                  <a:pt x="19889" y="4681"/>
                  <a:pt x="17280" y="406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 dirty="0"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26" name="稻壳儿流芳广告出品">
            <a:extLst>
              <a:ext uri="{FF2B5EF4-FFF2-40B4-BE49-F238E27FC236}">
                <a16:creationId xmlns:a16="http://schemas.microsoft.com/office/drawing/2014/main" xmlns="" id="{AEE22444-8DAC-4E69-9EB6-E8E5B25DE5CC}"/>
              </a:ext>
            </a:extLst>
          </p:cNvPr>
          <p:cNvSpPr/>
          <p:nvPr/>
        </p:nvSpPr>
        <p:spPr bwMode="auto">
          <a:xfrm>
            <a:off x="1313393" y="4537933"/>
            <a:ext cx="112614" cy="3600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6988" y="7316"/>
                </a:moveTo>
                <a:cubicBezTo>
                  <a:pt x="16954" y="7352"/>
                  <a:pt x="16923" y="7387"/>
                  <a:pt x="16883" y="7423"/>
                </a:cubicBezTo>
                <a:cubicBezTo>
                  <a:pt x="16677" y="7601"/>
                  <a:pt x="16414" y="7770"/>
                  <a:pt x="16066" y="7920"/>
                </a:cubicBezTo>
                <a:cubicBezTo>
                  <a:pt x="16057" y="7924"/>
                  <a:pt x="16044" y="7927"/>
                  <a:pt x="16038" y="7931"/>
                </a:cubicBezTo>
                <a:cubicBezTo>
                  <a:pt x="15662" y="8092"/>
                  <a:pt x="15214" y="8234"/>
                  <a:pt x="14705" y="8354"/>
                </a:cubicBezTo>
                <a:cubicBezTo>
                  <a:pt x="14697" y="8357"/>
                  <a:pt x="14692" y="8358"/>
                  <a:pt x="14686" y="8359"/>
                </a:cubicBezTo>
                <a:cubicBezTo>
                  <a:pt x="14163" y="8482"/>
                  <a:pt x="13584" y="8581"/>
                  <a:pt x="12960" y="8649"/>
                </a:cubicBezTo>
                <a:cubicBezTo>
                  <a:pt x="12279" y="8726"/>
                  <a:pt x="11560" y="8774"/>
                  <a:pt x="10800" y="8774"/>
                </a:cubicBezTo>
                <a:cubicBezTo>
                  <a:pt x="10037" y="8774"/>
                  <a:pt x="9318" y="8726"/>
                  <a:pt x="8640" y="8649"/>
                </a:cubicBezTo>
                <a:cubicBezTo>
                  <a:pt x="8016" y="8581"/>
                  <a:pt x="7435" y="8482"/>
                  <a:pt x="6914" y="8359"/>
                </a:cubicBezTo>
                <a:cubicBezTo>
                  <a:pt x="6908" y="8358"/>
                  <a:pt x="6901" y="8357"/>
                  <a:pt x="6893" y="8354"/>
                </a:cubicBezTo>
                <a:cubicBezTo>
                  <a:pt x="6385" y="8234"/>
                  <a:pt x="5937" y="8092"/>
                  <a:pt x="5562" y="7931"/>
                </a:cubicBezTo>
                <a:cubicBezTo>
                  <a:pt x="5553" y="7927"/>
                  <a:pt x="5541" y="7924"/>
                  <a:pt x="5531" y="7920"/>
                </a:cubicBezTo>
                <a:cubicBezTo>
                  <a:pt x="5184" y="7770"/>
                  <a:pt x="4921" y="7601"/>
                  <a:pt x="4715" y="7423"/>
                </a:cubicBezTo>
                <a:cubicBezTo>
                  <a:pt x="4676" y="7387"/>
                  <a:pt x="4644" y="7352"/>
                  <a:pt x="4612" y="7316"/>
                </a:cubicBezTo>
                <a:cubicBezTo>
                  <a:pt x="4437" y="7136"/>
                  <a:pt x="4320" y="6947"/>
                  <a:pt x="4320" y="6750"/>
                </a:cubicBezTo>
                <a:cubicBezTo>
                  <a:pt x="4320" y="6550"/>
                  <a:pt x="4437" y="6362"/>
                  <a:pt x="4612" y="6181"/>
                </a:cubicBezTo>
                <a:cubicBezTo>
                  <a:pt x="4644" y="6146"/>
                  <a:pt x="4676" y="6110"/>
                  <a:pt x="4715" y="6076"/>
                </a:cubicBezTo>
                <a:cubicBezTo>
                  <a:pt x="4921" y="5898"/>
                  <a:pt x="5184" y="5729"/>
                  <a:pt x="5531" y="5577"/>
                </a:cubicBezTo>
                <a:cubicBezTo>
                  <a:pt x="5541" y="5574"/>
                  <a:pt x="5553" y="5571"/>
                  <a:pt x="5562" y="5567"/>
                </a:cubicBezTo>
                <a:cubicBezTo>
                  <a:pt x="5937" y="5407"/>
                  <a:pt x="6385" y="5264"/>
                  <a:pt x="6893" y="5144"/>
                </a:cubicBezTo>
                <a:cubicBezTo>
                  <a:pt x="6901" y="5142"/>
                  <a:pt x="6908" y="5140"/>
                  <a:pt x="6914" y="5138"/>
                </a:cubicBezTo>
                <a:cubicBezTo>
                  <a:pt x="7435" y="5017"/>
                  <a:pt x="8016" y="4918"/>
                  <a:pt x="8640" y="4848"/>
                </a:cubicBezTo>
                <a:cubicBezTo>
                  <a:pt x="9318" y="4773"/>
                  <a:pt x="10037" y="4725"/>
                  <a:pt x="10800" y="4725"/>
                </a:cubicBezTo>
                <a:cubicBezTo>
                  <a:pt x="11560" y="4725"/>
                  <a:pt x="12279" y="4773"/>
                  <a:pt x="12960" y="4848"/>
                </a:cubicBezTo>
                <a:cubicBezTo>
                  <a:pt x="13584" y="4918"/>
                  <a:pt x="14163" y="5017"/>
                  <a:pt x="14686" y="5138"/>
                </a:cubicBezTo>
                <a:cubicBezTo>
                  <a:pt x="14692" y="5140"/>
                  <a:pt x="14697" y="5142"/>
                  <a:pt x="14705" y="5144"/>
                </a:cubicBezTo>
                <a:cubicBezTo>
                  <a:pt x="15214" y="5264"/>
                  <a:pt x="15662" y="5407"/>
                  <a:pt x="16038" y="5567"/>
                </a:cubicBezTo>
                <a:cubicBezTo>
                  <a:pt x="16044" y="5571"/>
                  <a:pt x="16057" y="5574"/>
                  <a:pt x="16066" y="5577"/>
                </a:cubicBezTo>
                <a:cubicBezTo>
                  <a:pt x="16414" y="5729"/>
                  <a:pt x="16677" y="5898"/>
                  <a:pt x="16883" y="6076"/>
                </a:cubicBezTo>
                <a:cubicBezTo>
                  <a:pt x="16923" y="6110"/>
                  <a:pt x="16954" y="6146"/>
                  <a:pt x="16988" y="6181"/>
                </a:cubicBezTo>
                <a:cubicBezTo>
                  <a:pt x="17161" y="6362"/>
                  <a:pt x="17280" y="6550"/>
                  <a:pt x="17280" y="6750"/>
                </a:cubicBezTo>
                <a:cubicBezTo>
                  <a:pt x="17280" y="6947"/>
                  <a:pt x="17161" y="7136"/>
                  <a:pt x="16988" y="7316"/>
                </a:cubicBezTo>
                <a:moveTo>
                  <a:pt x="12960" y="19575"/>
                </a:moveTo>
                <a:cubicBezTo>
                  <a:pt x="12960" y="19948"/>
                  <a:pt x="11992" y="20249"/>
                  <a:pt x="10800" y="20249"/>
                </a:cubicBezTo>
                <a:cubicBezTo>
                  <a:pt x="9606" y="20249"/>
                  <a:pt x="8640" y="19948"/>
                  <a:pt x="8640" y="19575"/>
                </a:cubicBezTo>
                <a:lnTo>
                  <a:pt x="8640" y="10056"/>
                </a:lnTo>
                <a:cubicBezTo>
                  <a:pt x="9338" y="10101"/>
                  <a:pt x="10059" y="10124"/>
                  <a:pt x="10800" y="10124"/>
                </a:cubicBezTo>
                <a:cubicBezTo>
                  <a:pt x="11541" y="10124"/>
                  <a:pt x="12262" y="10101"/>
                  <a:pt x="12960" y="10056"/>
                </a:cubicBezTo>
                <a:cubicBezTo>
                  <a:pt x="12960" y="10056"/>
                  <a:pt x="12960" y="19575"/>
                  <a:pt x="12960" y="19575"/>
                </a:cubicBezTo>
                <a:close/>
                <a:moveTo>
                  <a:pt x="8640" y="2025"/>
                </a:moveTo>
                <a:cubicBezTo>
                  <a:pt x="8640" y="1651"/>
                  <a:pt x="9606" y="1350"/>
                  <a:pt x="10800" y="1350"/>
                </a:cubicBezTo>
                <a:cubicBezTo>
                  <a:pt x="11992" y="1350"/>
                  <a:pt x="12960" y="1651"/>
                  <a:pt x="12960" y="2025"/>
                </a:cubicBezTo>
                <a:lnTo>
                  <a:pt x="12960" y="3442"/>
                </a:lnTo>
                <a:cubicBezTo>
                  <a:pt x="12262" y="3398"/>
                  <a:pt x="11541" y="3375"/>
                  <a:pt x="10800" y="3375"/>
                </a:cubicBezTo>
                <a:cubicBezTo>
                  <a:pt x="10059" y="3375"/>
                  <a:pt x="9338" y="3398"/>
                  <a:pt x="8640" y="3442"/>
                </a:cubicBezTo>
                <a:cubicBezTo>
                  <a:pt x="8640" y="3442"/>
                  <a:pt x="8640" y="2025"/>
                  <a:pt x="8640" y="2025"/>
                </a:cubicBezTo>
                <a:close/>
                <a:moveTo>
                  <a:pt x="17280" y="4064"/>
                </a:moveTo>
                <a:lnTo>
                  <a:pt x="17280" y="2025"/>
                </a:lnTo>
                <a:cubicBezTo>
                  <a:pt x="17280" y="908"/>
                  <a:pt x="14373" y="0"/>
                  <a:pt x="10800" y="0"/>
                </a:cubicBezTo>
                <a:cubicBezTo>
                  <a:pt x="7225" y="0"/>
                  <a:pt x="4320" y="908"/>
                  <a:pt x="4320" y="2025"/>
                </a:cubicBezTo>
                <a:lnTo>
                  <a:pt x="4320" y="4064"/>
                </a:lnTo>
                <a:cubicBezTo>
                  <a:pt x="1710" y="4681"/>
                  <a:pt x="0" y="5649"/>
                  <a:pt x="0" y="6750"/>
                </a:cubicBezTo>
                <a:cubicBezTo>
                  <a:pt x="0" y="7850"/>
                  <a:pt x="1710" y="8818"/>
                  <a:pt x="4320" y="9434"/>
                </a:cubicBezTo>
                <a:lnTo>
                  <a:pt x="4320" y="19575"/>
                </a:lnTo>
                <a:cubicBezTo>
                  <a:pt x="4320" y="20691"/>
                  <a:pt x="7225" y="21599"/>
                  <a:pt x="10800" y="21599"/>
                </a:cubicBezTo>
                <a:cubicBezTo>
                  <a:pt x="14373" y="21599"/>
                  <a:pt x="17280" y="20691"/>
                  <a:pt x="17280" y="19575"/>
                </a:cubicBezTo>
                <a:lnTo>
                  <a:pt x="17280" y="9434"/>
                </a:lnTo>
                <a:cubicBezTo>
                  <a:pt x="19889" y="8818"/>
                  <a:pt x="21600" y="7850"/>
                  <a:pt x="21600" y="6750"/>
                </a:cubicBezTo>
                <a:cubicBezTo>
                  <a:pt x="21600" y="5649"/>
                  <a:pt x="19889" y="4681"/>
                  <a:pt x="17280" y="406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 dirty="0"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27" name="稻壳儿流芳广告出品">
            <a:extLst>
              <a:ext uri="{FF2B5EF4-FFF2-40B4-BE49-F238E27FC236}">
                <a16:creationId xmlns:a16="http://schemas.microsoft.com/office/drawing/2014/main" xmlns="" id="{09D42356-5CBC-4147-81C9-F1E25EC0AC21}"/>
              </a:ext>
            </a:extLst>
          </p:cNvPr>
          <p:cNvSpPr/>
          <p:nvPr/>
        </p:nvSpPr>
        <p:spPr bwMode="auto">
          <a:xfrm>
            <a:off x="1189700" y="4537933"/>
            <a:ext cx="112616" cy="3600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6988" y="15416"/>
                </a:moveTo>
                <a:cubicBezTo>
                  <a:pt x="16954" y="15452"/>
                  <a:pt x="16923" y="15487"/>
                  <a:pt x="16883" y="15523"/>
                </a:cubicBezTo>
                <a:cubicBezTo>
                  <a:pt x="16677" y="15701"/>
                  <a:pt x="16414" y="15870"/>
                  <a:pt x="16066" y="16020"/>
                </a:cubicBezTo>
                <a:cubicBezTo>
                  <a:pt x="16057" y="16024"/>
                  <a:pt x="16044" y="16027"/>
                  <a:pt x="16038" y="16031"/>
                </a:cubicBezTo>
                <a:cubicBezTo>
                  <a:pt x="15662" y="16192"/>
                  <a:pt x="15214" y="16334"/>
                  <a:pt x="14705" y="16454"/>
                </a:cubicBezTo>
                <a:cubicBezTo>
                  <a:pt x="14697" y="16457"/>
                  <a:pt x="14692" y="16458"/>
                  <a:pt x="14686" y="16459"/>
                </a:cubicBezTo>
                <a:cubicBezTo>
                  <a:pt x="14163" y="16582"/>
                  <a:pt x="13584" y="16681"/>
                  <a:pt x="12960" y="16749"/>
                </a:cubicBezTo>
                <a:cubicBezTo>
                  <a:pt x="12279" y="16826"/>
                  <a:pt x="11560" y="16875"/>
                  <a:pt x="10800" y="16875"/>
                </a:cubicBezTo>
                <a:cubicBezTo>
                  <a:pt x="10037" y="16875"/>
                  <a:pt x="9318" y="16826"/>
                  <a:pt x="8640" y="16749"/>
                </a:cubicBezTo>
                <a:cubicBezTo>
                  <a:pt x="8016" y="16681"/>
                  <a:pt x="7435" y="16582"/>
                  <a:pt x="6914" y="16459"/>
                </a:cubicBezTo>
                <a:cubicBezTo>
                  <a:pt x="6908" y="16458"/>
                  <a:pt x="6901" y="16457"/>
                  <a:pt x="6893" y="16454"/>
                </a:cubicBezTo>
                <a:cubicBezTo>
                  <a:pt x="6385" y="16334"/>
                  <a:pt x="5937" y="16192"/>
                  <a:pt x="5562" y="16031"/>
                </a:cubicBezTo>
                <a:cubicBezTo>
                  <a:pt x="5553" y="16027"/>
                  <a:pt x="5541" y="16024"/>
                  <a:pt x="5531" y="16020"/>
                </a:cubicBezTo>
                <a:cubicBezTo>
                  <a:pt x="5184" y="15870"/>
                  <a:pt x="4921" y="15701"/>
                  <a:pt x="4715" y="15523"/>
                </a:cubicBezTo>
                <a:cubicBezTo>
                  <a:pt x="4676" y="15487"/>
                  <a:pt x="4644" y="15452"/>
                  <a:pt x="4612" y="15416"/>
                </a:cubicBezTo>
                <a:cubicBezTo>
                  <a:pt x="4437" y="15236"/>
                  <a:pt x="4320" y="15047"/>
                  <a:pt x="4320" y="14850"/>
                </a:cubicBezTo>
                <a:cubicBezTo>
                  <a:pt x="4320" y="14650"/>
                  <a:pt x="4437" y="14462"/>
                  <a:pt x="4612" y="14281"/>
                </a:cubicBezTo>
                <a:cubicBezTo>
                  <a:pt x="4644" y="14246"/>
                  <a:pt x="4676" y="14210"/>
                  <a:pt x="4715" y="14176"/>
                </a:cubicBezTo>
                <a:cubicBezTo>
                  <a:pt x="4921" y="13998"/>
                  <a:pt x="5184" y="13829"/>
                  <a:pt x="5531" y="13677"/>
                </a:cubicBezTo>
                <a:cubicBezTo>
                  <a:pt x="5541" y="13674"/>
                  <a:pt x="5553" y="13671"/>
                  <a:pt x="5562" y="13667"/>
                </a:cubicBezTo>
                <a:cubicBezTo>
                  <a:pt x="5937" y="13507"/>
                  <a:pt x="6385" y="13364"/>
                  <a:pt x="6893" y="13244"/>
                </a:cubicBezTo>
                <a:cubicBezTo>
                  <a:pt x="6901" y="13242"/>
                  <a:pt x="6908" y="13240"/>
                  <a:pt x="6914" y="13238"/>
                </a:cubicBezTo>
                <a:cubicBezTo>
                  <a:pt x="7435" y="13117"/>
                  <a:pt x="8016" y="13018"/>
                  <a:pt x="8640" y="12948"/>
                </a:cubicBezTo>
                <a:cubicBezTo>
                  <a:pt x="9318" y="12873"/>
                  <a:pt x="10037" y="12825"/>
                  <a:pt x="10800" y="12825"/>
                </a:cubicBezTo>
                <a:cubicBezTo>
                  <a:pt x="11560" y="12825"/>
                  <a:pt x="12279" y="12873"/>
                  <a:pt x="12960" y="12948"/>
                </a:cubicBezTo>
                <a:cubicBezTo>
                  <a:pt x="13584" y="13018"/>
                  <a:pt x="14163" y="13117"/>
                  <a:pt x="14686" y="13238"/>
                </a:cubicBezTo>
                <a:cubicBezTo>
                  <a:pt x="14692" y="13240"/>
                  <a:pt x="14697" y="13242"/>
                  <a:pt x="14705" y="13244"/>
                </a:cubicBezTo>
                <a:cubicBezTo>
                  <a:pt x="15214" y="13364"/>
                  <a:pt x="15662" y="13507"/>
                  <a:pt x="16038" y="13667"/>
                </a:cubicBezTo>
                <a:cubicBezTo>
                  <a:pt x="16044" y="13671"/>
                  <a:pt x="16057" y="13674"/>
                  <a:pt x="16066" y="13677"/>
                </a:cubicBezTo>
                <a:cubicBezTo>
                  <a:pt x="16414" y="13829"/>
                  <a:pt x="16677" y="13998"/>
                  <a:pt x="16883" y="14176"/>
                </a:cubicBezTo>
                <a:cubicBezTo>
                  <a:pt x="16923" y="14210"/>
                  <a:pt x="16954" y="14246"/>
                  <a:pt x="16988" y="14281"/>
                </a:cubicBezTo>
                <a:cubicBezTo>
                  <a:pt x="17161" y="14462"/>
                  <a:pt x="17280" y="14650"/>
                  <a:pt x="17280" y="14850"/>
                </a:cubicBezTo>
                <a:cubicBezTo>
                  <a:pt x="17280" y="15047"/>
                  <a:pt x="17161" y="15236"/>
                  <a:pt x="16988" y="15416"/>
                </a:cubicBezTo>
                <a:moveTo>
                  <a:pt x="12960" y="19575"/>
                </a:moveTo>
                <a:cubicBezTo>
                  <a:pt x="12960" y="19948"/>
                  <a:pt x="11992" y="20249"/>
                  <a:pt x="10800" y="20249"/>
                </a:cubicBezTo>
                <a:cubicBezTo>
                  <a:pt x="9606" y="20249"/>
                  <a:pt x="8640" y="19948"/>
                  <a:pt x="8640" y="19575"/>
                </a:cubicBezTo>
                <a:lnTo>
                  <a:pt x="8640" y="18156"/>
                </a:lnTo>
                <a:cubicBezTo>
                  <a:pt x="9338" y="18201"/>
                  <a:pt x="10059" y="18225"/>
                  <a:pt x="10800" y="18225"/>
                </a:cubicBezTo>
                <a:cubicBezTo>
                  <a:pt x="11541" y="18225"/>
                  <a:pt x="12262" y="18201"/>
                  <a:pt x="12960" y="18156"/>
                </a:cubicBezTo>
                <a:cubicBezTo>
                  <a:pt x="12960" y="18156"/>
                  <a:pt x="12960" y="19575"/>
                  <a:pt x="12960" y="19575"/>
                </a:cubicBezTo>
                <a:close/>
                <a:moveTo>
                  <a:pt x="8640" y="2025"/>
                </a:moveTo>
                <a:cubicBezTo>
                  <a:pt x="8640" y="1651"/>
                  <a:pt x="9606" y="1350"/>
                  <a:pt x="10800" y="1350"/>
                </a:cubicBezTo>
                <a:cubicBezTo>
                  <a:pt x="11992" y="1350"/>
                  <a:pt x="12960" y="1651"/>
                  <a:pt x="12960" y="2025"/>
                </a:cubicBezTo>
                <a:lnTo>
                  <a:pt x="12960" y="11542"/>
                </a:lnTo>
                <a:cubicBezTo>
                  <a:pt x="12262" y="11498"/>
                  <a:pt x="11541" y="11475"/>
                  <a:pt x="10800" y="11475"/>
                </a:cubicBezTo>
                <a:cubicBezTo>
                  <a:pt x="10059" y="11475"/>
                  <a:pt x="9338" y="11498"/>
                  <a:pt x="8640" y="11542"/>
                </a:cubicBezTo>
                <a:cubicBezTo>
                  <a:pt x="8640" y="11542"/>
                  <a:pt x="8640" y="2025"/>
                  <a:pt x="8640" y="2025"/>
                </a:cubicBezTo>
                <a:close/>
                <a:moveTo>
                  <a:pt x="17280" y="12164"/>
                </a:moveTo>
                <a:lnTo>
                  <a:pt x="17280" y="2025"/>
                </a:lnTo>
                <a:cubicBezTo>
                  <a:pt x="17280" y="908"/>
                  <a:pt x="14373" y="0"/>
                  <a:pt x="10800" y="0"/>
                </a:cubicBezTo>
                <a:cubicBezTo>
                  <a:pt x="7225" y="0"/>
                  <a:pt x="4320" y="908"/>
                  <a:pt x="4320" y="2025"/>
                </a:cubicBezTo>
                <a:lnTo>
                  <a:pt x="4320" y="12164"/>
                </a:lnTo>
                <a:cubicBezTo>
                  <a:pt x="1710" y="12781"/>
                  <a:pt x="0" y="13749"/>
                  <a:pt x="0" y="14850"/>
                </a:cubicBezTo>
                <a:cubicBezTo>
                  <a:pt x="0" y="15950"/>
                  <a:pt x="1710" y="16918"/>
                  <a:pt x="4320" y="17534"/>
                </a:cubicBezTo>
                <a:lnTo>
                  <a:pt x="4320" y="19575"/>
                </a:lnTo>
                <a:cubicBezTo>
                  <a:pt x="4320" y="20691"/>
                  <a:pt x="7225" y="21599"/>
                  <a:pt x="10800" y="21599"/>
                </a:cubicBezTo>
                <a:cubicBezTo>
                  <a:pt x="14373" y="21599"/>
                  <a:pt x="17280" y="20691"/>
                  <a:pt x="17280" y="19575"/>
                </a:cubicBezTo>
                <a:lnTo>
                  <a:pt x="17280" y="17534"/>
                </a:lnTo>
                <a:cubicBezTo>
                  <a:pt x="19889" y="16918"/>
                  <a:pt x="21600" y="15950"/>
                  <a:pt x="21600" y="14850"/>
                </a:cubicBezTo>
                <a:cubicBezTo>
                  <a:pt x="21600" y="13749"/>
                  <a:pt x="19889" y="12781"/>
                  <a:pt x="17280" y="1216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 dirty="0"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50962199"/>
      </p:ext>
    </p:extLst>
  </p:cSld>
  <p:clrMapOvr>
    <a:masterClrMapping/>
  </p:clrMapOvr>
  <p:transition spd="slow"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3992AFAB-9128-4EC1-A214-FAFBD1B57C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12" b="5538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D6B387A9-2C53-48C1-A5AC-1342597512AB}"/>
              </a:ext>
            </a:extLst>
          </p:cNvPr>
          <p:cNvSpPr txBox="1"/>
          <p:nvPr/>
        </p:nvSpPr>
        <p:spPr>
          <a:xfrm>
            <a:off x="3664989" y="2774503"/>
            <a:ext cx="48620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>
                <a:solidFill>
                  <a:schemeClr val="bg1"/>
                </a:solidFill>
                <a:latin typeface="义启小魏楷" panose="02010601030101010101" pitchFamily="2" charset="-128"/>
                <a:ea typeface="义启小魏楷" panose="02010601030101010101" pitchFamily="2" charset="-128"/>
                <a:cs typeface="+mn-ea"/>
                <a:sym typeface="+mn-lt"/>
              </a:rPr>
              <a:t>THANKS </a:t>
            </a:r>
            <a:endParaRPr lang="zh-CN" altLang="en-US" sz="9600" dirty="0">
              <a:solidFill>
                <a:schemeClr val="bg1"/>
              </a:solidFill>
              <a:latin typeface="义启小魏楷" panose="02010601030101010101" pitchFamily="2" charset="-128"/>
              <a:ea typeface="义启小魏楷" panose="02010601030101010101" pitchFamily="2" charset="-128"/>
              <a:cs typeface="+mn-ea"/>
              <a:sym typeface="+mn-lt"/>
            </a:endParaRPr>
          </a:p>
        </p:txBody>
      </p:sp>
      <p:sp>
        <p:nvSpPr>
          <p:cNvPr id="4" name="Rounded Rectangle 7">
            <a:extLst>
              <a:ext uri="{FF2B5EF4-FFF2-40B4-BE49-F238E27FC236}">
                <a16:creationId xmlns:a16="http://schemas.microsoft.com/office/drawing/2014/main" xmlns="" id="{E465099C-B5B0-47A5-B196-EF52FBA4E99D}"/>
              </a:ext>
            </a:extLst>
          </p:cNvPr>
          <p:cNvSpPr/>
          <p:nvPr/>
        </p:nvSpPr>
        <p:spPr>
          <a:xfrm>
            <a:off x="5253699" y="325663"/>
            <a:ext cx="1684599" cy="413563"/>
          </a:xfrm>
          <a:prstGeom prst="roundRect">
            <a:avLst>
              <a:gd name="adj" fmla="val 50000"/>
            </a:avLst>
          </a:prstGeom>
          <a:solidFill>
            <a:schemeClr val="bg1">
              <a:alpha val="0"/>
            </a:schemeClr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700" dirty="0">
                <a:solidFill>
                  <a:schemeClr val="bg1">
                    <a:lumMod val="85000"/>
                  </a:schemeClr>
                </a:solidFill>
              </a:rPr>
              <a:t>LOGO</a:t>
            </a:r>
            <a:endParaRPr lang="ko-KR" altLang="en-US" sz="27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TextBox 3">
            <a:hlinkClick r:id="rId3"/>
            <a:extLst>
              <a:ext uri="{FF2B5EF4-FFF2-40B4-BE49-F238E27FC236}">
                <a16:creationId xmlns:a16="http://schemas.microsoft.com/office/drawing/2014/main" xmlns="" id="{2AB49A95-9794-4454-B9F5-2440390CA7C9}"/>
              </a:ext>
            </a:extLst>
          </p:cNvPr>
          <p:cNvSpPr txBox="1"/>
          <p:nvPr/>
        </p:nvSpPr>
        <p:spPr>
          <a:xfrm>
            <a:off x="3511191" y="6532337"/>
            <a:ext cx="51696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https://www.freeppt7.com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08871782"/>
      </p:ext>
    </p:extLst>
  </p:cSld>
  <p:clrMapOvr>
    <a:masterClrMapping/>
  </p:clrMapOvr>
  <p:transition spd="slow"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44C7CD1-6160-436C-98FE-F6C5506A29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3203" t="23778" r="35736" b="21555"/>
          <a:stretch/>
        </p:blipFill>
        <p:spPr>
          <a:xfrm>
            <a:off x="1199714" y="945906"/>
            <a:ext cx="4896286" cy="516946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641B580D-A5BC-4FAC-AFE5-DC4CC64EE8F9}"/>
              </a:ext>
            </a:extLst>
          </p:cNvPr>
          <p:cNvSpPr txBox="1"/>
          <p:nvPr/>
        </p:nvSpPr>
        <p:spPr>
          <a:xfrm>
            <a:off x="2975077" y="2308888"/>
            <a:ext cx="247659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dirty="0">
                <a:cs typeface="+mn-ea"/>
                <a:sym typeface="+mn-lt"/>
              </a:rPr>
              <a:t>01</a:t>
            </a:r>
            <a:endParaRPr lang="zh-CN" altLang="en-US" sz="13800" dirty="0"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3D86DC5E-7367-4A42-85B0-78BCD629DC12}"/>
              </a:ext>
            </a:extLst>
          </p:cNvPr>
          <p:cNvSpPr txBox="1"/>
          <p:nvPr/>
        </p:nvSpPr>
        <p:spPr>
          <a:xfrm>
            <a:off x="6580910" y="2608453"/>
            <a:ext cx="54171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cs typeface="+mn-ea"/>
                <a:sym typeface="+mn-lt"/>
              </a:rPr>
              <a:t>PENGENALAN GAME</a:t>
            </a:r>
            <a:endParaRPr lang="zh-CN" altLang="en-US" sz="6000" dirty="0"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02E6BB61-4389-4185-9BAC-3393C40FE4BE}"/>
              </a:ext>
            </a:extLst>
          </p:cNvPr>
          <p:cNvSpPr/>
          <p:nvPr/>
        </p:nvSpPr>
        <p:spPr>
          <a:xfrm>
            <a:off x="6331352" y="2689881"/>
            <a:ext cx="119605" cy="18128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6688298"/>
      </p:ext>
    </p:extLst>
  </p:cSld>
  <p:clrMapOvr>
    <a:masterClrMapping/>
  </p:clrMapOvr>
  <p:transition spd="slow"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CDCD3A0C-5118-47E2-8CCD-A9E17C9E9C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3203" t="23778" r="35736" b="21555"/>
          <a:stretch/>
        </p:blipFill>
        <p:spPr>
          <a:xfrm>
            <a:off x="335279" y="200700"/>
            <a:ext cx="929641" cy="98150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548D15BB-1824-448C-BF5E-3F6DB30C1061}"/>
              </a:ext>
            </a:extLst>
          </p:cNvPr>
          <p:cNvSpPr txBox="1"/>
          <p:nvPr/>
        </p:nvSpPr>
        <p:spPr>
          <a:xfrm>
            <a:off x="1458796" y="399066"/>
            <a:ext cx="3749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>
                <a:cs typeface="+mn-ea"/>
                <a:sym typeface="+mn-lt"/>
              </a:rPr>
              <a:t>Pengenalan</a:t>
            </a:r>
            <a:r>
              <a:rPr lang="en-US" altLang="zh-CN" sz="3200" dirty="0" smtClean="0">
                <a:cs typeface="+mn-ea"/>
                <a:sym typeface="+mn-lt"/>
              </a:rPr>
              <a:t> Game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21" name="Oval 89">
            <a:extLst>
              <a:ext uri="{FF2B5EF4-FFF2-40B4-BE49-F238E27FC236}">
                <a16:creationId xmlns:a16="http://schemas.microsoft.com/office/drawing/2014/main" xmlns="" id="{0308D872-8BF2-4EE1-BF62-495CAA8D0232}"/>
              </a:ext>
            </a:extLst>
          </p:cNvPr>
          <p:cNvSpPr/>
          <p:nvPr/>
        </p:nvSpPr>
        <p:spPr>
          <a:xfrm>
            <a:off x="6186196" y="2500190"/>
            <a:ext cx="705167" cy="705171"/>
          </a:xfrm>
          <a:prstGeom prst="ellipse">
            <a:avLst/>
          </a:prstGeom>
          <a:solidFill>
            <a:srgbClr val="EC6D6E"/>
          </a:solidFill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22" name="Group 547">
            <a:extLst>
              <a:ext uri="{FF2B5EF4-FFF2-40B4-BE49-F238E27FC236}">
                <a16:creationId xmlns:a16="http://schemas.microsoft.com/office/drawing/2014/main" xmlns="" id="{7D4D297C-0D87-449A-8EC8-A54B4F2A5C0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393644" y="2692718"/>
            <a:ext cx="338026" cy="337698"/>
            <a:chOff x="647" y="1848"/>
            <a:chExt cx="2051" cy="2049"/>
          </a:xfrm>
          <a:solidFill>
            <a:sysClr val="window" lastClr="FFFFFF"/>
          </a:solidFill>
        </p:grpSpPr>
        <p:sp>
          <p:nvSpPr>
            <p:cNvPr id="23" name="Freeform 549">
              <a:extLst>
                <a:ext uri="{FF2B5EF4-FFF2-40B4-BE49-F238E27FC236}">
                  <a16:creationId xmlns:a16="http://schemas.microsoft.com/office/drawing/2014/main" xmlns="" id="{0B6223A1-4100-4F93-941A-3AF24B10F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" y="1982"/>
              <a:ext cx="1466" cy="1496"/>
            </a:xfrm>
            <a:custGeom>
              <a:avLst/>
              <a:gdLst>
                <a:gd name="T0" fmla="*/ 1428 w 2931"/>
                <a:gd name="T1" fmla="*/ 0 h 2992"/>
                <a:gd name="T2" fmla="*/ 1479 w 2931"/>
                <a:gd name="T3" fmla="*/ 18 h 2992"/>
                <a:gd name="T4" fmla="*/ 1519 w 2931"/>
                <a:gd name="T5" fmla="*/ 54 h 2992"/>
                <a:gd name="T6" fmla="*/ 1542 w 2931"/>
                <a:gd name="T7" fmla="*/ 104 h 2992"/>
                <a:gd name="T8" fmla="*/ 1544 w 2931"/>
                <a:gd name="T9" fmla="*/ 1407 h 2992"/>
                <a:gd name="T10" fmla="*/ 1557 w 2931"/>
                <a:gd name="T11" fmla="*/ 1464 h 2992"/>
                <a:gd name="T12" fmla="*/ 1593 w 2931"/>
                <a:gd name="T13" fmla="*/ 1508 h 2992"/>
                <a:gd name="T14" fmla="*/ 1645 w 2931"/>
                <a:gd name="T15" fmla="*/ 1534 h 2992"/>
                <a:gd name="T16" fmla="*/ 2931 w 2931"/>
                <a:gd name="T17" fmla="*/ 1536 h 2992"/>
                <a:gd name="T18" fmla="*/ 2860 w 2931"/>
                <a:gd name="T19" fmla="*/ 1596 h 2992"/>
                <a:gd name="T20" fmla="*/ 2807 w 2931"/>
                <a:gd name="T21" fmla="*/ 1673 h 2992"/>
                <a:gd name="T22" fmla="*/ 2778 w 2931"/>
                <a:gd name="T23" fmla="*/ 1766 h 2992"/>
                <a:gd name="T24" fmla="*/ 2701 w 2931"/>
                <a:gd name="T25" fmla="*/ 1746 h 2992"/>
                <a:gd name="T26" fmla="*/ 2619 w 2931"/>
                <a:gd name="T27" fmla="*/ 1746 h 2992"/>
                <a:gd name="T28" fmla="*/ 2536 w 2931"/>
                <a:gd name="T29" fmla="*/ 1768 h 2992"/>
                <a:gd name="T30" fmla="*/ 2463 w 2931"/>
                <a:gd name="T31" fmla="*/ 1811 h 2992"/>
                <a:gd name="T32" fmla="*/ 2402 w 2931"/>
                <a:gd name="T33" fmla="*/ 1870 h 2992"/>
                <a:gd name="T34" fmla="*/ 2232 w 2931"/>
                <a:gd name="T35" fmla="*/ 2159 h 2992"/>
                <a:gd name="T36" fmla="*/ 2201 w 2931"/>
                <a:gd name="T37" fmla="*/ 2235 h 2992"/>
                <a:gd name="T38" fmla="*/ 2155 w 2931"/>
                <a:gd name="T39" fmla="*/ 2254 h 2992"/>
                <a:gd name="T40" fmla="*/ 2071 w 2931"/>
                <a:gd name="T41" fmla="*/ 2228 h 2992"/>
                <a:gd name="T42" fmla="*/ 1793 w 2931"/>
                <a:gd name="T43" fmla="*/ 2224 h 2992"/>
                <a:gd name="T44" fmla="*/ 1707 w 2931"/>
                <a:gd name="T45" fmla="*/ 2237 h 2992"/>
                <a:gd name="T46" fmla="*/ 1631 w 2931"/>
                <a:gd name="T47" fmla="*/ 2271 h 2992"/>
                <a:gd name="T48" fmla="*/ 1569 w 2931"/>
                <a:gd name="T49" fmla="*/ 2325 h 2992"/>
                <a:gd name="T50" fmla="*/ 1522 w 2931"/>
                <a:gd name="T51" fmla="*/ 2394 h 2992"/>
                <a:gd name="T52" fmla="*/ 1476 w 2931"/>
                <a:gd name="T53" fmla="*/ 2427 h 2992"/>
                <a:gd name="T54" fmla="*/ 1404 w 2931"/>
                <a:gd name="T55" fmla="*/ 2428 h 2992"/>
                <a:gd name="T56" fmla="*/ 1328 w 2931"/>
                <a:gd name="T57" fmla="*/ 2448 h 2992"/>
                <a:gd name="T58" fmla="*/ 1260 w 2931"/>
                <a:gd name="T59" fmla="*/ 2488 h 2992"/>
                <a:gd name="T60" fmla="*/ 1205 w 2931"/>
                <a:gd name="T61" fmla="*/ 2543 h 2992"/>
                <a:gd name="T62" fmla="*/ 1067 w 2931"/>
                <a:gd name="T63" fmla="*/ 2777 h 2992"/>
                <a:gd name="T64" fmla="*/ 1034 w 2931"/>
                <a:gd name="T65" fmla="*/ 2862 h 2992"/>
                <a:gd name="T66" fmla="*/ 1028 w 2931"/>
                <a:gd name="T67" fmla="*/ 2949 h 2992"/>
                <a:gd name="T68" fmla="*/ 935 w 2931"/>
                <a:gd name="T69" fmla="*/ 2954 h 2992"/>
                <a:gd name="T70" fmla="*/ 748 w 2931"/>
                <a:gd name="T71" fmla="*/ 2858 h 2992"/>
                <a:gd name="T72" fmla="*/ 577 w 2931"/>
                <a:gd name="T73" fmla="*/ 2739 h 2992"/>
                <a:gd name="T74" fmla="*/ 424 w 2931"/>
                <a:gd name="T75" fmla="*/ 2598 h 2992"/>
                <a:gd name="T76" fmla="*/ 291 w 2931"/>
                <a:gd name="T77" fmla="*/ 2438 h 2992"/>
                <a:gd name="T78" fmla="*/ 180 w 2931"/>
                <a:gd name="T79" fmla="*/ 2262 h 2992"/>
                <a:gd name="T80" fmla="*/ 94 w 2931"/>
                <a:gd name="T81" fmla="*/ 2068 h 2992"/>
                <a:gd name="T82" fmla="*/ 35 w 2931"/>
                <a:gd name="T83" fmla="*/ 1864 h 2992"/>
                <a:gd name="T84" fmla="*/ 3 w 2931"/>
                <a:gd name="T85" fmla="*/ 1649 h 2992"/>
                <a:gd name="T86" fmla="*/ 3 w 2931"/>
                <a:gd name="T87" fmla="*/ 1428 h 2992"/>
                <a:gd name="T88" fmla="*/ 33 w 2931"/>
                <a:gd name="T89" fmla="*/ 1218 h 2992"/>
                <a:gd name="T90" fmla="*/ 89 w 2931"/>
                <a:gd name="T91" fmla="*/ 1016 h 2992"/>
                <a:gd name="T92" fmla="*/ 173 w 2931"/>
                <a:gd name="T93" fmla="*/ 828 h 2992"/>
                <a:gd name="T94" fmla="*/ 279 w 2931"/>
                <a:gd name="T95" fmla="*/ 653 h 2992"/>
                <a:gd name="T96" fmla="*/ 406 w 2931"/>
                <a:gd name="T97" fmla="*/ 494 h 2992"/>
                <a:gd name="T98" fmla="*/ 553 w 2931"/>
                <a:gd name="T99" fmla="*/ 354 h 2992"/>
                <a:gd name="T100" fmla="*/ 716 w 2931"/>
                <a:gd name="T101" fmla="*/ 233 h 2992"/>
                <a:gd name="T102" fmla="*/ 897 w 2931"/>
                <a:gd name="T103" fmla="*/ 135 h 2992"/>
                <a:gd name="T104" fmla="*/ 1090 w 2931"/>
                <a:gd name="T105" fmla="*/ 61 h 2992"/>
                <a:gd name="T106" fmla="*/ 1295 w 2931"/>
                <a:gd name="T107" fmla="*/ 14 h 2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31" h="2992">
                  <a:moveTo>
                    <a:pt x="1401" y="0"/>
                  </a:moveTo>
                  <a:lnTo>
                    <a:pt x="1428" y="0"/>
                  </a:lnTo>
                  <a:lnTo>
                    <a:pt x="1454" y="7"/>
                  </a:lnTo>
                  <a:lnTo>
                    <a:pt x="1479" y="18"/>
                  </a:lnTo>
                  <a:lnTo>
                    <a:pt x="1502" y="34"/>
                  </a:lnTo>
                  <a:lnTo>
                    <a:pt x="1519" y="54"/>
                  </a:lnTo>
                  <a:lnTo>
                    <a:pt x="1533" y="78"/>
                  </a:lnTo>
                  <a:lnTo>
                    <a:pt x="1542" y="104"/>
                  </a:lnTo>
                  <a:lnTo>
                    <a:pt x="1544" y="130"/>
                  </a:lnTo>
                  <a:lnTo>
                    <a:pt x="1544" y="1407"/>
                  </a:lnTo>
                  <a:lnTo>
                    <a:pt x="1548" y="1437"/>
                  </a:lnTo>
                  <a:lnTo>
                    <a:pt x="1557" y="1464"/>
                  </a:lnTo>
                  <a:lnTo>
                    <a:pt x="1573" y="1488"/>
                  </a:lnTo>
                  <a:lnTo>
                    <a:pt x="1593" y="1508"/>
                  </a:lnTo>
                  <a:lnTo>
                    <a:pt x="1618" y="1524"/>
                  </a:lnTo>
                  <a:lnTo>
                    <a:pt x="1645" y="1534"/>
                  </a:lnTo>
                  <a:lnTo>
                    <a:pt x="1675" y="1536"/>
                  </a:lnTo>
                  <a:lnTo>
                    <a:pt x="2931" y="1536"/>
                  </a:lnTo>
                  <a:lnTo>
                    <a:pt x="2894" y="1564"/>
                  </a:lnTo>
                  <a:lnTo>
                    <a:pt x="2860" y="1596"/>
                  </a:lnTo>
                  <a:lnTo>
                    <a:pt x="2830" y="1634"/>
                  </a:lnTo>
                  <a:lnTo>
                    <a:pt x="2807" y="1673"/>
                  </a:lnTo>
                  <a:lnTo>
                    <a:pt x="2789" y="1718"/>
                  </a:lnTo>
                  <a:lnTo>
                    <a:pt x="2778" y="1766"/>
                  </a:lnTo>
                  <a:lnTo>
                    <a:pt x="2741" y="1753"/>
                  </a:lnTo>
                  <a:lnTo>
                    <a:pt x="2701" y="1746"/>
                  </a:lnTo>
                  <a:lnTo>
                    <a:pt x="2661" y="1743"/>
                  </a:lnTo>
                  <a:lnTo>
                    <a:pt x="2619" y="1746"/>
                  </a:lnTo>
                  <a:lnTo>
                    <a:pt x="2576" y="1754"/>
                  </a:lnTo>
                  <a:lnTo>
                    <a:pt x="2536" y="1768"/>
                  </a:lnTo>
                  <a:lnTo>
                    <a:pt x="2498" y="1787"/>
                  </a:lnTo>
                  <a:lnTo>
                    <a:pt x="2463" y="1811"/>
                  </a:lnTo>
                  <a:lnTo>
                    <a:pt x="2430" y="1839"/>
                  </a:lnTo>
                  <a:lnTo>
                    <a:pt x="2402" y="1870"/>
                  </a:lnTo>
                  <a:lnTo>
                    <a:pt x="2378" y="1906"/>
                  </a:lnTo>
                  <a:lnTo>
                    <a:pt x="2232" y="2159"/>
                  </a:lnTo>
                  <a:lnTo>
                    <a:pt x="2213" y="2197"/>
                  </a:lnTo>
                  <a:lnTo>
                    <a:pt x="2201" y="2235"/>
                  </a:lnTo>
                  <a:lnTo>
                    <a:pt x="2192" y="2275"/>
                  </a:lnTo>
                  <a:lnTo>
                    <a:pt x="2155" y="2254"/>
                  </a:lnTo>
                  <a:lnTo>
                    <a:pt x="2114" y="2238"/>
                  </a:lnTo>
                  <a:lnTo>
                    <a:pt x="2071" y="2228"/>
                  </a:lnTo>
                  <a:lnTo>
                    <a:pt x="2025" y="2224"/>
                  </a:lnTo>
                  <a:lnTo>
                    <a:pt x="1793" y="2224"/>
                  </a:lnTo>
                  <a:lnTo>
                    <a:pt x="1750" y="2228"/>
                  </a:lnTo>
                  <a:lnTo>
                    <a:pt x="1707" y="2237"/>
                  </a:lnTo>
                  <a:lnTo>
                    <a:pt x="1669" y="2252"/>
                  </a:lnTo>
                  <a:lnTo>
                    <a:pt x="1631" y="2271"/>
                  </a:lnTo>
                  <a:lnTo>
                    <a:pt x="1598" y="2296"/>
                  </a:lnTo>
                  <a:lnTo>
                    <a:pt x="1569" y="2325"/>
                  </a:lnTo>
                  <a:lnTo>
                    <a:pt x="1543" y="2357"/>
                  </a:lnTo>
                  <a:lnTo>
                    <a:pt x="1522" y="2394"/>
                  </a:lnTo>
                  <a:lnTo>
                    <a:pt x="1507" y="2432"/>
                  </a:lnTo>
                  <a:lnTo>
                    <a:pt x="1476" y="2427"/>
                  </a:lnTo>
                  <a:lnTo>
                    <a:pt x="1444" y="2426"/>
                  </a:lnTo>
                  <a:lnTo>
                    <a:pt x="1404" y="2428"/>
                  </a:lnTo>
                  <a:lnTo>
                    <a:pt x="1366" y="2436"/>
                  </a:lnTo>
                  <a:lnTo>
                    <a:pt x="1328" y="2448"/>
                  </a:lnTo>
                  <a:lnTo>
                    <a:pt x="1294" y="2466"/>
                  </a:lnTo>
                  <a:lnTo>
                    <a:pt x="1260" y="2488"/>
                  </a:lnTo>
                  <a:lnTo>
                    <a:pt x="1231" y="2513"/>
                  </a:lnTo>
                  <a:lnTo>
                    <a:pt x="1205" y="2543"/>
                  </a:lnTo>
                  <a:lnTo>
                    <a:pt x="1183" y="2577"/>
                  </a:lnTo>
                  <a:lnTo>
                    <a:pt x="1067" y="2777"/>
                  </a:lnTo>
                  <a:lnTo>
                    <a:pt x="1047" y="2818"/>
                  </a:lnTo>
                  <a:lnTo>
                    <a:pt x="1034" y="2862"/>
                  </a:lnTo>
                  <a:lnTo>
                    <a:pt x="1027" y="2906"/>
                  </a:lnTo>
                  <a:lnTo>
                    <a:pt x="1028" y="2949"/>
                  </a:lnTo>
                  <a:lnTo>
                    <a:pt x="1034" y="2992"/>
                  </a:lnTo>
                  <a:lnTo>
                    <a:pt x="935" y="2954"/>
                  </a:lnTo>
                  <a:lnTo>
                    <a:pt x="840" y="2909"/>
                  </a:lnTo>
                  <a:lnTo>
                    <a:pt x="748" y="2858"/>
                  </a:lnTo>
                  <a:lnTo>
                    <a:pt x="660" y="2801"/>
                  </a:lnTo>
                  <a:lnTo>
                    <a:pt x="577" y="2739"/>
                  </a:lnTo>
                  <a:lnTo>
                    <a:pt x="498" y="2671"/>
                  </a:lnTo>
                  <a:lnTo>
                    <a:pt x="424" y="2598"/>
                  </a:lnTo>
                  <a:lnTo>
                    <a:pt x="355" y="2521"/>
                  </a:lnTo>
                  <a:lnTo>
                    <a:pt x="291" y="2438"/>
                  </a:lnTo>
                  <a:lnTo>
                    <a:pt x="233" y="2351"/>
                  </a:lnTo>
                  <a:lnTo>
                    <a:pt x="180" y="2262"/>
                  </a:lnTo>
                  <a:lnTo>
                    <a:pt x="134" y="2167"/>
                  </a:lnTo>
                  <a:lnTo>
                    <a:pt x="94" y="2068"/>
                  </a:lnTo>
                  <a:lnTo>
                    <a:pt x="61" y="1968"/>
                  </a:lnTo>
                  <a:lnTo>
                    <a:pt x="35" y="1864"/>
                  </a:lnTo>
                  <a:lnTo>
                    <a:pt x="16" y="1757"/>
                  </a:lnTo>
                  <a:lnTo>
                    <a:pt x="3" y="1649"/>
                  </a:lnTo>
                  <a:lnTo>
                    <a:pt x="0" y="1536"/>
                  </a:lnTo>
                  <a:lnTo>
                    <a:pt x="3" y="1428"/>
                  </a:lnTo>
                  <a:lnTo>
                    <a:pt x="15" y="1322"/>
                  </a:lnTo>
                  <a:lnTo>
                    <a:pt x="33" y="1218"/>
                  </a:lnTo>
                  <a:lnTo>
                    <a:pt x="58" y="1115"/>
                  </a:lnTo>
                  <a:lnTo>
                    <a:pt x="89" y="1016"/>
                  </a:lnTo>
                  <a:lnTo>
                    <a:pt x="128" y="920"/>
                  </a:lnTo>
                  <a:lnTo>
                    <a:pt x="173" y="828"/>
                  </a:lnTo>
                  <a:lnTo>
                    <a:pt x="223" y="738"/>
                  </a:lnTo>
                  <a:lnTo>
                    <a:pt x="279" y="653"/>
                  </a:lnTo>
                  <a:lnTo>
                    <a:pt x="340" y="571"/>
                  </a:lnTo>
                  <a:lnTo>
                    <a:pt x="406" y="494"/>
                  </a:lnTo>
                  <a:lnTo>
                    <a:pt x="477" y="421"/>
                  </a:lnTo>
                  <a:lnTo>
                    <a:pt x="553" y="354"/>
                  </a:lnTo>
                  <a:lnTo>
                    <a:pt x="633" y="291"/>
                  </a:lnTo>
                  <a:lnTo>
                    <a:pt x="716" y="233"/>
                  </a:lnTo>
                  <a:lnTo>
                    <a:pt x="805" y="182"/>
                  </a:lnTo>
                  <a:lnTo>
                    <a:pt x="897" y="135"/>
                  </a:lnTo>
                  <a:lnTo>
                    <a:pt x="992" y="95"/>
                  </a:lnTo>
                  <a:lnTo>
                    <a:pt x="1090" y="61"/>
                  </a:lnTo>
                  <a:lnTo>
                    <a:pt x="1191" y="34"/>
                  </a:lnTo>
                  <a:lnTo>
                    <a:pt x="1295" y="14"/>
                  </a:lnTo>
                  <a:lnTo>
                    <a:pt x="14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4" name="Freeform 550">
              <a:extLst>
                <a:ext uri="{FF2B5EF4-FFF2-40B4-BE49-F238E27FC236}">
                  <a16:creationId xmlns:a16="http://schemas.microsoft.com/office/drawing/2014/main" xmlns="" id="{45E237FE-BCC6-4044-82D7-0786D84F8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4" y="1848"/>
              <a:ext cx="769" cy="768"/>
            </a:xfrm>
            <a:custGeom>
              <a:avLst/>
              <a:gdLst>
                <a:gd name="T0" fmla="*/ 143 w 1538"/>
                <a:gd name="T1" fmla="*/ 0 h 1537"/>
                <a:gd name="T2" fmla="*/ 248 w 1538"/>
                <a:gd name="T3" fmla="*/ 13 h 1537"/>
                <a:gd name="T4" fmla="*/ 350 w 1538"/>
                <a:gd name="T5" fmla="*/ 33 h 1537"/>
                <a:gd name="T6" fmla="*/ 449 w 1538"/>
                <a:gd name="T7" fmla="*/ 60 h 1537"/>
                <a:gd name="T8" fmla="*/ 546 w 1538"/>
                <a:gd name="T9" fmla="*/ 93 h 1537"/>
                <a:gd name="T10" fmla="*/ 641 w 1538"/>
                <a:gd name="T11" fmla="*/ 131 h 1537"/>
                <a:gd name="T12" fmla="*/ 730 w 1538"/>
                <a:gd name="T13" fmla="*/ 177 h 1537"/>
                <a:gd name="T14" fmla="*/ 818 w 1538"/>
                <a:gd name="T15" fmla="*/ 227 h 1537"/>
                <a:gd name="T16" fmla="*/ 901 w 1538"/>
                <a:gd name="T17" fmla="*/ 283 h 1537"/>
                <a:gd name="T18" fmla="*/ 981 w 1538"/>
                <a:gd name="T19" fmla="*/ 344 h 1537"/>
                <a:gd name="T20" fmla="*/ 1056 w 1538"/>
                <a:gd name="T21" fmla="*/ 410 h 1537"/>
                <a:gd name="T22" fmla="*/ 1127 w 1538"/>
                <a:gd name="T23" fmla="*/ 481 h 1537"/>
                <a:gd name="T24" fmla="*/ 1193 w 1538"/>
                <a:gd name="T25" fmla="*/ 556 h 1537"/>
                <a:gd name="T26" fmla="*/ 1254 w 1538"/>
                <a:gd name="T27" fmla="*/ 636 h 1537"/>
                <a:gd name="T28" fmla="*/ 1310 w 1538"/>
                <a:gd name="T29" fmla="*/ 719 h 1537"/>
                <a:gd name="T30" fmla="*/ 1361 w 1538"/>
                <a:gd name="T31" fmla="*/ 807 h 1537"/>
                <a:gd name="T32" fmla="*/ 1406 w 1538"/>
                <a:gd name="T33" fmla="*/ 897 h 1537"/>
                <a:gd name="T34" fmla="*/ 1445 w 1538"/>
                <a:gd name="T35" fmla="*/ 991 h 1537"/>
                <a:gd name="T36" fmla="*/ 1478 w 1538"/>
                <a:gd name="T37" fmla="*/ 1088 h 1537"/>
                <a:gd name="T38" fmla="*/ 1505 w 1538"/>
                <a:gd name="T39" fmla="*/ 1188 h 1537"/>
                <a:gd name="T40" fmla="*/ 1524 w 1538"/>
                <a:gd name="T41" fmla="*/ 1289 h 1537"/>
                <a:gd name="T42" fmla="*/ 1538 w 1538"/>
                <a:gd name="T43" fmla="*/ 1393 h 1537"/>
                <a:gd name="T44" fmla="*/ 1537 w 1538"/>
                <a:gd name="T45" fmla="*/ 1421 h 1537"/>
                <a:gd name="T46" fmla="*/ 1532 w 1538"/>
                <a:gd name="T47" fmla="*/ 1447 h 1537"/>
                <a:gd name="T48" fmla="*/ 1521 w 1538"/>
                <a:gd name="T49" fmla="*/ 1472 h 1537"/>
                <a:gd name="T50" fmla="*/ 1505 w 1538"/>
                <a:gd name="T51" fmla="*/ 1494 h 1537"/>
                <a:gd name="T52" fmla="*/ 1483 w 1538"/>
                <a:gd name="T53" fmla="*/ 1512 h 1537"/>
                <a:gd name="T54" fmla="*/ 1461 w 1538"/>
                <a:gd name="T55" fmla="*/ 1525 h 1537"/>
                <a:gd name="T56" fmla="*/ 1435 w 1538"/>
                <a:gd name="T57" fmla="*/ 1534 h 1537"/>
                <a:gd name="T58" fmla="*/ 1407 w 1538"/>
                <a:gd name="T59" fmla="*/ 1537 h 1537"/>
                <a:gd name="T60" fmla="*/ 131 w 1538"/>
                <a:gd name="T61" fmla="*/ 1537 h 1537"/>
                <a:gd name="T62" fmla="*/ 101 w 1538"/>
                <a:gd name="T63" fmla="*/ 1533 h 1537"/>
                <a:gd name="T64" fmla="*/ 74 w 1538"/>
                <a:gd name="T65" fmla="*/ 1523 h 1537"/>
                <a:gd name="T66" fmla="*/ 50 w 1538"/>
                <a:gd name="T67" fmla="*/ 1508 h 1537"/>
                <a:gd name="T68" fmla="*/ 29 w 1538"/>
                <a:gd name="T69" fmla="*/ 1488 h 1537"/>
                <a:gd name="T70" fmla="*/ 14 w 1538"/>
                <a:gd name="T71" fmla="*/ 1463 h 1537"/>
                <a:gd name="T72" fmla="*/ 4 w 1538"/>
                <a:gd name="T73" fmla="*/ 1436 h 1537"/>
                <a:gd name="T74" fmla="*/ 0 w 1538"/>
                <a:gd name="T75" fmla="*/ 1406 h 1537"/>
                <a:gd name="T76" fmla="*/ 0 w 1538"/>
                <a:gd name="T77" fmla="*/ 130 h 1537"/>
                <a:gd name="T78" fmla="*/ 4 w 1538"/>
                <a:gd name="T79" fmla="*/ 103 h 1537"/>
                <a:gd name="T80" fmla="*/ 11 w 1538"/>
                <a:gd name="T81" fmla="*/ 78 h 1537"/>
                <a:gd name="T82" fmla="*/ 25 w 1538"/>
                <a:gd name="T83" fmla="*/ 54 h 1537"/>
                <a:gd name="T84" fmla="*/ 44 w 1538"/>
                <a:gd name="T85" fmla="*/ 34 h 1537"/>
                <a:gd name="T86" fmla="*/ 65 w 1538"/>
                <a:gd name="T87" fmla="*/ 18 h 1537"/>
                <a:gd name="T88" fmla="*/ 90 w 1538"/>
                <a:gd name="T89" fmla="*/ 7 h 1537"/>
                <a:gd name="T90" fmla="*/ 116 w 1538"/>
                <a:gd name="T91" fmla="*/ 0 h 1537"/>
                <a:gd name="T92" fmla="*/ 143 w 1538"/>
                <a:gd name="T93" fmla="*/ 0 h 1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38" h="1537">
                  <a:moveTo>
                    <a:pt x="143" y="0"/>
                  </a:moveTo>
                  <a:lnTo>
                    <a:pt x="248" y="13"/>
                  </a:lnTo>
                  <a:lnTo>
                    <a:pt x="350" y="33"/>
                  </a:lnTo>
                  <a:lnTo>
                    <a:pt x="449" y="60"/>
                  </a:lnTo>
                  <a:lnTo>
                    <a:pt x="546" y="93"/>
                  </a:lnTo>
                  <a:lnTo>
                    <a:pt x="641" y="131"/>
                  </a:lnTo>
                  <a:lnTo>
                    <a:pt x="730" y="177"/>
                  </a:lnTo>
                  <a:lnTo>
                    <a:pt x="818" y="227"/>
                  </a:lnTo>
                  <a:lnTo>
                    <a:pt x="901" y="283"/>
                  </a:lnTo>
                  <a:lnTo>
                    <a:pt x="981" y="344"/>
                  </a:lnTo>
                  <a:lnTo>
                    <a:pt x="1056" y="410"/>
                  </a:lnTo>
                  <a:lnTo>
                    <a:pt x="1127" y="481"/>
                  </a:lnTo>
                  <a:lnTo>
                    <a:pt x="1193" y="556"/>
                  </a:lnTo>
                  <a:lnTo>
                    <a:pt x="1254" y="636"/>
                  </a:lnTo>
                  <a:lnTo>
                    <a:pt x="1310" y="719"/>
                  </a:lnTo>
                  <a:lnTo>
                    <a:pt x="1361" y="807"/>
                  </a:lnTo>
                  <a:lnTo>
                    <a:pt x="1406" y="897"/>
                  </a:lnTo>
                  <a:lnTo>
                    <a:pt x="1445" y="991"/>
                  </a:lnTo>
                  <a:lnTo>
                    <a:pt x="1478" y="1088"/>
                  </a:lnTo>
                  <a:lnTo>
                    <a:pt x="1505" y="1188"/>
                  </a:lnTo>
                  <a:lnTo>
                    <a:pt x="1524" y="1289"/>
                  </a:lnTo>
                  <a:lnTo>
                    <a:pt x="1538" y="1393"/>
                  </a:lnTo>
                  <a:lnTo>
                    <a:pt x="1537" y="1421"/>
                  </a:lnTo>
                  <a:lnTo>
                    <a:pt x="1532" y="1447"/>
                  </a:lnTo>
                  <a:lnTo>
                    <a:pt x="1521" y="1472"/>
                  </a:lnTo>
                  <a:lnTo>
                    <a:pt x="1505" y="1494"/>
                  </a:lnTo>
                  <a:lnTo>
                    <a:pt x="1483" y="1512"/>
                  </a:lnTo>
                  <a:lnTo>
                    <a:pt x="1461" y="1525"/>
                  </a:lnTo>
                  <a:lnTo>
                    <a:pt x="1435" y="1534"/>
                  </a:lnTo>
                  <a:lnTo>
                    <a:pt x="1407" y="1537"/>
                  </a:lnTo>
                  <a:lnTo>
                    <a:pt x="131" y="1537"/>
                  </a:lnTo>
                  <a:lnTo>
                    <a:pt x="101" y="1533"/>
                  </a:lnTo>
                  <a:lnTo>
                    <a:pt x="74" y="1523"/>
                  </a:lnTo>
                  <a:lnTo>
                    <a:pt x="50" y="1508"/>
                  </a:lnTo>
                  <a:lnTo>
                    <a:pt x="29" y="1488"/>
                  </a:lnTo>
                  <a:lnTo>
                    <a:pt x="14" y="1463"/>
                  </a:lnTo>
                  <a:lnTo>
                    <a:pt x="4" y="1436"/>
                  </a:lnTo>
                  <a:lnTo>
                    <a:pt x="0" y="1406"/>
                  </a:lnTo>
                  <a:lnTo>
                    <a:pt x="0" y="130"/>
                  </a:lnTo>
                  <a:lnTo>
                    <a:pt x="4" y="103"/>
                  </a:lnTo>
                  <a:lnTo>
                    <a:pt x="11" y="78"/>
                  </a:lnTo>
                  <a:lnTo>
                    <a:pt x="25" y="54"/>
                  </a:lnTo>
                  <a:lnTo>
                    <a:pt x="44" y="34"/>
                  </a:lnTo>
                  <a:lnTo>
                    <a:pt x="65" y="18"/>
                  </a:lnTo>
                  <a:lnTo>
                    <a:pt x="90" y="7"/>
                  </a:lnTo>
                  <a:lnTo>
                    <a:pt x="116" y="0"/>
                  </a:lnTo>
                  <a:lnTo>
                    <a:pt x="14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5" name="Freeform 551">
              <a:extLst>
                <a:ext uri="{FF2B5EF4-FFF2-40B4-BE49-F238E27FC236}">
                  <a16:creationId xmlns:a16="http://schemas.microsoft.com/office/drawing/2014/main" xmlns="" id="{3FD435AE-BCDF-4A36-9BA8-889F057B5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8" y="3117"/>
              <a:ext cx="307" cy="307"/>
            </a:xfrm>
            <a:custGeom>
              <a:avLst/>
              <a:gdLst>
                <a:gd name="T0" fmla="*/ 307 w 614"/>
                <a:gd name="T1" fmla="*/ 0 h 613"/>
                <a:gd name="T2" fmla="*/ 352 w 614"/>
                <a:gd name="T3" fmla="*/ 4 h 613"/>
                <a:gd name="T4" fmla="*/ 395 w 614"/>
                <a:gd name="T5" fmla="*/ 14 h 613"/>
                <a:gd name="T6" fmla="*/ 435 w 614"/>
                <a:gd name="T7" fmla="*/ 29 h 613"/>
                <a:gd name="T8" fmla="*/ 473 w 614"/>
                <a:gd name="T9" fmla="*/ 50 h 613"/>
                <a:gd name="T10" fmla="*/ 508 w 614"/>
                <a:gd name="T11" fmla="*/ 76 h 613"/>
                <a:gd name="T12" fmla="*/ 538 w 614"/>
                <a:gd name="T13" fmla="*/ 106 h 613"/>
                <a:gd name="T14" fmla="*/ 564 w 614"/>
                <a:gd name="T15" fmla="*/ 141 h 613"/>
                <a:gd name="T16" fmla="*/ 585 w 614"/>
                <a:gd name="T17" fmla="*/ 178 h 613"/>
                <a:gd name="T18" fmla="*/ 600 w 614"/>
                <a:gd name="T19" fmla="*/ 218 h 613"/>
                <a:gd name="T20" fmla="*/ 610 w 614"/>
                <a:gd name="T21" fmla="*/ 262 h 613"/>
                <a:gd name="T22" fmla="*/ 614 w 614"/>
                <a:gd name="T23" fmla="*/ 307 h 613"/>
                <a:gd name="T24" fmla="*/ 610 w 614"/>
                <a:gd name="T25" fmla="*/ 353 h 613"/>
                <a:gd name="T26" fmla="*/ 600 w 614"/>
                <a:gd name="T27" fmla="*/ 395 h 613"/>
                <a:gd name="T28" fmla="*/ 585 w 614"/>
                <a:gd name="T29" fmla="*/ 436 h 613"/>
                <a:gd name="T30" fmla="*/ 564 w 614"/>
                <a:gd name="T31" fmla="*/ 474 h 613"/>
                <a:gd name="T32" fmla="*/ 538 w 614"/>
                <a:gd name="T33" fmla="*/ 509 h 613"/>
                <a:gd name="T34" fmla="*/ 508 w 614"/>
                <a:gd name="T35" fmla="*/ 538 h 613"/>
                <a:gd name="T36" fmla="*/ 473 w 614"/>
                <a:gd name="T37" fmla="*/ 565 h 613"/>
                <a:gd name="T38" fmla="*/ 435 w 614"/>
                <a:gd name="T39" fmla="*/ 585 h 613"/>
                <a:gd name="T40" fmla="*/ 395 w 614"/>
                <a:gd name="T41" fmla="*/ 601 h 613"/>
                <a:gd name="T42" fmla="*/ 352 w 614"/>
                <a:gd name="T43" fmla="*/ 611 h 613"/>
                <a:gd name="T44" fmla="*/ 307 w 614"/>
                <a:gd name="T45" fmla="*/ 613 h 613"/>
                <a:gd name="T46" fmla="*/ 261 w 614"/>
                <a:gd name="T47" fmla="*/ 611 h 613"/>
                <a:gd name="T48" fmla="*/ 218 w 614"/>
                <a:gd name="T49" fmla="*/ 601 h 613"/>
                <a:gd name="T50" fmla="*/ 177 w 614"/>
                <a:gd name="T51" fmla="*/ 585 h 613"/>
                <a:gd name="T52" fmla="*/ 140 w 614"/>
                <a:gd name="T53" fmla="*/ 565 h 613"/>
                <a:gd name="T54" fmla="*/ 105 w 614"/>
                <a:gd name="T55" fmla="*/ 538 h 613"/>
                <a:gd name="T56" fmla="*/ 75 w 614"/>
                <a:gd name="T57" fmla="*/ 509 h 613"/>
                <a:gd name="T58" fmla="*/ 49 w 614"/>
                <a:gd name="T59" fmla="*/ 474 h 613"/>
                <a:gd name="T60" fmla="*/ 28 w 614"/>
                <a:gd name="T61" fmla="*/ 436 h 613"/>
                <a:gd name="T62" fmla="*/ 13 w 614"/>
                <a:gd name="T63" fmla="*/ 395 h 613"/>
                <a:gd name="T64" fmla="*/ 3 w 614"/>
                <a:gd name="T65" fmla="*/ 353 h 613"/>
                <a:gd name="T66" fmla="*/ 0 w 614"/>
                <a:gd name="T67" fmla="*/ 307 h 613"/>
                <a:gd name="T68" fmla="*/ 3 w 614"/>
                <a:gd name="T69" fmla="*/ 262 h 613"/>
                <a:gd name="T70" fmla="*/ 13 w 614"/>
                <a:gd name="T71" fmla="*/ 218 h 613"/>
                <a:gd name="T72" fmla="*/ 28 w 614"/>
                <a:gd name="T73" fmla="*/ 178 h 613"/>
                <a:gd name="T74" fmla="*/ 49 w 614"/>
                <a:gd name="T75" fmla="*/ 141 h 613"/>
                <a:gd name="T76" fmla="*/ 75 w 614"/>
                <a:gd name="T77" fmla="*/ 106 h 613"/>
                <a:gd name="T78" fmla="*/ 105 w 614"/>
                <a:gd name="T79" fmla="*/ 76 h 613"/>
                <a:gd name="T80" fmla="*/ 140 w 614"/>
                <a:gd name="T81" fmla="*/ 50 h 613"/>
                <a:gd name="T82" fmla="*/ 177 w 614"/>
                <a:gd name="T83" fmla="*/ 29 h 613"/>
                <a:gd name="T84" fmla="*/ 218 w 614"/>
                <a:gd name="T85" fmla="*/ 14 h 613"/>
                <a:gd name="T86" fmla="*/ 261 w 614"/>
                <a:gd name="T87" fmla="*/ 4 h 613"/>
                <a:gd name="T88" fmla="*/ 307 w 614"/>
                <a:gd name="T89" fmla="*/ 0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14" h="613">
                  <a:moveTo>
                    <a:pt x="307" y="0"/>
                  </a:moveTo>
                  <a:lnTo>
                    <a:pt x="352" y="4"/>
                  </a:lnTo>
                  <a:lnTo>
                    <a:pt x="395" y="14"/>
                  </a:lnTo>
                  <a:lnTo>
                    <a:pt x="435" y="29"/>
                  </a:lnTo>
                  <a:lnTo>
                    <a:pt x="473" y="50"/>
                  </a:lnTo>
                  <a:lnTo>
                    <a:pt x="508" y="76"/>
                  </a:lnTo>
                  <a:lnTo>
                    <a:pt x="538" y="106"/>
                  </a:lnTo>
                  <a:lnTo>
                    <a:pt x="564" y="141"/>
                  </a:lnTo>
                  <a:lnTo>
                    <a:pt x="585" y="178"/>
                  </a:lnTo>
                  <a:lnTo>
                    <a:pt x="600" y="218"/>
                  </a:lnTo>
                  <a:lnTo>
                    <a:pt x="610" y="262"/>
                  </a:lnTo>
                  <a:lnTo>
                    <a:pt x="614" y="307"/>
                  </a:lnTo>
                  <a:lnTo>
                    <a:pt x="610" y="353"/>
                  </a:lnTo>
                  <a:lnTo>
                    <a:pt x="600" y="395"/>
                  </a:lnTo>
                  <a:lnTo>
                    <a:pt x="585" y="436"/>
                  </a:lnTo>
                  <a:lnTo>
                    <a:pt x="564" y="474"/>
                  </a:lnTo>
                  <a:lnTo>
                    <a:pt x="538" y="509"/>
                  </a:lnTo>
                  <a:lnTo>
                    <a:pt x="508" y="538"/>
                  </a:lnTo>
                  <a:lnTo>
                    <a:pt x="473" y="565"/>
                  </a:lnTo>
                  <a:lnTo>
                    <a:pt x="435" y="585"/>
                  </a:lnTo>
                  <a:lnTo>
                    <a:pt x="395" y="601"/>
                  </a:lnTo>
                  <a:lnTo>
                    <a:pt x="352" y="611"/>
                  </a:lnTo>
                  <a:lnTo>
                    <a:pt x="307" y="613"/>
                  </a:lnTo>
                  <a:lnTo>
                    <a:pt x="261" y="611"/>
                  </a:lnTo>
                  <a:lnTo>
                    <a:pt x="218" y="601"/>
                  </a:lnTo>
                  <a:lnTo>
                    <a:pt x="177" y="585"/>
                  </a:lnTo>
                  <a:lnTo>
                    <a:pt x="140" y="565"/>
                  </a:lnTo>
                  <a:lnTo>
                    <a:pt x="105" y="538"/>
                  </a:lnTo>
                  <a:lnTo>
                    <a:pt x="75" y="509"/>
                  </a:lnTo>
                  <a:lnTo>
                    <a:pt x="49" y="474"/>
                  </a:lnTo>
                  <a:lnTo>
                    <a:pt x="28" y="436"/>
                  </a:lnTo>
                  <a:lnTo>
                    <a:pt x="13" y="395"/>
                  </a:lnTo>
                  <a:lnTo>
                    <a:pt x="3" y="353"/>
                  </a:lnTo>
                  <a:lnTo>
                    <a:pt x="0" y="307"/>
                  </a:lnTo>
                  <a:lnTo>
                    <a:pt x="3" y="262"/>
                  </a:lnTo>
                  <a:lnTo>
                    <a:pt x="13" y="218"/>
                  </a:lnTo>
                  <a:lnTo>
                    <a:pt x="28" y="178"/>
                  </a:lnTo>
                  <a:lnTo>
                    <a:pt x="49" y="141"/>
                  </a:lnTo>
                  <a:lnTo>
                    <a:pt x="75" y="106"/>
                  </a:lnTo>
                  <a:lnTo>
                    <a:pt x="105" y="76"/>
                  </a:lnTo>
                  <a:lnTo>
                    <a:pt x="140" y="50"/>
                  </a:lnTo>
                  <a:lnTo>
                    <a:pt x="177" y="29"/>
                  </a:lnTo>
                  <a:lnTo>
                    <a:pt x="218" y="14"/>
                  </a:lnTo>
                  <a:lnTo>
                    <a:pt x="261" y="4"/>
                  </a:lnTo>
                  <a:lnTo>
                    <a:pt x="3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6" name="Freeform 552">
              <a:extLst>
                <a:ext uri="{FF2B5EF4-FFF2-40B4-BE49-F238E27FC236}">
                  <a16:creationId xmlns:a16="http://schemas.microsoft.com/office/drawing/2014/main" xmlns="" id="{9A7C596D-7B3C-4556-96D3-BBEA11E273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45" y="2830"/>
              <a:ext cx="853" cy="881"/>
            </a:xfrm>
            <a:custGeom>
              <a:avLst/>
              <a:gdLst>
                <a:gd name="T0" fmla="*/ 743 w 1706"/>
                <a:gd name="T1" fmla="*/ 451 h 1763"/>
                <a:gd name="T2" fmla="*/ 599 w 1706"/>
                <a:gd name="T3" fmla="*/ 517 h 1763"/>
                <a:gd name="T4" fmla="*/ 488 w 1706"/>
                <a:gd name="T5" fmla="*/ 628 h 1763"/>
                <a:gd name="T6" fmla="*/ 422 w 1706"/>
                <a:gd name="T7" fmla="*/ 772 h 1763"/>
                <a:gd name="T8" fmla="*/ 412 w 1706"/>
                <a:gd name="T9" fmla="*/ 937 h 1763"/>
                <a:gd name="T10" fmla="*/ 460 w 1706"/>
                <a:gd name="T11" fmla="*/ 1090 h 1763"/>
                <a:gd name="T12" fmla="*/ 558 w 1706"/>
                <a:gd name="T13" fmla="*/ 1213 h 1763"/>
                <a:gd name="T14" fmla="*/ 692 w 1706"/>
                <a:gd name="T15" fmla="*/ 1296 h 1763"/>
                <a:gd name="T16" fmla="*/ 853 w 1706"/>
                <a:gd name="T17" fmla="*/ 1325 h 1763"/>
                <a:gd name="T18" fmla="*/ 1012 w 1706"/>
                <a:gd name="T19" fmla="*/ 1296 h 1763"/>
                <a:gd name="T20" fmla="*/ 1147 w 1706"/>
                <a:gd name="T21" fmla="*/ 1213 h 1763"/>
                <a:gd name="T22" fmla="*/ 1244 w 1706"/>
                <a:gd name="T23" fmla="*/ 1090 h 1763"/>
                <a:gd name="T24" fmla="*/ 1293 w 1706"/>
                <a:gd name="T25" fmla="*/ 937 h 1763"/>
                <a:gd name="T26" fmla="*/ 1283 w 1706"/>
                <a:gd name="T27" fmla="*/ 772 h 1763"/>
                <a:gd name="T28" fmla="*/ 1217 w 1706"/>
                <a:gd name="T29" fmla="*/ 628 h 1763"/>
                <a:gd name="T30" fmla="*/ 1106 w 1706"/>
                <a:gd name="T31" fmla="*/ 517 h 1763"/>
                <a:gd name="T32" fmla="*/ 961 w 1706"/>
                <a:gd name="T33" fmla="*/ 451 h 1763"/>
                <a:gd name="T34" fmla="*/ 706 w 1706"/>
                <a:gd name="T35" fmla="*/ 0 h 1763"/>
                <a:gd name="T36" fmla="*/ 1051 w 1706"/>
                <a:gd name="T37" fmla="*/ 12 h 1763"/>
                <a:gd name="T38" fmla="*/ 1107 w 1706"/>
                <a:gd name="T39" fmla="*/ 67 h 1763"/>
                <a:gd name="T40" fmla="*/ 1120 w 1706"/>
                <a:gd name="T41" fmla="*/ 244 h 1763"/>
                <a:gd name="T42" fmla="*/ 1268 w 1706"/>
                <a:gd name="T43" fmla="*/ 334 h 1763"/>
                <a:gd name="T44" fmla="*/ 1418 w 1706"/>
                <a:gd name="T45" fmla="*/ 255 h 1763"/>
                <a:gd name="T46" fmla="*/ 1486 w 1706"/>
                <a:gd name="T47" fmla="*/ 264 h 1763"/>
                <a:gd name="T48" fmla="*/ 1542 w 1706"/>
                <a:gd name="T49" fmla="*/ 314 h 1763"/>
                <a:gd name="T50" fmla="*/ 1704 w 1706"/>
                <a:gd name="T51" fmla="*/ 612 h 1763"/>
                <a:gd name="T52" fmla="*/ 1693 w 1706"/>
                <a:gd name="T53" fmla="*/ 680 h 1763"/>
                <a:gd name="T54" fmla="*/ 1644 w 1706"/>
                <a:gd name="T55" fmla="*/ 731 h 1763"/>
                <a:gd name="T56" fmla="*/ 1543 w 1706"/>
                <a:gd name="T57" fmla="*/ 881 h 1763"/>
                <a:gd name="T58" fmla="*/ 1644 w 1706"/>
                <a:gd name="T59" fmla="*/ 1030 h 1763"/>
                <a:gd name="T60" fmla="*/ 1697 w 1706"/>
                <a:gd name="T61" fmla="*/ 1091 h 1763"/>
                <a:gd name="T62" fmla="*/ 1701 w 1706"/>
                <a:gd name="T63" fmla="*/ 1170 h 1763"/>
                <a:gd name="T64" fmla="*/ 1529 w 1706"/>
                <a:gd name="T65" fmla="*/ 1468 h 1763"/>
                <a:gd name="T66" fmla="*/ 1470 w 1706"/>
                <a:gd name="T67" fmla="*/ 1505 h 1763"/>
                <a:gd name="T68" fmla="*/ 1398 w 1706"/>
                <a:gd name="T69" fmla="*/ 1501 h 1763"/>
                <a:gd name="T70" fmla="*/ 1222 w 1706"/>
                <a:gd name="T71" fmla="*/ 1463 h 1763"/>
                <a:gd name="T72" fmla="*/ 1120 w 1706"/>
                <a:gd name="T73" fmla="*/ 1642 h 1763"/>
                <a:gd name="T74" fmla="*/ 1092 w 1706"/>
                <a:gd name="T75" fmla="*/ 1718 h 1763"/>
                <a:gd name="T76" fmla="*/ 1026 w 1706"/>
                <a:gd name="T77" fmla="*/ 1759 h 1763"/>
                <a:gd name="T78" fmla="*/ 678 w 1706"/>
                <a:gd name="T79" fmla="*/ 1759 h 1763"/>
                <a:gd name="T80" fmla="*/ 612 w 1706"/>
                <a:gd name="T81" fmla="*/ 1718 h 1763"/>
                <a:gd name="T82" fmla="*/ 586 w 1706"/>
                <a:gd name="T83" fmla="*/ 1642 h 1763"/>
                <a:gd name="T84" fmla="*/ 484 w 1706"/>
                <a:gd name="T85" fmla="*/ 1463 h 1763"/>
                <a:gd name="T86" fmla="*/ 338 w 1706"/>
                <a:gd name="T87" fmla="*/ 1455 h 1763"/>
                <a:gd name="T88" fmla="*/ 361 w 1706"/>
                <a:gd name="T89" fmla="*/ 1377 h 1763"/>
                <a:gd name="T90" fmla="*/ 396 w 1706"/>
                <a:gd name="T91" fmla="*/ 1263 h 1763"/>
                <a:gd name="T92" fmla="*/ 378 w 1706"/>
                <a:gd name="T93" fmla="*/ 1125 h 1763"/>
                <a:gd name="T94" fmla="*/ 221 w 1706"/>
                <a:gd name="T95" fmla="*/ 851 h 1763"/>
                <a:gd name="T96" fmla="*/ 170 w 1706"/>
                <a:gd name="T97" fmla="*/ 795 h 1763"/>
                <a:gd name="T98" fmla="*/ 60 w 1706"/>
                <a:gd name="T99" fmla="*/ 731 h 1763"/>
                <a:gd name="T100" fmla="*/ 8 w 1706"/>
                <a:gd name="T101" fmla="*/ 671 h 1763"/>
                <a:gd name="T102" fmla="*/ 4 w 1706"/>
                <a:gd name="T103" fmla="*/ 593 h 1763"/>
                <a:gd name="T104" fmla="*/ 176 w 1706"/>
                <a:gd name="T105" fmla="*/ 295 h 1763"/>
                <a:gd name="T106" fmla="*/ 235 w 1706"/>
                <a:gd name="T107" fmla="*/ 258 h 1763"/>
                <a:gd name="T108" fmla="*/ 307 w 1706"/>
                <a:gd name="T109" fmla="*/ 262 h 1763"/>
                <a:gd name="T110" fmla="*/ 484 w 1706"/>
                <a:gd name="T111" fmla="*/ 300 h 1763"/>
                <a:gd name="T112" fmla="*/ 586 w 1706"/>
                <a:gd name="T113" fmla="*/ 121 h 1763"/>
                <a:gd name="T114" fmla="*/ 612 w 1706"/>
                <a:gd name="T115" fmla="*/ 45 h 1763"/>
                <a:gd name="T116" fmla="*/ 678 w 1706"/>
                <a:gd name="T117" fmla="*/ 4 h 1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706" h="1763">
                  <a:moveTo>
                    <a:pt x="853" y="437"/>
                  </a:moveTo>
                  <a:lnTo>
                    <a:pt x="797" y="441"/>
                  </a:lnTo>
                  <a:lnTo>
                    <a:pt x="743" y="451"/>
                  </a:lnTo>
                  <a:lnTo>
                    <a:pt x="692" y="467"/>
                  </a:lnTo>
                  <a:lnTo>
                    <a:pt x="644" y="490"/>
                  </a:lnTo>
                  <a:lnTo>
                    <a:pt x="599" y="517"/>
                  </a:lnTo>
                  <a:lnTo>
                    <a:pt x="558" y="549"/>
                  </a:lnTo>
                  <a:lnTo>
                    <a:pt x="520" y="587"/>
                  </a:lnTo>
                  <a:lnTo>
                    <a:pt x="488" y="628"/>
                  </a:lnTo>
                  <a:lnTo>
                    <a:pt x="460" y="673"/>
                  </a:lnTo>
                  <a:lnTo>
                    <a:pt x="438" y="721"/>
                  </a:lnTo>
                  <a:lnTo>
                    <a:pt x="422" y="772"/>
                  </a:lnTo>
                  <a:lnTo>
                    <a:pt x="412" y="826"/>
                  </a:lnTo>
                  <a:lnTo>
                    <a:pt x="408" y="881"/>
                  </a:lnTo>
                  <a:lnTo>
                    <a:pt x="412" y="937"/>
                  </a:lnTo>
                  <a:lnTo>
                    <a:pt x="422" y="990"/>
                  </a:lnTo>
                  <a:lnTo>
                    <a:pt x="438" y="1041"/>
                  </a:lnTo>
                  <a:lnTo>
                    <a:pt x="460" y="1090"/>
                  </a:lnTo>
                  <a:lnTo>
                    <a:pt x="488" y="1135"/>
                  </a:lnTo>
                  <a:lnTo>
                    <a:pt x="520" y="1176"/>
                  </a:lnTo>
                  <a:lnTo>
                    <a:pt x="558" y="1213"/>
                  </a:lnTo>
                  <a:lnTo>
                    <a:pt x="599" y="1246"/>
                  </a:lnTo>
                  <a:lnTo>
                    <a:pt x="644" y="1273"/>
                  </a:lnTo>
                  <a:lnTo>
                    <a:pt x="692" y="1296"/>
                  </a:lnTo>
                  <a:lnTo>
                    <a:pt x="743" y="1312"/>
                  </a:lnTo>
                  <a:lnTo>
                    <a:pt x="797" y="1322"/>
                  </a:lnTo>
                  <a:lnTo>
                    <a:pt x="853" y="1325"/>
                  </a:lnTo>
                  <a:lnTo>
                    <a:pt x="908" y="1322"/>
                  </a:lnTo>
                  <a:lnTo>
                    <a:pt x="961" y="1312"/>
                  </a:lnTo>
                  <a:lnTo>
                    <a:pt x="1012" y="1296"/>
                  </a:lnTo>
                  <a:lnTo>
                    <a:pt x="1061" y="1273"/>
                  </a:lnTo>
                  <a:lnTo>
                    <a:pt x="1106" y="1246"/>
                  </a:lnTo>
                  <a:lnTo>
                    <a:pt x="1147" y="1213"/>
                  </a:lnTo>
                  <a:lnTo>
                    <a:pt x="1184" y="1176"/>
                  </a:lnTo>
                  <a:lnTo>
                    <a:pt x="1217" y="1135"/>
                  </a:lnTo>
                  <a:lnTo>
                    <a:pt x="1244" y="1090"/>
                  </a:lnTo>
                  <a:lnTo>
                    <a:pt x="1267" y="1041"/>
                  </a:lnTo>
                  <a:lnTo>
                    <a:pt x="1283" y="990"/>
                  </a:lnTo>
                  <a:lnTo>
                    <a:pt x="1293" y="937"/>
                  </a:lnTo>
                  <a:lnTo>
                    <a:pt x="1297" y="881"/>
                  </a:lnTo>
                  <a:lnTo>
                    <a:pt x="1293" y="826"/>
                  </a:lnTo>
                  <a:lnTo>
                    <a:pt x="1283" y="772"/>
                  </a:lnTo>
                  <a:lnTo>
                    <a:pt x="1267" y="721"/>
                  </a:lnTo>
                  <a:lnTo>
                    <a:pt x="1244" y="673"/>
                  </a:lnTo>
                  <a:lnTo>
                    <a:pt x="1217" y="628"/>
                  </a:lnTo>
                  <a:lnTo>
                    <a:pt x="1184" y="587"/>
                  </a:lnTo>
                  <a:lnTo>
                    <a:pt x="1147" y="549"/>
                  </a:lnTo>
                  <a:lnTo>
                    <a:pt x="1106" y="517"/>
                  </a:lnTo>
                  <a:lnTo>
                    <a:pt x="1061" y="490"/>
                  </a:lnTo>
                  <a:lnTo>
                    <a:pt x="1012" y="467"/>
                  </a:lnTo>
                  <a:lnTo>
                    <a:pt x="961" y="451"/>
                  </a:lnTo>
                  <a:lnTo>
                    <a:pt x="908" y="441"/>
                  </a:lnTo>
                  <a:lnTo>
                    <a:pt x="853" y="437"/>
                  </a:lnTo>
                  <a:close/>
                  <a:moveTo>
                    <a:pt x="706" y="0"/>
                  </a:moveTo>
                  <a:lnTo>
                    <a:pt x="999" y="0"/>
                  </a:lnTo>
                  <a:lnTo>
                    <a:pt x="1026" y="4"/>
                  </a:lnTo>
                  <a:lnTo>
                    <a:pt x="1051" y="12"/>
                  </a:lnTo>
                  <a:lnTo>
                    <a:pt x="1074" y="26"/>
                  </a:lnTo>
                  <a:lnTo>
                    <a:pt x="1092" y="45"/>
                  </a:lnTo>
                  <a:lnTo>
                    <a:pt x="1107" y="67"/>
                  </a:lnTo>
                  <a:lnTo>
                    <a:pt x="1116" y="92"/>
                  </a:lnTo>
                  <a:lnTo>
                    <a:pt x="1120" y="121"/>
                  </a:lnTo>
                  <a:lnTo>
                    <a:pt x="1120" y="244"/>
                  </a:lnTo>
                  <a:lnTo>
                    <a:pt x="1172" y="269"/>
                  </a:lnTo>
                  <a:lnTo>
                    <a:pt x="1221" y="300"/>
                  </a:lnTo>
                  <a:lnTo>
                    <a:pt x="1268" y="334"/>
                  </a:lnTo>
                  <a:lnTo>
                    <a:pt x="1379" y="270"/>
                  </a:lnTo>
                  <a:lnTo>
                    <a:pt x="1398" y="260"/>
                  </a:lnTo>
                  <a:lnTo>
                    <a:pt x="1418" y="255"/>
                  </a:lnTo>
                  <a:lnTo>
                    <a:pt x="1439" y="254"/>
                  </a:lnTo>
                  <a:lnTo>
                    <a:pt x="1464" y="257"/>
                  </a:lnTo>
                  <a:lnTo>
                    <a:pt x="1486" y="264"/>
                  </a:lnTo>
                  <a:lnTo>
                    <a:pt x="1509" y="276"/>
                  </a:lnTo>
                  <a:lnTo>
                    <a:pt x="1527" y="293"/>
                  </a:lnTo>
                  <a:lnTo>
                    <a:pt x="1542" y="314"/>
                  </a:lnTo>
                  <a:lnTo>
                    <a:pt x="1689" y="567"/>
                  </a:lnTo>
                  <a:lnTo>
                    <a:pt x="1699" y="589"/>
                  </a:lnTo>
                  <a:lnTo>
                    <a:pt x="1704" y="612"/>
                  </a:lnTo>
                  <a:lnTo>
                    <a:pt x="1706" y="635"/>
                  </a:lnTo>
                  <a:lnTo>
                    <a:pt x="1701" y="659"/>
                  </a:lnTo>
                  <a:lnTo>
                    <a:pt x="1693" y="680"/>
                  </a:lnTo>
                  <a:lnTo>
                    <a:pt x="1681" y="700"/>
                  </a:lnTo>
                  <a:lnTo>
                    <a:pt x="1664" y="718"/>
                  </a:lnTo>
                  <a:lnTo>
                    <a:pt x="1644" y="731"/>
                  </a:lnTo>
                  <a:lnTo>
                    <a:pt x="1535" y="795"/>
                  </a:lnTo>
                  <a:lnTo>
                    <a:pt x="1540" y="838"/>
                  </a:lnTo>
                  <a:lnTo>
                    <a:pt x="1543" y="881"/>
                  </a:lnTo>
                  <a:lnTo>
                    <a:pt x="1540" y="924"/>
                  </a:lnTo>
                  <a:lnTo>
                    <a:pt x="1535" y="967"/>
                  </a:lnTo>
                  <a:lnTo>
                    <a:pt x="1644" y="1030"/>
                  </a:lnTo>
                  <a:lnTo>
                    <a:pt x="1667" y="1048"/>
                  </a:lnTo>
                  <a:lnTo>
                    <a:pt x="1684" y="1068"/>
                  </a:lnTo>
                  <a:lnTo>
                    <a:pt x="1697" y="1091"/>
                  </a:lnTo>
                  <a:lnTo>
                    <a:pt x="1704" y="1117"/>
                  </a:lnTo>
                  <a:lnTo>
                    <a:pt x="1706" y="1144"/>
                  </a:lnTo>
                  <a:lnTo>
                    <a:pt x="1701" y="1170"/>
                  </a:lnTo>
                  <a:lnTo>
                    <a:pt x="1689" y="1195"/>
                  </a:lnTo>
                  <a:lnTo>
                    <a:pt x="1542" y="1449"/>
                  </a:lnTo>
                  <a:lnTo>
                    <a:pt x="1529" y="1468"/>
                  </a:lnTo>
                  <a:lnTo>
                    <a:pt x="1512" y="1484"/>
                  </a:lnTo>
                  <a:lnTo>
                    <a:pt x="1492" y="1496"/>
                  </a:lnTo>
                  <a:lnTo>
                    <a:pt x="1470" y="1505"/>
                  </a:lnTo>
                  <a:lnTo>
                    <a:pt x="1439" y="1509"/>
                  </a:lnTo>
                  <a:lnTo>
                    <a:pt x="1418" y="1507"/>
                  </a:lnTo>
                  <a:lnTo>
                    <a:pt x="1398" y="1501"/>
                  </a:lnTo>
                  <a:lnTo>
                    <a:pt x="1379" y="1492"/>
                  </a:lnTo>
                  <a:lnTo>
                    <a:pt x="1268" y="1429"/>
                  </a:lnTo>
                  <a:lnTo>
                    <a:pt x="1222" y="1463"/>
                  </a:lnTo>
                  <a:lnTo>
                    <a:pt x="1172" y="1492"/>
                  </a:lnTo>
                  <a:lnTo>
                    <a:pt x="1120" y="1519"/>
                  </a:lnTo>
                  <a:lnTo>
                    <a:pt x="1120" y="1642"/>
                  </a:lnTo>
                  <a:lnTo>
                    <a:pt x="1116" y="1669"/>
                  </a:lnTo>
                  <a:lnTo>
                    <a:pt x="1107" y="1696"/>
                  </a:lnTo>
                  <a:lnTo>
                    <a:pt x="1092" y="1718"/>
                  </a:lnTo>
                  <a:lnTo>
                    <a:pt x="1074" y="1737"/>
                  </a:lnTo>
                  <a:lnTo>
                    <a:pt x="1051" y="1750"/>
                  </a:lnTo>
                  <a:lnTo>
                    <a:pt x="1026" y="1759"/>
                  </a:lnTo>
                  <a:lnTo>
                    <a:pt x="999" y="1763"/>
                  </a:lnTo>
                  <a:lnTo>
                    <a:pt x="706" y="1763"/>
                  </a:lnTo>
                  <a:lnTo>
                    <a:pt x="678" y="1759"/>
                  </a:lnTo>
                  <a:lnTo>
                    <a:pt x="654" y="1750"/>
                  </a:lnTo>
                  <a:lnTo>
                    <a:pt x="631" y="1737"/>
                  </a:lnTo>
                  <a:lnTo>
                    <a:pt x="612" y="1718"/>
                  </a:lnTo>
                  <a:lnTo>
                    <a:pt x="597" y="1696"/>
                  </a:lnTo>
                  <a:lnTo>
                    <a:pt x="589" y="1669"/>
                  </a:lnTo>
                  <a:lnTo>
                    <a:pt x="586" y="1642"/>
                  </a:lnTo>
                  <a:lnTo>
                    <a:pt x="586" y="1519"/>
                  </a:lnTo>
                  <a:lnTo>
                    <a:pt x="533" y="1492"/>
                  </a:lnTo>
                  <a:lnTo>
                    <a:pt x="484" y="1463"/>
                  </a:lnTo>
                  <a:lnTo>
                    <a:pt x="437" y="1429"/>
                  </a:lnTo>
                  <a:lnTo>
                    <a:pt x="352" y="1477"/>
                  </a:lnTo>
                  <a:lnTo>
                    <a:pt x="338" y="1455"/>
                  </a:lnTo>
                  <a:lnTo>
                    <a:pt x="321" y="1434"/>
                  </a:lnTo>
                  <a:lnTo>
                    <a:pt x="343" y="1406"/>
                  </a:lnTo>
                  <a:lnTo>
                    <a:pt x="361" y="1377"/>
                  </a:lnTo>
                  <a:lnTo>
                    <a:pt x="376" y="1345"/>
                  </a:lnTo>
                  <a:lnTo>
                    <a:pt x="387" y="1311"/>
                  </a:lnTo>
                  <a:lnTo>
                    <a:pt x="396" y="1263"/>
                  </a:lnTo>
                  <a:lnTo>
                    <a:pt x="397" y="1217"/>
                  </a:lnTo>
                  <a:lnTo>
                    <a:pt x="392" y="1170"/>
                  </a:lnTo>
                  <a:lnTo>
                    <a:pt x="378" y="1125"/>
                  </a:lnTo>
                  <a:lnTo>
                    <a:pt x="358" y="1083"/>
                  </a:lnTo>
                  <a:lnTo>
                    <a:pt x="241" y="881"/>
                  </a:lnTo>
                  <a:lnTo>
                    <a:pt x="221" y="851"/>
                  </a:lnTo>
                  <a:lnTo>
                    <a:pt x="196" y="825"/>
                  </a:lnTo>
                  <a:lnTo>
                    <a:pt x="170" y="800"/>
                  </a:lnTo>
                  <a:lnTo>
                    <a:pt x="170" y="795"/>
                  </a:lnTo>
                  <a:lnTo>
                    <a:pt x="141" y="779"/>
                  </a:lnTo>
                  <a:lnTo>
                    <a:pt x="118" y="765"/>
                  </a:lnTo>
                  <a:lnTo>
                    <a:pt x="60" y="731"/>
                  </a:lnTo>
                  <a:lnTo>
                    <a:pt x="38" y="715"/>
                  </a:lnTo>
                  <a:lnTo>
                    <a:pt x="20" y="695"/>
                  </a:lnTo>
                  <a:lnTo>
                    <a:pt x="8" y="671"/>
                  </a:lnTo>
                  <a:lnTo>
                    <a:pt x="0" y="645"/>
                  </a:lnTo>
                  <a:lnTo>
                    <a:pt x="0" y="619"/>
                  </a:lnTo>
                  <a:lnTo>
                    <a:pt x="4" y="593"/>
                  </a:lnTo>
                  <a:lnTo>
                    <a:pt x="15" y="567"/>
                  </a:lnTo>
                  <a:lnTo>
                    <a:pt x="162" y="314"/>
                  </a:lnTo>
                  <a:lnTo>
                    <a:pt x="176" y="295"/>
                  </a:lnTo>
                  <a:lnTo>
                    <a:pt x="192" y="279"/>
                  </a:lnTo>
                  <a:lnTo>
                    <a:pt x="212" y="267"/>
                  </a:lnTo>
                  <a:lnTo>
                    <a:pt x="235" y="258"/>
                  </a:lnTo>
                  <a:lnTo>
                    <a:pt x="266" y="254"/>
                  </a:lnTo>
                  <a:lnTo>
                    <a:pt x="287" y="255"/>
                  </a:lnTo>
                  <a:lnTo>
                    <a:pt x="307" y="262"/>
                  </a:lnTo>
                  <a:lnTo>
                    <a:pt x="327" y="270"/>
                  </a:lnTo>
                  <a:lnTo>
                    <a:pt x="437" y="334"/>
                  </a:lnTo>
                  <a:lnTo>
                    <a:pt x="484" y="300"/>
                  </a:lnTo>
                  <a:lnTo>
                    <a:pt x="533" y="269"/>
                  </a:lnTo>
                  <a:lnTo>
                    <a:pt x="586" y="244"/>
                  </a:lnTo>
                  <a:lnTo>
                    <a:pt x="586" y="121"/>
                  </a:lnTo>
                  <a:lnTo>
                    <a:pt x="589" y="92"/>
                  </a:lnTo>
                  <a:lnTo>
                    <a:pt x="597" y="67"/>
                  </a:lnTo>
                  <a:lnTo>
                    <a:pt x="612" y="45"/>
                  </a:lnTo>
                  <a:lnTo>
                    <a:pt x="631" y="26"/>
                  </a:lnTo>
                  <a:lnTo>
                    <a:pt x="654" y="12"/>
                  </a:lnTo>
                  <a:lnTo>
                    <a:pt x="678" y="4"/>
                  </a:lnTo>
                  <a:lnTo>
                    <a:pt x="70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7" name="Freeform 553">
              <a:extLst>
                <a:ext uri="{FF2B5EF4-FFF2-40B4-BE49-F238E27FC236}">
                  <a16:creationId xmlns:a16="http://schemas.microsoft.com/office/drawing/2014/main" xmlns="" id="{E2A63BE7-1098-49DE-B9FD-F12C9D8D9A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4" y="3197"/>
              <a:ext cx="677" cy="700"/>
            </a:xfrm>
            <a:custGeom>
              <a:avLst/>
              <a:gdLst>
                <a:gd name="T0" fmla="*/ 594 w 1354"/>
                <a:gd name="T1" fmla="*/ 448 h 1399"/>
                <a:gd name="T2" fmla="*/ 492 w 1354"/>
                <a:gd name="T3" fmla="*/ 513 h 1399"/>
                <a:gd name="T4" fmla="*/ 427 w 1354"/>
                <a:gd name="T5" fmla="*/ 615 h 1399"/>
                <a:gd name="T6" fmla="*/ 417 w 1354"/>
                <a:gd name="T7" fmla="*/ 741 h 1399"/>
                <a:gd name="T8" fmla="*/ 464 w 1354"/>
                <a:gd name="T9" fmla="*/ 855 h 1399"/>
                <a:gd name="T10" fmla="*/ 556 w 1354"/>
                <a:gd name="T11" fmla="*/ 933 h 1399"/>
                <a:gd name="T12" fmla="*/ 677 w 1354"/>
                <a:gd name="T13" fmla="*/ 963 h 1399"/>
                <a:gd name="T14" fmla="*/ 798 w 1354"/>
                <a:gd name="T15" fmla="*/ 933 h 1399"/>
                <a:gd name="T16" fmla="*/ 890 w 1354"/>
                <a:gd name="T17" fmla="*/ 855 h 1399"/>
                <a:gd name="T18" fmla="*/ 938 w 1354"/>
                <a:gd name="T19" fmla="*/ 741 h 1399"/>
                <a:gd name="T20" fmla="*/ 928 w 1354"/>
                <a:gd name="T21" fmla="*/ 615 h 1399"/>
                <a:gd name="T22" fmla="*/ 864 w 1354"/>
                <a:gd name="T23" fmla="*/ 513 h 1399"/>
                <a:gd name="T24" fmla="*/ 761 w 1354"/>
                <a:gd name="T25" fmla="*/ 448 h 1399"/>
                <a:gd name="T26" fmla="*/ 561 w 1354"/>
                <a:gd name="T27" fmla="*/ 0 h 1399"/>
                <a:gd name="T28" fmla="*/ 842 w 1354"/>
                <a:gd name="T29" fmla="*/ 12 h 1399"/>
                <a:gd name="T30" fmla="*/ 885 w 1354"/>
                <a:gd name="T31" fmla="*/ 70 h 1399"/>
                <a:gd name="T32" fmla="*/ 930 w 1354"/>
                <a:gd name="T33" fmla="*/ 214 h 1399"/>
                <a:gd name="T34" fmla="*/ 1095 w 1354"/>
                <a:gd name="T35" fmla="*/ 214 h 1399"/>
                <a:gd name="T36" fmla="*/ 1162 w 1354"/>
                <a:gd name="T37" fmla="*/ 203 h 1399"/>
                <a:gd name="T38" fmla="*/ 1213 w 1354"/>
                <a:gd name="T39" fmla="*/ 232 h 1399"/>
                <a:gd name="T40" fmla="*/ 1352 w 1354"/>
                <a:gd name="T41" fmla="*/ 473 h 1399"/>
                <a:gd name="T42" fmla="*/ 1342 w 1354"/>
                <a:gd name="T43" fmla="*/ 546 h 1399"/>
                <a:gd name="T44" fmla="*/ 1218 w 1354"/>
                <a:gd name="T45" fmla="*/ 630 h 1399"/>
                <a:gd name="T46" fmla="*/ 1223 w 1354"/>
                <a:gd name="T47" fmla="*/ 734 h 1399"/>
                <a:gd name="T48" fmla="*/ 1324 w 1354"/>
                <a:gd name="T49" fmla="*/ 831 h 1399"/>
                <a:gd name="T50" fmla="*/ 1353 w 1354"/>
                <a:gd name="T51" fmla="*/ 886 h 1399"/>
                <a:gd name="T52" fmla="*/ 1342 w 1354"/>
                <a:gd name="T53" fmla="*/ 948 h 1399"/>
                <a:gd name="T54" fmla="*/ 1191 w 1354"/>
                <a:gd name="T55" fmla="*/ 1185 h 1399"/>
                <a:gd name="T56" fmla="*/ 1119 w 1354"/>
                <a:gd name="T57" fmla="*/ 1193 h 1399"/>
                <a:gd name="T58" fmla="*/ 970 w 1354"/>
                <a:gd name="T59" fmla="*/ 1161 h 1399"/>
                <a:gd name="T60" fmla="*/ 889 w 1354"/>
                <a:gd name="T61" fmla="*/ 1303 h 1399"/>
                <a:gd name="T62" fmla="*/ 861 w 1354"/>
                <a:gd name="T63" fmla="*/ 1370 h 1399"/>
                <a:gd name="T64" fmla="*/ 793 w 1354"/>
                <a:gd name="T65" fmla="*/ 1399 h 1399"/>
                <a:gd name="T66" fmla="*/ 513 w 1354"/>
                <a:gd name="T67" fmla="*/ 1385 h 1399"/>
                <a:gd name="T68" fmla="*/ 469 w 1354"/>
                <a:gd name="T69" fmla="*/ 1328 h 1399"/>
                <a:gd name="T70" fmla="*/ 424 w 1354"/>
                <a:gd name="T71" fmla="*/ 1185 h 1399"/>
                <a:gd name="T72" fmla="*/ 260 w 1354"/>
                <a:gd name="T73" fmla="*/ 1185 h 1399"/>
                <a:gd name="T74" fmla="*/ 187 w 1354"/>
                <a:gd name="T75" fmla="*/ 1193 h 1399"/>
                <a:gd name="T76" fmla="*/ 129 w 1354"/>
                <a:gd name="T77" fmla="*/ 1150 h 1399"/>
                <a:gd name="T78" fmla="*/ 0 w 1354"/>
                <a:gd name="T79" fmla="*/ 907 h 1399"/>
                <a:gd name="T80" fmla="*/ 17 w 1354"/>
                <a:gd name="T81" fmla="*/ 847 h 1399"/>
                <a:gd name="T82" fmla="*/ 136 w 1354"/>
                <a:gd name="T83" fmla="*/ 767 h 1399"/>
                <a:gd name="T84" fmla="*/ 131 w 1354"/>
                <a:gd name="T85" fmla="*/ 665 h 1399"/>
                <a:gd name="T86" fmla="*/ 30 w 1354"/>
                <a:gd name="T87" fmla="*/ 567 h 1399"/>
                <a:gd name="T88" fmla="*/ 2 w 1354"/>
                <a:gd name="T89" fmla="*/ 512 h 1399"/>
                <a:gd name="T90" fmla="*/ 13 w 1354"/>
                <a:gd name="T91" fmla="*/ 450 h 1399"/>
                <a:gd name="T92" fmla="*/ 164 w 1354"/>
                <a:gd name="T93" fmla="*/ 214 h 1399"/>
                <a:gd name="T94" fmla="*/ 237 w 1354"/>
                <a:gd name="T95" fmla="*/ 204 h 1399"/>
                <a:gd name="T96" fmla="*/ 384 w 1354"/>
                <a:gd name="T97" fmla="*/ 238 h 1399"/>
                <a:gd name="T98" fmla="*/ 465 w 1354"/>
                <a:gd name="T99" fmla="*/ 95 h 1399"/>
                <a:gd name="T100" fmla="*/ 494 w 1354"/>
                <a:gd name="T101" fmla="*/ 27 h 1399"/>
                <a:gd name="T102" fmla="*/ 561 w 1354"/>
                <a:gd name="T103" fmla="*/ 0 h 1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54" h="1399">
                  <a:moveTo>
                    <a:pt x="677" y="436"/>
                  </a:moveTo>
                  <a:lnTo>
                    <a:pt x="635" y="438"/>
                  </a:lnTo>
                  <a:lnTo>
                    <a:pt x="594" y="448"/>
                  </a:lnTo>
                  <a:lnTo>
                    <a:pt x="556" y="465"/>
                  </a:lnTo>
                  <a:lnTo>
                    <a:pt x="521" y="487"/>
                  </a:lnTo>
                  <a:lnTo>
                    <a:pt x="492" y="513"/>
                  </a:lnTo>
                  <a:lnTo>
                    <a:pt x="464" y="543"/>
                  </a:lnTo>
                  <a:lnTo>
                    <a:pt x="443" y="578"/>
                  </a:lnTo>
                  <a:lnTo>
                    <a:pt x="427" y="615"/>
                  </a:lnTo>
                  <a:lnTo>
                    <a:pt x="417" y="657"/>
                  </a:lnTo>
                  <a:lnTo>
                    <a:pt x="414" y="699"/>
                  </a:lnTo>
                  <a:lnTo>
                    <a:pt x="417" y="741"/>
                  </a:lnTo>
                  <a:lnTo>
                    <a:pt x="427" y="782"/>
                  </a:lnTo>
                  <a:lnTo>
                    <a:pt x="443" y="820"/>
                  </a:lnTo>
                  <a:lnTo>
                    <a:pt x="464" y="855"/>
                  </a:lnTo>
                  <a:lnTo>
                    <a:pt x="492" y="886"/>
                  </a:lnTo>
                  <a:lnTo>
                    <a:pt x="521" y="912"/>
                  </a:lnTo>
                  <a:lnTo>
                    <a:pt x="556" y="933"/>
                  </a:lnTo>
                  <a:lnTo>
                    <a:pt x="594" y="949"/>
                  </a:lnTo>
                  <a:lnTo>
                    <a:pt x="635" y="959"/>
                  </a:lnTo>
                  <a:lnTo>
                    <a:pt x="677" y="963"/>
                  </a:lnTo>
                  <a:lnTo>
                    <a:pt x="720" y="959"/>
                  </a:lnTo>
                  <a:lnTo>
                    <a:pt x="761" y="949"/>
                  </a:lnTo>
                  <a:lnTo>
                    <a:pt x="798" y="933"/>
                  </a:lnTo>
                  <a:lnTo>
                    <a:pt x="833" y="912"/>
                  </a:lnTo>
                  <a:lnTo>
                    <a:pt x="864" y="886"/>
                  </a:lnTo>
                  <a:lnTo>
                    <a:pt x="890" y="855"/>
                  </a:lnTo>
                  <a:lnTo>
                    <a:pt x="912" y="820"/>
                  </a:lnTo>
                  <a:lnTo>
                    <a:pt x="928" y="782"/>
                  </a:lnTo>
                  <a:lnTo>
                    <a:pt x="938" y="741"/>
                  </a:lnTo>
                  <a:lnTo>
                    <a:pt x="942" y="699"/>
                  </a:lnTo>
                  <a:lnTo>
                    <a:pt x="938" y="657"/>
                  </a:lnTo>
                  <a:lnTo>
                    <a:pt x="928" y="615"/>
                  </a:lnTo>
                  <a:lnTo>
                    <a:pt x="912" y="578"/>
                  </a:lnTo>
                  <a:lnTo>
                    <a:pt x="890" y="543"/>
                  </a:lnTo>
                  <a:lnTo>
                    <a:pt x="864" y="513"/>
                  </a:lnTo>
                  <a:lnTo>
                    <a:pt x="833" y="487"/>
                  </a:lnTo>
                  <a:lnTo>
                    <a:pt x="798" y="465"/>
                  </a:lnTo>
                  <a:lnTo>
                    <a:pt x="761" y="448"/>
                  </a:lnTo>
                  <a:lnTo>
                    <a:pt x="720" y="438"/>
                  </a:lnTo>
                  <a:lnTo>
                    <a:pt x="677" y="436"/>
                  </a:lnTo>
                  <a:close/>
                  <a:moveTo>
                    <a:pt x="561" y="0"/>
                  </a:moveTo>
                  <a:lnTo>
                    <a:pt x="793" y="0"/>
                  </a:lnTo>
                  <a:lnTo>
                    <a:pt x="818" y="2"/>
                  </a:lnTo>
                  <a:lnTo>
                    <a:pt x="842" y="12"/>
                  </a:lnTo>
                  <a:lnTo>
                    <a:pt x="861" y="27"/>
                  </a:lnTo>
                  <a:lnTo>
                    <a:pt x="875" y="47"/>
                  </a:lnTo>
                  <a:lnTo>
                    <a:pt x="885" y="70"/>
                  </a:lnTo>
                  <a:lnTo>
                    <a:pt x="889" y="95"/>
                  </a:lnTo>
                  <a:lnTo>
                    <a:pt x="889" y="193"/>
                  </a:lnTo>
                  <a:lnTo>
                    <a:pt x="930" y="214"/>
                  </a:lnTo>
                  <a:lnTo>
                    <a:pt x="970" y="238"/>
                  </a:lnTo>
                  <a:lnTo>
                    <a:pt x="1008" y="264"/>
                  </a:lnTo>
                  <a:lnTo>
                    <a:pt x="1095" y="214"/>
                  </a:lnTo>
                  <a:lnTo>
                    <a:pt x="1119" y="204"/>
                  </a:lnTo>
                  <a:lnTo>
                    <a:pt x="1142" y="201"/>
                  </a:lnTo>
                  <a:lnTo>
                    <a:pt x="1162" y="203"/>
                  </a:lnTo>
                  <a:lnTo>
                    <a:pt x="1181" y="209"/>
                  </a:lnTo>
                  <a:lnTo>
                    <a:pt x="1198" y="219"/>
                  </a:lnTo>
                  <a:lnTo>
                    <a:pt x="1213" y="232"/>
                  </a:lnTo>
                  <a:lnTo>
                    <a:pt x="1226" y="249"/>
                  </a:lnTo>
                  <a:lnTo>
                    <a:pt x="1342" y="450"/>
                  </a:lnTo>
                  <a:lnTo>
                    <a:pt x="1352" y="473"/>
                  </a:lnTo>
                  <a:lnTo>
                    <a:pt x="1354" y="497"/>
                  </a:lnTo>
                  <a:lnTo>
                    <a:pt x="1352" y="522"/>
                  </a:lnTo>
                  <a:lnTo>
                    <a:pt x="1342" y="546"/>
                  </a:lnTo>
                  <a:lnTo>
                    <a:pt x="1327" y="566"/>
                  </a:lnTo>
                  <a:lnTo>
                    <a:pt x="1307" y="581"/>
                  </a:lnTo>
                  <a:lnTo>
                    <a:pt x="1218" y="630"/>
                  </a:lnTo>
                  <a:lnTo>
                    <a:pt x="1223" y="665"/>
                  </a:lnTo>
                  <a:lnTo>
                    <a:pt x="1226" y="699"/>
                  </a:lnTo>
                  <a:lnTo>
                    <a:pt x="1223" y="734"/>
                  </a:lnTo>
                  <a:lnTo>
                    <a:pt x="1218" y="767"/>
                  </a:lnTo>
                  <a:lnTo>
                    <a:pt x="1307" y="818"/>
                  </a:lnTo>
                  <a:lnTo>
                    <a:pt x="1324" y="831"/>
                  </a:lnTo>
                  <a:lnTo>
                    <a:pt x="1338" y="847"/>
                  </a:lnTo>
                  <a:lnTo>
                    <a:pt x="1348" y="866"/>
                  </a:lnTo>
                  <a:lnTo>
                    <a:pt x="1353" y="886"/>
                  </a:lnTo>
                  <a:lnTo>
                    <a:pt x="1354" y="907"/>
                  </a:lnTo>
                  <a:lnTo>
                    <a:pt x="1350" y="928"/>
                  </a:lnTo>
                  <a:lnTo>
                    <a:pt x="1342" y="948"/>
                  </a:lnTo>
                  <a:lnTo>
                    <a:pt x="1226" y="1150"/>
                  </a:lnTo>
                  <a:lnTo>
                    <a:pt x="1210" y="1169"/>
                  </a:lnTo>
                  <a:lnTo>
                    <a:pt x="1191" y="1185"/>
                  </a:lnTo>
                  <a:lnTo>
                    <a:pt x="1167" y="1193"/>
                  </a:lnTo>
                  <a:lnTo>
                    <a:pt x="1142" y="1197"/>
                  </a:lnTo>
                  <a:lnTo>
                    <a:pt x="1119" y="1193"/>
                  </a:lnTo>
                  <a:lnTo>
                    <a:pt x="1095" y="1185"/>
                  </a:lnTo>
                  <a:lnTo>
                    <a:pt x="1008" y="1134"/>
                  </a:lnTo>
                  <a:lnTo>
                    <a:pt x="970" y="1161"/>
                  </a:lnTo>
                  <a:lnTo>
                    <a:pt x="930" y="1185"/>
                  </a:lnTo>
                  <a:lnTo>
                    <a:pt x="889" y="1205"/>
                  </a:lnTo>
                  <a:lnTo>
                    <a:pt x="889" y="1303"/>
                  </a:lnTo>
                  <a:lnTo>
                    <a:pt x="885" y="1328"/>
                  </a:lnTo>
                  <a:lnTo>
                    <a:pt x="875" y="1352"/>
                  </a:lnTo>
                  <a:lnTo>
                    <a:pt x="861" y="1370"/>
                  </a:lnTo>
                  <a:lnTo>
                    <a:pt x="842" y="1385"/>
                  </a:lnTo>
                  <a:lnTo>
                    <a:pt x="818" y="1395"/>
                  </a:lnTo>
                  <a:lnTo>
                    <a:pt x="793" y="1399"/>
                  </a:lnTo>
                  <a:lnTo>
                    <a:pt x="561" y="1399"/>
                  </a:lnTo>
                  <a:lnTo>
                    <a:pt x="535" y="1395"/>
                  </a:lnTo>
                  <a:lnTo>
                    <a:pt x="513" y="1385"/>
                  </a:lnTo>
                  <a:lnTo>
                    <a:pt x="494" y="1370"/>
                  </a:lnTo>
                  <a:lnTo>
                    <a:pt x="479" y="1352"/>
                  </a:lnTo>
                  <a:lnTo>
                    <a:pt x="469" y="1328"/>
                  </a:lnTo>
                  <a:lnTo>
                    <a:pt x="465" y="1303"/>
                  </a:lnTo>
                  <a:lnTo>
                    <a:pt x="465" y="1205"/>
                  </a:lnTo>
                  <a:lnTo>
                    <a:pt x="424" y="1185"/>
                  </a:lnTo>
                  <a:lnTo>
                    <a:pt x="384" y="1161"/>
                  </a:lnTo>
                  <a:lnTo>
                    <a:pt x="347" y="1134"/>
                  </a:lnTo>
                  <a:lnTo>
                    <a:pt x="260" y="1185"/>
                  </a:lnTo>
                  <a:lnTo>
                    <a:pt x="237" y="1193"/>
                  </a:lnTo>
                  <a:lnTo>
                    <a:pt x="212" y="1197"/>
                  </a:lnTo>
                  <a:lnTo>
                    <a:pt x="187" y="1193"/>
                  </a:lnTo>
                  <a:lnTo>
                    <a:pt x="164" y="1185"/>
                  </a:lnTo>
                  <a:lnTo>
                    <a:pt x="145" y="1169"/>
                  </a:lnTo>
                  <a:lnTo>
                    <a:pt x="129" y="1150"/>
                  </a:lnTo>
                  <a:lnTo>
                    <a:pt x="13" y="948"/>
                  </a:lnTo>
                  <a:lnTo>
                    <a:pt x="4" y="928"/>
                  </a:lnTo>
                  <a:lnTo>
                    <a:pt x="0" y="907"/>
                  </a:lnTo>
                  <a:lnTo>
                    <a:pt x="2" y="886"/>
                  </a:lnTo>
                  <a:lnTo>
                    <a:pt x="7" y="866"/>
                  </a:lnTo>
                  <a:lnTo>
                    <a:pt x="17" y="847"/>
                  </a:lnTo>
                  <a:lnTo>
                    <a:pt x="30" y="831"/>
                  </a:lnTo>
                  <a:lnTo>
                    <a:pt x="48" y="817"/>
                  </a:lnTo>
                  <a:lnTo>
                    <a:pt x="136" y="767"/>
                  </a:lnTo>
                  <a:lnTo>
                    <a:pt x="131" y="734"/>
                  </a:lnTo>
                  <a:lnTo>
                    <a:pt x="129" y="699"/>
                  </a:lnTo>
                  <a:lnTo>
                    <a:pt x="131" y="665"/>
                  </a:lnTo>
                  <a:lnTo>
                    <a:pt x="136" y="630"/>
                  </a:lnTo>
                  <a:lnTo>
                    <a:pt x="48" y="581"/>
                  </a:lnTo>
                  <a:lnTo>
                    <a:pt x="30" y="567"/>
                  </a:lnTo>
                  <a:lnTo>
                    <a:pt x="17" y="551"/>
                  </a:lnTo>
                  <a:lnTo>
                    <a:pt x="7" y="532"/>
                  </a:lnTo>
                  <a:lnTo>
                    <a:pt x="2" y="512"/>
                  </a:lnTo>
                  <a:lnTo>
                    <a:pt x="0" y="491"/>
                  </a:lnTo>
                  <a:lnTo>
                    <a:pt x="4" y="470"/>
                  </a:lnTo>
                  <a:lnTo>
                    <a:pt x="13" y="450"/>
                  </a:lnTo>
                  <a:lnTo>
                    <a:pt x="129" y="249"/>
                  </a:lnTo>
                  <a:lnTo>
                    <a:pt x="145" y="229"/>
                  </a:lnTo>
                  <a:lnTo>
                    <a:pt x="164" y="214"/>
                  </a:lnTo>
                  <a:lnTo>
                    <a:pt x="187" y="204"/>
                  </a:lnTo>
                  <a:lnTo>
                    <a:pt x="212" y="201"/>
                  </a:lnTo>
                  <a:lnTo>
                    <a:pt x="237" y="204"/>
                  </a:lnTo>
                  <a:lnTo>
                    <a:pt x="260" y="214"/>
                  </a:lnTo>
                  <a:lnTo>
                    <a:pt x="347" y="264"/>
                  </a:lnTo>
                  <a:lnTo>
                    <a:pt x="384" y="238"/>
                  </a:lnTo>
                  <a:lnTo>
                    <a:pt x="424" y="214"/>
                  </a:lnTo>
                  <a:lnTo>
                    <a:pt x="465" y="193"/>
                  </a:lnTo>
                  <a:lnTo>
                    <a:pt x="465" y="95"/>
                  </a:lnTo>
                  <a:lnTo>
                    <a:pt x="469" y="70"/>
                  </a:lnTo>
                  <a:lnTo>
                    <a:pt x="479" y="47"/>
                  </a:lnTo>
                  <a:lnTo>
                    <a:pt x="494" y="27"/>
                  </a:lnTo>
                  <a:lnTo>
                    <a:pt x="513" y="12"/>
                  </a:lnTo>
                  <a:lnTo>
                    <a:pt x="535" y="2"/>
                  </a:lnTo>
                  <a:lnTo>
                    <a:pt x="5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8" name="Rectangle 96">
            <a:extLst>
              <a:ext uri="{FF2B5EF4-FFF2-40B4-BE49-F238E27FC236}">
                <a16:creationId xmlns:a16="http://schemas.microsoft.com/office/drawing/2014/main" xmlns="" id="{97062EA3-8D53-4508-B6E8-9F434673D3C1}"/>
              </a:ext>
            </a:extLst>
          </p:cNvPr>
          <p:cNvSpPr/>
          <p:nvPr/>
        </p:nvSpPr>
        <p:spPr>
          <a:xfrm>
            <a:off x="6945949" y="2983002"/>
            <a:ext cx="494125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 smtClean="0"/>
              <a:t>	Zombie </a:t>
            </a:r>
            <a:r>
              <a:rPr lang="en-US" sz="1600" dirty="0" smtClean="0"/>
              <a:t>Shooter Game </a:t>
            </a:r>
            <a:r>
              <a:rPr lang="en-US" sz="1600" dirty="0" err="1" smtClean="0"/>
              <a:t>merupakan</a:t>
            </a:r>
            <a:r>
              <a:rPr lang="en-US" sz="1600" dirty="0" smtClean="0"/>
              <a:t> </a:t>
            </a:r>
            <a:r>
              <a:rPr lang="en-US" sz="1600" dirty="0" err="1" smtClean="0"/>
              <a:t>sebuah</a:t>
            </a:r>
            <a:r>
              <a:rPr lang="en-US" sz="1600" dirty="0" smtClean="0"/>
              <a:t> game </a:t>
            </a:r>
            <a:r>
              <a:rPr lang="en-US" sz="1600" dirty="0" err="1" smtClean="0"/>
              <a:t>sederhana</a:t>
            </a:r>
            <a:r>
              <a:rPr lang="en-US" sz="1600" dirty="0" smtClean="0"/>
              <a:t> 2 </a:t>
            </a:r>
            <a:r>
              <a:rPr lang="en-US" sz="1600" dirty="0" err="1" smtClean="0"/>
              <a:t>dimensi</a:t>
            </a:r>
            <a:r>
              <a:rPr lang="en-US" sz="1600" dirty="0" smtClean="0"/>
              <a:t> yang </a:t>
            </a:r>
            <a:r>
              <a:rPr lang="en-US" sz="1600" dirty="0" err="1" smtClean="0"/>
              <a:t>terinspirasi</a:t>
            </a:r>
            <a:r>
              <a:rPr lang="en-US" sz="1600" dirty="0" smtClean="0"/>
              <a:t> </a:t>
            </a:r>
            <a:r>
              <a:rPr lang="en-US" sz="1600" dirty="0" err="1" smtClean="0"/>
              <a:t>dari</a:t>
            </a:r>
            <a:r>
              <a:rPr lang="en-US" sz="1600" dirty="0" smtClean="0"/>
              <a:t> game shooter. Program game </a:t>
            </a:r>
            <a:r>
              <a:rPr lang="en-US" sz="1600" dirty="0" err="1" smtClean="0"/>
              <a:t>ini</a:t>
            </a:r>
            <a:r>
              <a:rPr lang="en-US" sz="1600" dirty="0" smtClean="0"/>
              <a:t> </a:t>
            </a:r>
            <a:r>
              <a:rPr lang="en-US" sz="1600" dirty="0" err="1" smtClean="0"/>
              <a:t>dibuat</a:t>
            </a:r>
            <a:r>
              <a:rPr lang="en-US" sz="1600" dirty="0" smtClean="0"/>
              <a:t>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 err="1" smtClean="0"/>
              <a:t>bahasa</a:t>
            </a:r>
            <a:r>
              <a:rPr lang="en-US" sz="1600" dirty="0" smtClean="0"/>
              <a:t> </a:t>
            </a:r>
            <a:r>
              <a:rPr lang="en-US" sz="1600" dirty="0" err="1" smtClean="0"/>
              <a:t>pemrograman</a:t>
            </a:r>
            <a:r>
              <a:rPr lang="en-US" sz="1600" dirty="0" smtClean="0"/>
              <a:t> C++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menggunakan</a:t>
            </a:r>
            <a:r>
              <a:rPr lang="en-US" sz="1600" dirty="0" smtClean="0"/>
              <a:t> </a:t>
            </a:r>
            <a:r>
              <a:rPr lang="en-US" sz="1600" dirty="0" smtClean="0"/>
              <a:t>library SFML. </a:t>
            </a:r>
            <a:r>
              <a:rPr lang="en-US" sz="1600" dirty="0" smtClean="0"/>
              <a:t>Game </a:t>
            </a:r>
            <a:r>
              <a:rPr lang="en-US" sz="1600" dirty="0" err="1" smtClean="0"/>
              <a:t>ini</a:t>
            </a:r>
            <a:r>
              <a:rPr lang="en-US" sz="1600" dirty="0" smtClean="0"/>
              <a:t> </a:t>
            </a:r>
            <a:r>
              <a:rPr lang="en-US" sz="1600" dirty="0" err="1" smtClean="0"/>
              <a:t>dijalankan</a:t>
            </a:r>
            <a:r>
              <a:rPr lang="en-US" sz="1600" dirty="0" smtClean="0"/>
              <a:t>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 err="1" smtClean="0"/>
              <a:t>cara</a:t>
            </a:r>
            <a:r>
              <a:rPr lang="en-US" sz="1600" dirty="0" smtClean="0"/>
              <a:t> </a:t>
            </a:r>
            <a:r>
              <a:rPr lang="en-US" sz="1600" dirty="0" err="1" smtClean="0"/>
              <a:t>mengarahkan</a:t>
            </a:r>
            <a:r>
              <a:rPr lang="en-US" sz="1600" dirty="0" smtClean="0"/>
              <a:t> </a:t>
            </a:r>
            <a:r>
              <a:rPr lang="en-US" sz="1600" dirty="0" err="1" smtClean="0"/>
              <a:t>kursor</a:t>
            </a:r>
            <a:r>
              <a:rPr lang="en-US" sz="1600" dirty="0" smtClean="0"/>
              <a:t> </a:t>
            </a:r>
            <a:r>
              <a:rPr lang="en-US" sz="1600" dirty="0" err="1" smtClean="0"/>
              <a:t>ke</a:t>
            </a:r>
            <a:r>
              <a:rPr lang="en-US" sz="1600" dirty="0" smtClean="0"/>
              <a:t> </a:t>
            </a:r>
            <a:r>
              <a:rPr lang="en-US" sz="1600" dirty="0" err="1" smtClean="0"/>
              <a:t>arah</a:t>
            </a:r>
            <a:r>
              <a:rPr lang="en-US" sz="1600" dirty="0" smtClean="0"/>
              <a:t> </a:t>
            </a:r>
            <a:r>
              <a:rPr lang="en-US" sz="1600" dirty="0" err="1" smtClean="0"/>
              <a:t>musuh</a:t>
            </a:r>
            <a:r>
              <a:rPr lang="en-US" sz="1600" dirty="0" smtClean="0"/>
              <a:t> (zombie) </a:t>
            </a:r>
            <a:r>
              <a:rPr lang="en-US" sz="1600" dirty="0" err="1" smtClean="0"/>
              <a:t>lalu</a:t>
            </a:r>
            <a:r>
              <a:rPr lang="en-US" sz="1600" dirty="0" smtClean="0"/>
              <a:t> </a:t>
            </a:r>
            <a:r>
              <a:rPr lang="en-US" sz="1600" dirty="0" err="1" smtClean="0"/>
              <a:t>klik</a:t>
            </a:r>
            <a:r>
              <a:rPr lang="en-US" sz="1600" dirty="0" smtClean="0"/>
              <a:t> </a:t>
            </a:r>
            <a:r>
              <a:rPr lang="en-US" sz="1600" dirty="0" err="1" smtClean="0"/>
              <a:t>kursor</a:t>
            </a:r>
            <a:r>
              <a:rPr lang="en-US" sz="1600" dirty="0" smtClean="0"/>
              <a:t> </a:t>
            </a: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menembak</a:t>
            </a:r>
            <a:r>
              <a:rPr lang="en-US" sz="1600" dirty="0" smtClean="0"/>
              <a:t> </a:t>
            </a:r>
            <a:r>
              <a:rPr lang="en-US" sz="1600" dirty="0" err="1" smtClean="0"/>
              <a:t>musuh</a:t>
            </a:r>
            <a:r>
              <a:rPr lang="en-US" sz="1600" dirty="0" smtClean="0"/>
              <a:t> (zombie) </a:t>
            </a:r>
            <a:r>
              <a:rPr lang="en-US" sz="1600" dirty="0" err="1" smtClean="0"/>
              <a:t>tersebut</a:t>
            </a:r>
            <a:r>
              <a:rPr lang="en-US" sz="1600" dirty="0" smtClean="0"/>
              <a:t>. </a:t>
            </a:r>
            <a:r>
              <a:rPr lang="en-US" sz="1600" dirty="0" err="1" smtClean="0"/>
              <a:t>Pemain</a:t>
            </a:r>
            <a:r>
              <a:rPr lang="en-US" sz="1600" dirty="0" smtClean="0"/>
              <a:t> </a:t>
            </a:r>
            <a:r>
              <a:rPr lang="en-US" sz="1600" dirty="0" err="1" smtClean="0"/>
              <a:t>harus</a:t>
            </a:r>
            <a:r>
              <a:rPr lang="en-US" sz="1600" dirty="0" smtClean="0"/>
              <a:t> </a:t>
            </a:r>
            <a:r>
              <a:rPr lang="en-US" sz="1600" dirty="0" err="1" smtClean="0"/>
              <a:t>bertahan</a:t>
            </a:r>
            <a:r>
              <a:rPr lang="en-US" sz="1600" dirty="0" smtClean="0"/>
              <a:t> </a:t>
            </a:r>
            <a:r>
              <a:rPr lang="en-US" sz="1600" dirty="0" err="1" smtClean="0"/>
              <a:t>hidup</a:t>
            </a:r>
            <a:r>
              <a:rPr lang="en-US" sz="1600" dirty="0" smtClean="0"/>
              <a:t> </a:t>
            </a:r>
            <a:r>
              <a:rPr lang="en-US" sz="1600" dirty="0" err="1" smtClean="0"/>
              <a:t>selama</a:t>
            </a:r>
            <a:r>
              <a:rPr lang="en-US" sz="1600" dirty="0" smtClean="0"/>
              <a:t> </a:t>
            </a:r>
            <a:r>
              <a:rPr lang="en-US" sz="1600" dirty="0" err="1" smtClean="0"/>
              <a:t>mungkin</a:t>
            </a:r>
            <a:r>
              <a:rPr lang="en-US" sz="1600" dirty="0" smtClean="0"/>
              <a:t>. </a:t>
            </a:r>
            <a:r>
              <a:rPr lang="en-US" sz="1600" dirty="0" err="1" smtClean="0"/>
              <a:t>Jika</a:t>
            </a:r>
            <a:r>
              <a:rPr lang="en-US" sz="1600" dirty="0" smtClean="0"/>
              <a:t> </a:t>
            </a:r>
            <a:r>
              <a:rPr lang="en-US" sz="1600" dirty="0" err="1" smtClean="0"/>
              <a:t>sisa</a:t>
            </a:r>
            <a:r>
              <a:rPr lang="en-US" sz="1600" dirty="0" smtClean="0"/>
              <a:t> </a:t>
            </a:r>
            <a:r>
              <a:rPr lang="en-US" sz="1600" dirty="0" err="1" smtClean="0"/>
              <a:t>dari</a:t>
            </a:r>
            <a:r>
              <a:rPr lang="en-US" sz="1600" dirty="0" smtClean="0"/>
              <a:t> health </a:t>
            </a:r>
            <a:r>
              <a:rPr lang="en-US" sz="1600" dirty="0" err="1" smtClean="0"/>
              <a:t>pemain</a:t>
            </a:r>
            <a:r>
              <a:rPr lang="en-US" sz="1600" dirty="0" smtClean="0"/>
              <a:t> </a:t>
            </a:r>
            <a:r>
              <a:rPr lang="en-US" sz="1600" dirty="0" err="1" smtClean="0"/>
              <a:t>sama</a:t>
            </a:r>
            <a:r>
              <a:rPr lang="en-US" sz="1600" dirty="0" smtClean="0"/>
              <a:t>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 err="1" smtClean="0"/>
              <a:t>nol</a:t>
            </a:r>
            <a:r>
              <a:rPr lang="en-US" sz="1600" dirty="0" smtClean="0"/>
              <a:t> (</a:t>
            </a:r>
            <a:r>
              <a:rPr lang="en-US" sz="1600" dirty="0" err="1" smtClean="0"/>
              <a:t>habis</a:t>
            </a:r>
            <a:r>
              <a:rPr lang="en-US" sz="1600" dirty="0" smtClean="0"/>
              <a:t>) </a:t>
            </a:r>
            <a:r>
              <a:rPr lang="en-US" sz="1600" dirty="0" err="1" smtClean="0"/>
              <a:t>maka</a:t>
            </a:r>
            <a:r>
              <a:rPr lang="en-US" sz="1600" dirty="0" smtClean="0"/>
              <a:t> </a:t>
            </a:r>
            <a:r>
              <a:rPr lang="en-US" sz="1600" dirty="0" err="1" smtClean="0"/>
              <a:t>akan</a:t>
            </a:r>
            <a:r>
              <a:rPr lang="en-US" sz="1600" dirty="0" smtClean="0"/>
              <a:t> </a:t>
            </a:r>
            <a:r>
              <a:rPr lang="en-US" sz="1600" dirty="0" err="1" smtClean="0"/>
              <a:t>kalah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29" name="Rectangle 97">
            <a:extLst>
              <a:ext uri="{FF2B5EF4-FFF2-40B4-BE49-F238E27FC236}">
                <a16:creationId xmlns:a16="http://schemas.microsoft.com/office/drawing/2014/main" xmlns="" id="{48CB0945-801A-4398-B349-1590BAD10357}"/>
              </a:ext>
            </a:extLst>
          </p:cNvPr>
          <p:cNvSpPr/>
          <p:nvPr/>
        </p:nvSpPr>
        <p:spPr>
          <a:xfrm>
            <a:off x="6944586" y="2653604"/>
            <a:ext cx="2800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Zombie Shooter Game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37" name="图片 36" descr="图片包含 室内, 人员, 墙壁, 男士&#10;&#10;描述已自动生成">
            <a:extLst>
              <a:ext uri="{FF2B5EF4-FFF2-40B4-BE49-F238E27FC236}">
                <a16:creationId xmlns:a16="http://schemas.microsoft.com/office/drawing/2014/main" xmlns="" id="{957960AC-3082-4C14-B89C-F9841AD3D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409" y="2609791"/>
            <a:ext cx="4936711" cy="268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91860865"/>
      </p:ext>
    </p:extLst>
  </p:cSld>
  <p:clrMapOvr>
    <a:masterClrMapping/>
  </p:clrMapOvr>
  <p:transition spd="slow"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8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44C7CD1-6160-436C-98FE-F6C5506A29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3203" t="23778" r="35736" b="21555"/>
          <a:stretch/>
        </p:blipFill>
        <p:spPr>
          <a:xfrm>
            <a:off x="1199714" y="945906"/>
            <a:ext cx="4896286" cy="516946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641B580D-A5BC-4FAC-AFE5-DC4CC64EE8F9}"/>
              </a:ext>
            </a:extLst>
          </p:cNvPr>
          <p:cNvSpPr txBox="1"/>
          <p:nvPr/>
        </p:nvSpPr>
        <p:spPr>
          <a:xfrm>
            <a:off x="2880747" y="2298418"/>
            <a:ext cx="247659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dirty="0">
                <a:cs typeface="+mn-ea"/>
                <a:sym typeface="+mn-lt"/>
              </a:rPr>
              <a:t>02</a:t>
            </a:r>
            <a:endParaRPr lang="zh-CN" altLang="en-US" sz="13800" dirty="0"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3D86DC5E-7367-4A42-85B0-78BCD629DC12}"/>
              </a:ext>
            </a:extLst>
          </p:cNvPr>
          <p:cNvSpPr txBox="1"/>
          <p:nvPr/>
        </p:nvSpPr>
        <p:spPr>
          <a:xfrm>
            <a:off x="6686309" y="2608453"/>
            <a:ext cx="35264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cs typeface="+mn-ea"/>
                <a:sym typeface="+mn-lt"/>
              </a:rPr>
              <a:t>SOURCE CODE</a:t>
            </a:r>
            <a:endParaRPr lang="zh-CN" altLang="en-US" sz="6000" dirty="0"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02E6BB61-4389-4185-9BAC-3393C40FE4BE}"/>
              </a:ext>
            </a:extLst>
          </p:cNvPr>
          <p:cNvSpPr/>
          <p:nvPr/>
        </p:nvSpPr>
        <p:spPr>
          <a:xfrm>
            <a:off x="6331352" y="2689881"/>
            <a:ext cx="119605" cy="18128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4512234"/>
      </p:ext>
    </p:extLst>
  </p:cSld>
  <p:clrMapOvr>
    <a:masterClrMapping/>
  </p:clrMapOvr>
  <p:transition spd="slow"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CDCD3A0C-5118-47E2-8CCD-A9E17C9E9C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3203" t="23778" r="35736" b="21555"/>
          <a:stretch/>
        </p:blipFill>
        <p:spPr>
          <a:xfrm>
            <a:off x="335279" y="200700"/>
            <a:ext cx="929641" cy="98150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548D15BB-1824-448C-BF5E-3F6DB30C1061}"/>
              </a:ext>
            </a:extLst>
          </p:cNvPr>
          <p:cNvSpPr txBox="1"/>
          <p:nvPr/>
        </p:nvSpPr>
        <p:spPr>
          <a:xfrm>
            <a:off x="1458796" y="399066"/>
            <a:ext cx="3749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cs typeface="+mn-ea"/>
                <a:sym typeface="+mn-lt"/>
              </a:rPr>
              <a:t>Source Code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4" name="Freeform 171">
            <a:extLst>
              <a:ext uri="{FF2B5EF4-FFF2-40B4-BE49-F238E27FC236}">
                <a16:creationId xmlns:a16="http://schemas.microsoft.com/office/drawing/2014/main" xmlns="" id="{19FA443B-87FD-4323-A422-A381AF7DB0B0}"/>
              </a:ext>
            </a:extLst>
          </p:cNvPr>
          <p:cNvSpPr>
            <a:spLocks/>
          </p:cNvSpPr>
          <p:nvPr/>
        </p:nvSpPr>
        <p:spPr bwMode="auto">
          <a:xfrm>
            <a:off x="9974002" y="1178307"/>
            <a:ext cx="442119" cy="173554"/>
          </a:xfrm>
          <a:custGeom>
            <a:avLst/>
            <a:gdLst>
              <a:gd name="T0" fmla="*/ 229 w 698"/>
              <a:gd name="T1" fmla="*/ 0 h 274"/>
              <a:gd name="T2" fmla="*/ 270 w 698"/>
              <a:gd name="T3" fmla="*/ 4 h 274"/>
              <a:gd name="T4" fmla="*/ 309 w 698"/>
              <a:gd name="T5" fmla="*/ 15 h 274"/>
              <a:gd name="T6" fmla="*/ 344 w 698"/>
              <a:gd name="T7" fmla="*/ 31 h 274"/>
              <a:gd name="T8" fmla="*/ 376 w 698"/>
              <a:gd name="T9" fmla="*/ 53 h 274"/>
              <a:gd name="T10" fmla="*/ 403 w 698"/>
              <a:gd name="T11" fmla="*/ 80 h 274"/>
              <a:gd name="T12" fmla="*/ 425 w 698"/>
              <a:gd name="T13" fmla="*/ 112 h 274"/>
              <a:gd name="T14" fmla="*/ 442 w 698"/>
              <a:gd name="T15" fmla="*/ 146 h 274"/>
              <a:gd name="T16" fmla="*/ 454 w 698"/>
              <a:gd name="T17" fmla="*/ 184 h 274"/>
              <a:gd name="T18" fmla="*/ 475 w 698"/>
              <a:gd name="T19" fmla="*/ 165 h 274"/>
              <a:gd name="T20" fmla="*/ 500 w 698"/>
              <a:gd name="T21" fmla="*/ 152 h 274"/>
              <a:gd name="T22" fmla="*/ 527 w 698"/>
              <a:gd name="T23" fmla="*/ 143 h 274"/>
              <a:gd name="T24" fmla="*/ 556 w 698"/>
              <a:gd name="T25" fmla="*/ 141 h 274"/>
              <a:gd name="T26" fmla="*/ 588 w 698"/>
              <a:gd name="T27" fmla="*/ 144 h 274"/>
              <a:gd name="T28" fmla="*/ 616 w 698"/>
              <a:gd name="T29" fmla="*/ 155 h 274"/>
              <a:gd name="T30" fmla="*/ 643 w 698"/>
              <a:gd name="T31" fmla="*/ 169 h 274"/>
              <a:gd name="T32" fmla="*/ 664 w 698"/>
              <a:gd name="T33" fmla="*/ 190 h 274"/>
              <a:gd name="T34" fmla="*/ 681 w 698"/>
              <a:gd name="T35" fmla="*/ 215 h 274"/>
              <a:gd name="T36" fmla="*/ 692 w 698"/>
              <a:gd name="T37" fmla="*/ 243 h 274"/>
              <a:gd name="T38" fmla="*/ 698 w 698"/>
              <a:gd name="T39" fmla="*/ 274 h 274"/>
              <a:gd name="T40" fmla="*/ 4 w 698"/>
              <a:gd name="T41" fmla="*/ 273 h 274"/>
              <a:gd name="T42" fmla="*/ 1 w 698"/>
              <a:gd name="T43" fmla="*/ 250 h 274"/>
              <a:gd name="T44" fmla="*/ 0 w 698"/>
              <a:gd name="T45" fmla="*/ 230 h 274"/>
              <a:gd name="T46" fmla="*/ 4 w 698"/>
              <a:gd name="T47" fmla="*/ 188 h 274"/>
              <a:gd name="T48" fmla="*/ 14 w 698"/>
              <a:gd name="T49" fmla="*/ 150 h 274"/>
              <a:gd name="T50" fmla="*/ 31 w 698"/>
              <a:gd name="T51" fmla="*/ 113 h 274"/>
              <a:gd name="T52" fmla="*/ 54 w 698"/>
              <a:gd name="T53" fmla="*/ 82 h 274"/>
              <a:gd name="T54" fmla="*/ 82 w 698"/>
              <a:gd name="T55" fmla="*/ 54 h 274"/>
              <a:gd name="T56" fmla="*/ 114 w 698"/>
              <a:gd name="T57" fmla="*/ 32 h 274"/>
              <a:gd name="T58" fmla="*/ 149 w 698"/>
              <a:gd name="T59" fmla="*/ 15 h 274"/>
              <a:gd name="T60" fmla="*/ 188 w 698"/>
              <a:gd name="T61" fmla="*/ 4 h 274"/>
              <a:gd name="T62" fmla="*/ 229 w 698"/>
              <a:gd name="T63" fmla="*/ 0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98" h="274">
                <a:moveTo>
                  <a:pt x="229" y="0"/>
                </a:moveTo>
                <a:lnTo>
                  <a:pt x="270" y="4"/>
                </a:lnTo>
                <a:lnTo>
                  <a:pt x="309" y="15"/>
                </a:lnTo>
                <a:lnTo>
                  <a:pt x="344" y="31"/>
                </a:lnTo>
                <a:lnTo>
                  <a:pt x="376" y="53"/>
                </a:lnTo>
                <a:lnTo>
                  <a:pt x="403" y="80"/>
                </a:lnTo>
                <a:lnTo>
                  <a:pt x="425" y="112"/>
                </a:lnTo>
                <a:lnTo>
                  <a:pt x="442" y="146"/>
                </a:lnTo>
                <a:lnTo>
                  <a:pt x="454" y="184"/>
                </a:lnTo>
                <a:lnTo>
                  <a:pt x="475" y="165"/>
                </a:lnTo>
                <a:lnTo>
                  <a:pt x="500" y="152"/>
                </a:lnTo>
                <a:lnTo>
                  <a:pt x="527" y="143"/>
                </a:lnTo>
                <a:lnTo>
                  <a:pt x="556" y="141"/>
                </a:lnTo>
                <a:lnTo>
                  <a:pt x="588" y="144"/>
                </a:lnTo>
                <a:lnTo>
                  <a:pt x="616" y="155"/>
                </a:lnTo>
                <a:lnTo>
                  <a:pt x="643" y="169"/>
                </a:lnTo>
                <a:lnTo>
                  <a:pt x="664" y="190"/>
                </a:lnTo>
                <a:lnTo>
                  <a:pt x="681" y="215"/>
                </a:lnTo>
                <a:lnTo>
                  <a:pt x="692" y="243"/>
                </a:lnTo>
                <a:lnTo>
                  <a:pt x="698" y="274"/>
                </a:lnTo>
                <a:lnTo>
                  <a:pt x="4" y="273"/>
                </a:lnTo>
                <a:lnTo>
                  <a:pt x="1" y="250"/>
                </a:lnTo>
                <a:lnTo>
                  <a:pt x="0" y="230"/>
                </a:lnTo>
                <a:lnTo>
                  <a:pt x="4" y="188"/>
                </a:lnTo>
                <a:lnTo>
                  <a:pt x="14" y="150"/>
                </a:lnTo>
                <a:lnTo>
                  <a:pt x="31" y="113"/>
                </a:lnTo>
                <a:lnTo>
                  <a:pt x="54" y="82"/>
                </a:lnTo>
                <a:lnTo>
                  <a:pt x="82" y="54"/>
                </a:lnTo>
                <a:lnTo>
                  <a:pt x="114" y="32"/>
                </a:lnTo>
                <a:lnTo>
                  <a:pt x="149" y="15"/>
                </a:lnTo>
                <a:lnTo>
                  <a:pt x="188" y="4"/>
                </a:lnTo>
                <a:lnTo>
                  <a:pt x="229" y="0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0">
            <a:solidFill>
              <a:sysClr val="window" lastClr="FFFFFF">
                <a:lumMod val="85000"/>
              </a:sys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Freeform 172">
            <a:extLst>
              <a:ext uri="{FF2B5EF4-FFF2-40B4-BE49-F238E27FC236}">
                <a16:creationId xmlns:a16="http://schemas.microsoft.com/office/drawing/2014/main" xmlns="" id="{9F6AFED8-D12B-4ACA-9A0E-2F09993D2621}"/>
              </a:ext>
            </a:extLst>
          </p:cNvPr>
          <p:cNvSpPr>
            <a:spLocks/>
          </p:cNvSpPr>
          <p:nvPr/>
        </p:nvSpPr>
        <p:spPr bwMode="auto">
          <a:xfrm>
            <a:off x="3770446" y="1680336"/>
            <a:ext cx="382579" cy="148851"/>
          </a:xfrm>
          <a:custGeom>
            <a:avLst/>
            <a:gdLst>
              <a:gd name="T0" fmla="*/ 199 w 604"/>
              <a:gd name="T1" fmla="*/ 0 h 235"/>
              <a:gd name="T2" fmla="*/ 239 w 604"/>
              <a:gd name="T3" fmla="*/ 4 h 235"/>
              <a:gd name="T4" fmla="*/ 276 w 604"/>
              <a:gd name="T5" fmla="*/ 15 h 235"/>
              <a:gd name="T6" fmla="*/ 310 w 604"/>
              <a:gd name="T7" fmla="*/ 34 h 235"/>
              <a:gd name="T8" fmla="*/ 339 w 604"/>
              <a:gd name="T9" fmla="*/ 57 h 235"/>
              <a:gd name="T10" fmla="*/ 363 w 604"/>
              <a:gd name="T11" fmla="*/ 87 h 235"/>
              <a:gd name="T12" fmla="*/ 382 w 604"/>
              <a:gd name="T13" fmla="*/ 121 h 235"/>
              <a:gd name="T14" fmla="*/ 392 w 604"/>
              <a:gd name="T15" fmla="*/ 158 h 235"/>
              <a:gd name="T16" fmla="*/ 411 w 604"/>
              <a:gd name="T17" fmla="*/ 142 h 235"/>
              <a:gd name="T18" fmla="*/ 433 w 604"/>
              <a:gd name="T19" fmla="*/ 130 h 235"/>
              <a:gd name="T20" fmla="*/ 456 w 604"/>
              <a:gd name="T21" fmla="*/ 124 h 235"/>
              <a:gd name="T22" fmla="*/ 481 w 604"/>
              <a:gd name="T23" fmla="*/ 121 h 235"/>
              <a:gd name="T24" fmla="*/ 513 w 604"/>
              <a:gd name="T25" fmla="*/ 125 h 235"/>
              <a:gd name="T26" fmla="*/ 542 w 604"/>
              <a:gd name="T27" fmla="*/ 137 h 235"/>
              <a:gd name="T28" fmla="*/ 565 w 604"/>
              <a:gd name="T29" fmla="*/ 154 h 235"/>
              <a:gd name="T30" fmla="*/ 585 w 604"/>
              <a:gd name="T31" fmla="*/ 178 h 235"/>
              <a:gd name="T32" fmla="*/ 598 w 604"/>
              <a:gd name="T33" fmla="*/ 205 h 235"/>
              <a:gd name="T34" fmla="*/ 604 w 604"/>
              <a:gd name="T35" fmla="*/ 235 h 235"/>
              <a:gd name="T36" fmla="*/ 3 w 604"/>
              <a:gd name="T37" fmla="*/ 234 h 235"/>
              <a:gd name="T38" fmla="*/ 0 w 604"/>
              <a:gd name="T39" fmla="*/ 197 h 235"/>
              <a:gd name="T40" fmla="*/ 5 w 604"/>
              <a:gd name="T41" fmla="*/ 157 h 235"/>
              <a:gd name="T42" fmla="*/ 15 w 604"/>
              <a:gd name="T43" fmla="*/ 120 h 235"/>
              <a:gd name="T44" fmla="*/ 34 w 604"/>
              <a:gd name="T45" fmla="*/ 86 h 235"/>
              <a:gd name="T46" fmla="*/ 58 w 604"/>
              <a:gd name="T47" fmla="*/ 57 h 235"/>
              <a:gd name="T48" fmla="*/ 87 w 604"/>
              <a:gd name="T49" fmla="*/ 34 h 235"/>
              <a:gd name="T50" fmla="*/ 121 w 604"/>
              <a:gd name="T51" fmla="*/ 15 h 235"/>
              <a:gd name="T52" fmla="*/ 159 w 604"/>
              <a:gd name="T53" fmla="*/ 4 h 235"/>
              <a:gd name="T54" fmla="*/ 199 w 604"/>
              <a:gd name="T55" fmla="*/ 0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04" h="235">
                <a:moveTo>
                  <a:pt x="199" y="0"/>
                </a:moveTo>
                <a:lnTo>
                  <a:pt x="239" y="4"/>
                </a:lnTo>
                <a:lnTo>
                  <a:pt x="276" y="15"/>
                </a:lnTo>
                <a:lnTo>
                  <a:pt x="310" y="34"/>
                </a:lnTo>
                <a:lnTo>
                  <a:pt x="339" y="57"/>
                </a:lnTo>
                <a:lnTo>
                  <a:pt x="363" y="87"/>
                </a:lnTo>
                <a:lnTo>
                  <a:pt x="382" y="121"/>
                </a:lnTo>
                <a:lnTo>
                  <a:pt x="392" y="158"/>
                </a:lnTo>
                <a:lnTo>
                  <a:pt x="411" y="142"/>
                </a:lnTo>
                <a:lnTo>
                  <a:pt x="433" y="130"/>
                </a:lnTo>
                <a:lnTo>
                  <a:pt x="456" y="124"/>
                </a:lnTo>
                <a:lnTo>
                  <a:pt x="481" y="121"/>
                </a:lnTo>
                <a:lnTo>
                  <a:pt x="513" y="125"/>
                </a:lnTo>
                <a:lnTo>
                  <a:pt x="542" y="137"/>
                </a:lnTo>
                <a:lnTo>
                  <a:pt x="565" y="154"/>
                </a:lnTo>
                <a:lnTo>
                  <a:pt x="585" y="178"/>
                </a:lnTo>
                <a:lnTo>
                  <a:pt x="598" y="205"/>
                </a:lnTo>
                <a:lnTo>
                  <a:pt x="604" y="235"/>
                </a:lnTo>
                <a:lnTo>
                  <a:pt x="3" y="234"/>
                </a:lnTo>
                <a:lnTo>
                  <a:pt x="0" y="197"/>
                </a:lnTo>
                <a:lnTo>
                  <a:pt x="5" y="157"/>
                </a:lnTo>
                <a:lnTo>
                  <a:pt x="15" y="120"/>
                </a:lnTo>
                <a:lnTo>
                  <a:pt x="34" y="86"/>
                </a:lnTo>
                <a:lnTo>
                  <a:pt x="58" y="57"/>
                </a:lnTo>
                <a:lnTo>
                  <a:pt x="87" y="34"/>
                </a:lnTo>
                <a:lnTo>
                  <a:pt x="121" y="15"/>
                </a:lnTo>
                <a:lnTo>
                  <a:pt x="159" y="4"/>
                </a:lnTo>
                <a:lnTo>
                  <a:pt x="199" y="0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0">
            <a:solidFill>
              <a:sysClr val="window" lastClr="FFFFFF">
                <a:lumMod val="85000"/>
              </a:sys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Freeform 173">
            <a:extLst>
              <a:ext uri="{FF2B5EF4-FFF2-40B4-BE49-F238E27FC236}">
                <a16:creationId xmlns:a16="http://schemas.microsoft.com/office/drawing/2014/main" xmlns="" id="{544A3CFF-F6A3-4107-9875-9BE3547BFF27}"/>
              </a:ext>
            </a:extLst>
          </p:cNvPr>
          <p:cNvSpPr>
            <a:spLocks/>
          </p:cNvSpPr>
          <p:nvPr/>
        </p:nvSpPr>
        <p:spPr bwMode="auto">
          <a:xfrm>
            <a:off x="6973797" y="4196350"/>
            <a:ext cx="322406" cy="126682"/>
          </a:xfrm>
          <a:custGeom>
            <a:avLst/>
            <a:gdLst>
              <a:gd name="T0" fmla="*/ 168 w 509"/>
              <a:gd name="T1" fmla="*/ 0 h 200"/>
              <a:gd name="T2" fmla="*/ 202 w 509"/>
              <a:gd name="T3" fmla="*/ 4 h 200"/>
              <a:gd name="T4" fmla="*/ 233 w 509"/>
              <a:gd name="T5" fmla="*/ 14 h 200"/>
              <a:gd name="T6" fmla="*/ 262 w 509"/>
              <a:gd name="T7" fmla="*/ 28 h 200"/>
              <a:gd name="T8" fmla="*/ 287 w 509"/>
              <a:gd name="T9" fmla="*/ 49 h 200"/>
              <a:gd name="T10" fmla="*/ 306 w 509"/>
              <a:gd name="T11" fmla="*/ 74 h 200"/>
              <a:gd name="T12" fmla="*/ 322 w 509"/>
              <a:gd name="T13" fmla="*/ 103 h 200"/>
              <a:gd name="T14" fmla="*/ 331 w 509"/>
              <a:gd name="T15" fmla="*/ 134 h 200"/>
              <a:gd name="T16" fmla="*/ 352 w 509"/>
              <a:gd name="T17" fmla="*/ 117 h 200"/>
              <a:gd name="T18" fmla="*/ 378 w 509"/>
              <a:gd name="T19" fmla="*/ 107 h 200"/>
              <a:gd name="T20" fmla="*/ 406 w 509"/>
              <a:gd name="T21" fmla="*/ 103 h 200"/>
              <a:gd name="T22" fmla="*/ 433 w 509"/>
              <a:gd name="T23" fmla="*/ 106 h 200"/>
              <a:gd name="T24" fmla="*/ 457 w 509"/>
              <a:gd name="T25" fmla="*/ 116 h 200"/>
              <a:gd name="T26" fmla="*/ 478 w 509"/>
              <a:gd name="T27" fmla="*/ 131 h 200"/>
              <a:gd name="T28" fmla="*/ 494 w 509"/>
              <a:gd name="T29" fmla="*/ 150 h 200"/>
              <a:gd name="T30" fmla="*/ 504 w 509"/>
              <a:gd name="T31" fmla="*/ 174 h 200"/>
              <a:gd name="T32" fmla="*/ 509 w 509"/>
              <a:gd name="T33" fmla="*/ 200 h 200"/>
              <a:gd name="T34" fmla="*/ 3 w 509"/>
              <a:gd name="T35" fmla="*/ 199 h 200"/>
              <a:gd name="T36" fmla="*/ 0 w 509"/>
              <a:gd name="T37" fmla="*/ 167 h 200"/>
              <a:gd name="T38" fmla="*/ 4 w 509"/>
              <a:gd name="T39" fmla="*/ 133 h 200"/>
              <a:gd name="T40" fmla="*/ 13 w 509"/>
              <a:gd name="T41" fmla="*/ 102 h 200"/>
              <a:gd name="T42" fmla="*/ 29 w 509"/>
              <a:gd name="T43" fmla="*/ 74 h 200"/>
              <a:gd name="T44" fmla="*/ 50 w 509"/>
              <a:gd name="T45" fmla="*/ 49 h 200"/>
              <a:gd name="T46" fmla="*/ 75 w 509"/>
              <a:gd name="T47" fmla="*/ 28 h 200"/>
              <a:gd name="T48" fmla="*/ 102 w 509"/>
              <a:gd name="T49" fmla="*/ 13 h 200"/>
              <a:gd name="T50" fmla="*/ 134 w 509"/>
              <a:gd name="T51" fmla="*/ 4 h 200"/>
              <a:gd name="T52" fmla="*/ 168 w 509"/>
              <a:gd name="T53" fmla="*/ 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09" h="200">
                <a:moveTo>
                  <a:pt x="168" y="0"/>
                </a:moveTo>
                <a:lnTo>
                  <a:pt x="202" y="4"/>
                </a:lnTo>
                <a:lnTo>
                  <a:pt x="233" y="14"/>
                </a:lnTo>
                <a:lnTo>
                  <a:pt x="262" y="28"/>
                </a:lnTo>
                <a:lnTo>
                  <a:pt x="287" y="49"/>
                </a:lnTo>
                <a:lnTo>
                  <a:pt x="306" y="74"/>
                </a:lnTo>
                <a:lnTo>
                  <a:pt x="322" y="103"/>
                </a:lnTo>
                <a:lnTo>
                  <a:pt x="331" y="134"/>
                </a:lnTo>
                <a:lnTo>
                  <a:pt x="352" y="117"/>
                </a:lnTo>
                <a:lnTo>
                  <a:pt x="378" y="107"/>
                </a:lnTo>
                <a:lnTo>
                  <a:pt x="406" y="103"/>
                </a:lnTo>
                <a:lnTo>
                  <a:pt x="433" y="106"/>
                </a:lnTo>
                <a:lnTo>
                  <a:pt x="457" y="116"/>
                </a:lnTo>
                <a:lnTo>
                  <a:pt x="478" y="131"/>
                </a:lnTo>
                <a:lnTo>
                  <a:pt x="494" y="150"/>
                </a:lnTo>
                <a:lnTo>
                  <a:pt x="504" y="174"/>
                </a:lnTo>
                <a:lnTo>
                  <a:pt x="509" y="200"/>
                </a:lnTo>
                <a:lnTo>
                  <a:pt x="3" y="199"/>
                </a:lnTo>
                <a:lnTo>
                  <a:pt x="0" y="167"/>
                </a:lnTo>
                <a:lnTo>
                  <a:pt x="4" y="133"/>
                </a:lnTo>
                <a:lnTo>
                  <a:pt x="13" y="102"/>
                </a:lnTo>
                <a:lnTo>
                  <a:pt x="29" y="74"/>
                </a:lnTo>
                <a:lnTo>
                  <a:pt x="50" y="49"/>
                </a:lnTo>
                <a:lnTo>
                  <a:pt x="75" y="28"/>
                </a:lnTo>
                <a:lnTo>
                  <a:pt x="102" y="13"/>
                </a:lnTo>
                <a:lnTo>
                  <a:pt x="134" y="4"/>
                </a:lnTo>
                <a:lnTo>
                  <a:pt x="168" y="0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0">
            <a:solidFill>
              <a:sysClr val="window" lastClr="FFFFFF">
                <a:lumMod val="85000"/>
              </a:sys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Freeform 174">
            <a:extLst>
              <a:ext uri="{FF2B5EF4-FFF2-40B4-BE49-F238E27FC236}">
                <a16:creationId xmlns:a16="http://schemas.microsoft.com/office/drawing/2014/main" xmlns="" id="{F9A7624F-8E87-461F-BC48-56BBED9B3368}"/>
              </a:ext>
            </a:extLst>
          </p:cNvPr>
          <p:cNvSpPr>
            <a:spLocks/>
          </p:cNvSpPr>
          <p:nvPr/>
        </p:nvSpPr>
        <p:spPr bwMode="auto">
          <a:xfrm>
            <a:off x="1464200" y="2403929"/>
            <a:ext cx="423117" cy="164687"/>
          </a:xfrm>
          <a:custGeom>
            <a:avLst/>
            <a:gdLst>
              <a:gd name="T0" fmla="*/ 220 w 668"/>
              <a:gd name="T1" fmla="*/ 0 h 260"/>
              <a:gd name="T2" fmla="*/ 259 w 668"/>
              <a:gd name="T3" fmla="*/ 4 h 260"/>
              <a:gd name="T4" fmla="*/ 296 w 668"/>
              <a:gd name="T5" fmla="*/ 13 h 260"/>
              <a:gd name="T6" fmla="*/ 330 w 668"/>
              <a:gd name="T7" fmla="*/ 29 h 260"/>
              <a:gd name="T8" fmla="*/ 360 w 668"/>
              <a:gd name="T9" fmla="*/ 49 h 260"/>
              <a:gd name="T10" fmla="*/ 386 w 668"/>
              <a:gd name="T11" fmla="*/ 76 h 260"/>
              <a:gd name="T12" fmla="*/ 407 w 668"/>
              <a:gd name="T13" fmla="*/ 106 h 260"/>
              <a:gd name="T14" fmla="*/ 424 w 668"/>
              <a:gd name="T15" fmla="*/ 139 h 260"/>
              <a:gd name="T16" fmla="*/ 435 w 668"/>
              <a:gd name="T17" fmla="*/ 175 h 260"/>
              <a:gd name="T18" fmla="*/ 456 w 668"/>
              <a:gd name="T19" fmla="*/ 158 h 260"/>
              <a:gd name="T20" fmla="*/ 478 w 668"/>
              <a:gd name="T21" fmla="*/ 145 h 260"/>
              <a:gd name="T22" fmla="*/ 504 w 668"/>
              <a:gd name="T23" fmla="*/ 137 h 260"/>
              <a:gd name="T24" fmla="*/ 533 w 668"/>
              <a:gd name="T25" fmla="*/ 133 h 260"/>
              <a:gd name="T26" fmla="*/ 563 w 668"/>
              <a:gd name="T27" fmla="*/ 137 h 260"/>
              <a:gd name="T28" fmla="*/ 590 w 668"/>
              <a:gd name="T29" fmla="*/ 146 h 260"/>
              <a:gd name="T30" fmla="*/ 614 w 668"/>
              <a:gd name="T31" fmla="*/ 162 h 260"/>
              <a:gd name="T32" fmla="*/ 635 w 668"/>
              <a:gd name="T33" fmla="*/ 182 h 260"/>
              <a:gd name="T34" fmla="*/ 652 w 668"/>
              <a:gd name="T35" fmla="*/ 205 h 260"/>
              <a:gd name="T36" fmla="*/ 662 w 668"/>
              <a:gd name="T37" fmla="*/ 231 h 260"/>
              <a:gd name="T38" fmla="*/ 668 w 668"/>
              <a:gd name="T39" fmla="*/ 260 h 260"/>
              <a:gd name="T40" fmla="*/ 4 w 668"/>
              <a:gd name="T41" fmla="*/ 259 h 260"/>
              <a:gd name="T42" fmla="*/ 0 w 668"/>
              <a:gd name="T43" fmla="*/ 218 h 260"/>
              <a:gd name="T44" fmla="*/ 4 w 668"/>
              <a:gd name="T45" fmla="*/ 179 h 260"/>
              <a:gd name="T46" fmla="*/ 14 w 668"/>
              <a:gd name="T47" fmla="*/ 142 h 260"/>
              <a:gd name="T48" fmla="*/ 30 w 668"/>
              <a:gd name="T49" fmla="*/ 107 h 260"/>
              <a:gd name="T50" fmla="*/ 52 w 668"/>
              <a:gd name="T51" fmla="*/ 77 h 260"/>
              <a:gd name="T52" fmla="*/ 79 w 668"/>
              <a:gd name="T53" fmla="*/ 51 h 260"/>
              <a:gd name="T54" fmla="*/ 110 w 668"/>
              <a:gd name="T55" fmla="*/ 30 h 260"/>
              <a:gd name="T56" fmla="*/ 144 w 668"/>
              <a:gd name="T57" fmla="*/ 13 h 260"/>
              <a:gd name="T58" fmla="*/ 181 w 668"/>
              <a:gd name="T59" fmla="*/ 2 h 260"/>
              <a:gd name="T60" fmla="*/ 220 w 668"/>
              <a:gd name="T61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68" h="260">
                <a:moveTo>
                  <a:pt x="220" y="0"/>
                </a:moveTo>
                <a:lnTo>
                  <a:pt x="259" y="4"/>
                </a:lnTo>
                <a:lnTo>
                  <a:pt x="296" y="13"/>
                </a:lnTo>
                <a:lnTo>
                  <a:pt x="330" y="29"/>
                </a:lnTo>
                <a:lnTo>
                  <a:pt x="360" y="49"/>
                </a:lnTo>
                <a:lnTo>
                  <a:pt x="386" y="76"/>
                </a:lnTo>
                <a:lnTo>
                  <a:pt x="407" y="106"/>
                </a:lnTo>
                <a:lnTo>
                  <a:pt x="424" y="139"/>
                </a:lnTo>
                <a:lnTo>
                  <a:pt x="435" y="175"/>
                </a:lnTo>
                <a:lnTo>
                  <a:pt x="456" y="158"/>
                </a:lnTo>
                <a:lnTo>
                  <a:pt x="478" y="145"/>
                </a:lnTo>
                <a:lnTo>
                  <a:pt x="504" y="137"/>
                </a:lnTo>
                <a:lnTo>
                  <a:pt x="533" y="133"/>
                </a:lnTo>
                <a:lnTo>
                  <a:pt x="563" y="137"/>
                </a:lnTo>
                <a:lnTo>
                  <a:pt x="590" y="146"/>
                </a:lnTo>
                <a:lnTo>
                  <a:pt x="614" y="162"/>
                </a:lnTo>
                <a:lnTo>
                  <a:pt x="635" y="182"/>
                </a:lnTo>
                <a:lnTo>
                  <a:pt x="652" y="205"/>
                </a:lnTo>
                <a:lnTo>
                  <a:pt x="662" y="231"/>
                </a:lnTo>
                <a:lnTo>
                  <a:pt x="668" y="260"/>
                </a:lnTo>
                <a:lnTo>
                  <a:pt x="4" y="259"/>
                </a:lnTo>
                <a:lnTo>
                  <a:pt x="0" y="218"/>
                </a:lnTo>
                <a:lnTo>
                  <a:pt x="4" y="179"/>
                </a:lnTo>
                <a:lnTo>
                  <a:pt x="14" y="142"/>
                </a:lnTo>
                <a:lnTo>
                  <a:pt x="30" y="107"/>
                </a:lnTo>
                <a:lnTo>
                  <a:pt x="52" y="77"/>
                </a:lnTo>
                <a:lnTo>
                  <a:pt x="79" y="51"/>
                </a:lnTo>
                <a:lnTo>
                  <a:pt x="110" y="30"/>
                </a:lnTo>
                <a:lnTo>
                  <a:pt x="144" y="13"/>
                </a:lnTo>
                <a:lnTo>
                  <a:pt x="181" y="2"/>
                </a:lnTo>
                <a:lnTo>
                  <a:pt x="220" y="0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0">
            <a:solidFill>
              <a:sysClr val="window" lastClr="FFFFFF">
                <a:lumMod val="85000"/>
              </a:sys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Freeform 175">
            <a:extLst>
              <a:ext uri="{FF2B5EF4-FFF2-40B4-BE49-F238E27FC236}">
                <a16:creationId xmlns:a16="http://schemas.microsoft.com/office/drawing/2014/main" xmlns="" id="{004A8DAC-F2FC-4B45-A1BE-606832324324}"/>
              </a:ext>
            </a:extLst>
          </p:cNvPr>
          <p:cNvSpPr>
            <a:spLocks/>
          </p:cNvSpPr>
          <p:nvPr/>
        </p:nvSpPr>
        <p:spPr bwMode="auto">
          <a:xfrm>
            <a:off x="8279438" y="1928378"/>
            <a:ext cx="362943" cy="142517"/>
          </a:xfrm>
          <a:custGeom>
            <a:avLst/>
            <a:gdLst>
              <a:gd name="T0" fmla="*/ 188 w 573"/>
              <a:gd name="T1" fmla="*/ 0 h 225"/>
              <a:gd name="T2" fmla="*/ 226 w 573"/>
              <a:gd name="T3" fmla="*/ 4 h 225"/>
              <a:gd name="T4" fmla="*/ 262 w 573"/>
              <a:gd name="T5" fmla="*/ 16 h 225"/>
              <a:gd name="T6" fmla="*/ 295 w 573"/>
              <a:gd name="T7" fmla="*/ 33 h 225"/>
              <a:gd name="T8" fmla="*/ 322 w 573"/>
              <a:gd name="T9" fmla="*/ 57 h 225"/>
              <a:gd name="T10" fmla="*/ 344 w 573"/>
              <a:gd name="T11" fmla="*/ 84 h 225"/>
              <a:gd name="T12" fmla="*/ 363 w 573"/>
              <a:gd name="T13" fmla="*/ 115 h 225"/>
              <a:gd name="T14" fmla="*/ 373 w 573"/>
              <a:gd name="T15" fmla="*/ 151 h 225"/>
              <a:gd name="T16" fmla="*/ 390 w 573"/>
              <a:gd name="T17" fmla="*/ 136 h 225"/>
              <a:gd name="T18" fmla="*/ 411 w 573"/>
              <a:gd name="T19" fmla="*/ 126 h 225"/>
              <a:gd name="T20" fmla="*/ 433 w 573"/>
              <a:gd name="T21" fmla="*/ 118 h 225"/>
              <a:gd name="T22" fmla="*/ 457 w 573"/>
              <a:gd name="T23" fmla="*/ 115 h 225"/>
              <a:gd name="T24" fmla="*/ 487 w 573"/>
              <a:gd name="T25" fmla="*/ 119 h 225"/>
              <a:gd name="T26" fmla="*/ 514 w 573"/>
              <a:gd name="T27" fmla="*/ 131 h 225"/>
              <a:gd name="T28" fmla="*/ 537 w 573"/>
              <a:gd name="T29" fmla="*/ 148 h 225"/>
              <a:gd name="T30" fmla="*/ 555 w 573"/>
              <a:gd name="T31" fmla="*/ 169 h 225"/>
              <a:gd name="T32" fmla="*/ 568 w 573"/>
              <a:gd name="T33" fmla="*/ 195 h 225"/>
              <a:gd name="T34" fmla="*/ 573 w 573"/>
              <a:gd name="T35" fmla="*/ 225 h 225"/>
              <a:gd name="T36" fmla="*/ 4 w 573"/>
              <a:gd name="T37" fmla="*/ 224 h 225"/>
              <a:gd name="T38" fmla="*/ 0 w 573"/>
              <a:gd name="T39" fmla="*/ 189 h 225"/>
              <a:gd name="T40" fmla="*/ 4 w 573"/>
              <a:gd name="T41" fmla="*/ 151 h 225"/>
              <a:gd name="T42" fmla="*/ 16 w 573"/>
              <a:gd name="T43" fmla="*/ 115 h 225"/>
              <a:gd name="T44" fmla="*/ 33 w 573"/>
              <a:gd name="T45" fmla="*/ 83 h 225"/>
              <a:gd name="T46" fmla="*/ 56 w 573"/>
              <a:gd name="T47" fmla="*/ 55 h 225"/>
              <a:gd name="T48" fmla="*/ 84 w 573"/>
              <a:gd name="T49" fmla="*/ 33 h 225"/>
              <a:gd name="T50" fmla="*/ 115 w 573"/>
              <a:gd name="T51" fmla="*/ 15 h 225"/>
              <a:gd name="T52" fmla="*/ 151 w 573"/>
              <a:gd name="T53" fmla="*/ 4 h 225"/>
              <a:gd name="T54" fmla="*/ 188 w 573"/>
              <a:gd name="T55" fmla="*/ 0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73" h="225">
                <a:moveTo>
                  <a:pt x="188" y="0"/>
                </a:moveTo>
                <a:lnTo>
                  <a:pt x="226" y="4"/>
                </a:lnTo>
                <a:lnTo>
                  <a:pt x="262" y="16"/>
                </a:lnTo>
                <a:lnTo>
                  <a:pt x="295" y="33"/>
                </a:lnTo>
                <a:lnTo>
                  <a:pt x="322" y="57"/>
                </a:lnTo>
                <a:lnTo>
                  <a:pt x="344" y="84"/>
                </a:lnTo>
                <a:lnTo>
                  <a:pt x="363" y="115"/>
                </a:lnTo>
                <a:lnTo>
                  <a:pt x="373" y="151"/>
                </a:lnTo>
                <a:lnTo>
                  <a:pt x="390" y="136"/>
                </a:lnTo>
                <a:lnTo>
                  <a:pt x="411" y="126"/>
                </a:lnTo>
                <a:lnTo>
                  <a:pt x="433" y="118"/>
                </a:lnTo>
                <a:lnTo>
                  <a:pt x="457" y="115"/>
                </a:lnTo>
                <a:lnTo>
                  <a:pt x="487" y="119"/>
                </a:lnTo>
                <a:lnTo>
                  <a:pt x="514" y="131"/>
                </a:lnTo>
                <a:lnTo>
                  <a:pt x="537" y="148"/>
                </a:lnTo>
                <a:lnTo>
                  <a:pt x="555" y="169"/>
                </a:lnTo>
                <a:lnTo>
                  <a:pt x="568" y="195"/>
                </a:lnTo>
                <a:lnTo>
                  <a:pt x="573" y="225"/>
                </a:lnTo>
                <a:lnTo>
                  <a:pt x="4" y="224"/>
                </a:lnTo>
                <a:lnTo>
                  <a:pt x="0" y="189"/>
                </a:lnTo>
                <a:lnTo>
                  <a:pt x="4" y="151"/>
                </a:lnTo>
                <a:lnTo>
                  <a:pt x="16" y="115"/>
                </a:lnTo>
                <a:lnTo>
                  <a:pt x="33" y="83"/>
                </a:lnTo>
                <a:lnTo>
                  <a:pt x="56" y="55"/>
                </a:lnTo>
                <a:lnTo>
                  <a:pt x="84" y="33"/>
                </a:lnTo>
                <a:lnTo>
                  <a:pt x="115" y="15"/>
                </a:lnTo>
                <a:lnTo>
                  <a:pt x="151" y="4"/>
                </a:lnTo>
                <a:lnTo>
                  <a:pt x="188" y="0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0">
            <a:solidFill>
              <a:sysClr val="window" lastClr="FFFFFF">
                <a:lumMod val="85000"/>
              </a:sys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Freeform 176">
            <a:extLst>
              <a:ext uri="{FF2B5EF4-FFF2-40B4-BE49-F238E27FC236}">
                <a16:creationId xmlns:a16="http://schemas.microsoft.com/office/drawing/2014/main" xmlns="" id="{F0159747-7F79-4560-BC88-EF260584109E}"/>
              </a:ext>
            </a:extLst>
          </p:cNvPr>
          <p:cNvSpPr>
            <a:spLocks/>
          </p:cNvSpPr>
          <p:nvPr/>
        </p:nvSpPr>
        <p:spPr bwMode="auto">
          <a:xfrm>
            <a:off x="0" y="4865145"/>
            <a:ext cx="1631942" cy="1997316"/>
          </a:xfrm>
          <a:custGeom>
            <a:avLst/>
            <a:gdLst>
              <a:gd name="T0" fmla="*/ 1444 w 1457"/>
              <a:gd name="T1" fmla="*/ 0 h 1365"/>
              <a:gd name="T2" fmla="*/ 1457 w 1457"/>
              <a:gd name="T3" fmla="*/ 126 h 1365"/>
              <a:gd name="T4" fmla="*/ 1098 w 1457"/>
              <a:gd name="T5" fmla="*/ 346 h 1365"/>
              <a:gd name="T6" fmla="*/ 869 w 1457"/>
              <a:gd name="T7" fmla="*/ 738 h 1365"/>
              <a:gd name="T8" fmla="*/ 424 w 1457"/>
              <a:gd name="T9" fmla="*/ 929 h 1365"/>
              <a:gd name="T10" fmla="*/ 229 w 1457"/>
              <a:gd name="T11" fmla="*/ 1172 h 1365"/>
              <a:gd name="T12" fmla="*/ 0 w 1457"/>
              <a:gd name="T13" fmla="*/ 1365 h 1365"/>
              <a:gd name="T14" fmla="*/ 0 w 1457"/>
              <a:gd name="T15" fmla="*/ 18 h 1365"/>
              <a:gd name="T16" fmla="*/ 1444 w 1457"/>
              <a:gd name="T17" fmla="*/ 0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57" h="1365">
                <a:moveTo>
                  <a:pt x="1444" y="0"/>
                </a:moveTo>
                <a:lnTo>
                  <a:pt x="1457" y="126"/>
                </a:lnTo>
                <a:lnTo>
                  <a:pt x="1098" y="346"/>
                </a:lnTo>
                <a:lnTo>
                  <a:pt x="869" y="738"/>
                </a:lnTo>
                <a:lnTo>
                  <a:pt x="424" y="929"/>
                </a:lnTo>
                <a:lnTo>
                  <a:pt x="229" y="1172"/>
                </a:lnTo>
                <a:lnTo>
                  <a:pt x="0" y="1365"/>
                </a:lnTo>
                <a:lnTo>
                  <a:pt x="0" y="18"/>
                </a:lnTo>
                <a:lnTo>
                  <a:pt x="1444" y="0"/>
                </a:lnTo>
                <a:close/>
              </a:path>
            </a:pathLst>
          </a:custGeom>
          <a:solidFill>
            <a:srgbClr val="EC6D6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Freeform 205">
            <a:extLst>
              <a:ext uri="{FF2B5EF4-FFF2-40B4-BE49-F238E27FC236}">
                <a16:creationId xmlns:a16="http://schemas.microsoft.com/office/drawing/2014/main" xmlns="" id="{B15D3289-584F-4268-90E8-6ADB852B5AE4}"/>
              </a:ext>
            </a:extLst>
          </p:cNvPr>
          <p:cNvSpPr>
            <a:spLocks/>
          </p:cNvSpPr>
          <p:nvPr/>
        </p:nvSpPr>
        <p:spPr bwMode="auto">
          <a:xfrm>
            <a:off x="1205195" y="4653452"/>
            <a:ext cx="135529" cy="144489"/>
          </a:xfrm>
          <a:custGeom>
            <a:avLst/>
            <a:gdLst>
              <a:gd name="T0" fmla="*/ 83 w 121"/>
              <a:gd name="T1" fmla="*/ 0 h 129"/>
              <a:gd name="T2" fmla="*/ 94 w 121"/>
              <a:gd name="T3" fmla="*/ 6 h 129"/>
              <a:gd name="T4" fmla="*/ 103 w 121"/>
              <a:gd name="T5" fmla="*/ 14 h 129"/>
              <a:gd name="T6" fmla="*/ 109 w 121"/>
              <a:gd name="T7" fmla="*/ 25 h 129"/>
              <a:gd name="T8" fmla="*/ 110 w 121"/>
              <a:gd name="T9" fmla="*/ 38 h 129"/>
              <a:gd name="T10" fmla="*/ 109 w 121"/>
              <a:gd name="T11" fmla="*/ 44 h 129"/>
              <a:gd name="T12" fmla="*/ 117 w 121"/>
              <a:gd name="T13" fmla="*/ 51 h 129"/>
              <a:gd name="T14" fmla="*/ 121 w 121"/>
              <a:gd name="T15" fmla="*/ 63 h 129"/>
              <a:gd name="T16" fmla="*/ 121 w 121"/>
              <a:gd name="T17" fmla="*/ 75 h 129"/>
              <a:gd name="T18" fmla="*/ 115 w 121"/>
              <a:gd name="T19" fmla="*/ 88 h 129"/>
              <a:gd name="T20" fmla="*/ 103 w 121"/>
              <a:gd name="T21" fmla="*/ 99 h 129"/>
              <a:gd name="T22" fmla="*/ 89 w 121"/>
              <a:gd name="T23" fmla="*/ 103 h 129"/>
              <a:gd name="T24" fmla="*/ 89 w 121"/>
              <a:gd name="T25" fmla="*/ 105 h 129"/>
              <a:gd name="T26" fmla="*/ 85 w 121"/>
              <a:gd name="T27" fmla="*/ 116 h 129"/>
              <a:gd name="T28" fmla="*/ 79 w 121"/>
              <a:gd name="T29" fmla="*/ 123 h 129"/>
              <a:gd name="T30" fmla="*/ 69 w 121"/>
              <a:gd name="T31" fmla="*/ 127 h 129"/>
              <a:gd name="T32" fmla="*/ 58 w 121"/>
              <a:gd name="T33" fmla="*/ 129 h 129"/>
              <a:gd name="T34" fmla="*/ 51 w 121"/>
              <a:gd name="T35" fmla="*/ 126 h 129"/>
              <a:gd name="T36" fmla="*/ 46 w 121"/>
              <a:gd name="T37" fmla="*/ 123 h 129"/>
              <a:gd name="T38" fmla="*/ 41 w 121"/>
              <a:gd name="T39" fmla="*/ 118 h 129"/>
              <a:gd name="T40" fmla="*/ 38 w 121"/>
              <a:gd name="T41" fmla="*/ 113 h 129"/>
              <a:gd name="T42" fmla="*/ 30 w 121"/>
              <a:gd name="T43" fmla="*/ 114 h 129"/>
              <a:gd name="T44" fmla="*/ 24 w 121"/>
              <a:gd name="T45" fmla="*/ 114 h 129"/>
              <a:gd name="T46" fmla="*/ 13 w 121"/>
              <a:gd name="T47" fmla="*/ 110 h 129"/>
              <a:gd name="T48" fmla="*/ 5 w 121"/>
              <a:gd name="T49" fmla="*/ 104 h 129"/>
              <a:gd name="T50" fmla="*/ 0 w 121"/>
              <a:gd name="T51" fmla="*/ 95 h 129"/>
              <a:gd name="T52" fmla="*/ 0 w 121"/>
              <a:gd name="T53" fmla="*/ 83 h 129"/>
              <a:gd name="T54" fmla="*/ 1 w 121"/>
              <a:gd name="T55" fmla="*/ 78 h 129"/>
              <a:gd name="T56" fmla="*/ 5 w 121"/>
              <a:gd name="T57" fmla="*/ 72 h 129"/>
              <a:gd name="T58" fmla="*/ 9 w 121"/>
              <a:gd name="T59" fmla="*/ 67 h 129"/>
              <a:gd name="T60" fmla="*/ 1 w 121"/>
              <a:gd name="T61" fmla="*/ 54 h 129"/>
              <a:gd name="T62" fmla="*/ 0 w 121"/>
              <a:gd name="T63" fmla="*/ 37 h 129"/>
              <a:gd name="T64" fmla="*/ 5 w 121"/>
              <a:gd name="T65" fmla="*/ 23 h 129"/>
              <a:gd name="T66" fmla="*/ 14 w 121"/>
              <a:gd name="T67" fmla="*/ 12 h 129"/>
              <a:gd name="T68" fmla="*/ 28 w 121"/>
              <a:gd name="T69" fmla="*/ 7 h 129"/>
              <a:gd name="T70" fmla="*/ 42 w 121"/>
              <a:gd name="T71" fmla="*/ 6 h 129"/>
              <a:gd name="T72" fmla="*/ 49 w 121"/>
              <a:gd name="T73" fmla="*/ 7 h 129"/>
              <a:gd name="T74" fmla="*/ 54 w 121"/>
              <a:gd name="T75" fmla="*/ 10 h 129"/>
              <a:gd name="T76" fmla="*/ 67 w 121"/>
              <a:gd name="T77" fmla="*/ 2 h 129"/>
              <a:gd name="T78" fmla="*/ 83 w 121"/>
              <a:gd name="T79" fmla="*/ 0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1" h="129">
                <a:moveTo>
                  <a:pt x="83" y="0"/>
                </a:moveTo>
                <a:lnTo>
                  <a:pt x="94" y="6"/>
                </a:lnTo>
                <a:lnTo>
                  <a:pt x="103" y="14"/>
                </a:lnTo>
                <a:lnTo>
                  <a:pt x="109" y="25"/>
                </a:lnTo>
                <a:lnTo>
                  <a:pt x="110" y="38"/>
                </a:lnTo>
                <a:lnTo>
                  <a:pt x="109" y="44"/>
                </a:lnTo>
                <a:lnTo>
                  <a:pt x="117" y="51"/>
                </a:lnTo>
                <a:lnTo>
                  <a:pt x="121" y="63"/>
                </a:lnTo>
                <a:lnTo>
                  <a:pt x="121" y="75"/>
                </a:lnTo>
                <a:lnTo>
                  <a:pt x="115" y="88"/>
                </a:lnTo>
                <a:lnTo>
                  <a:pt x="103" y="99"/>
                </a:lnTo>
                <a:lnTo>
                  <a:pt x="89" y="103"/>
                </a:lnTo>
                <a:lnTo>
                  <a:pt x="89" y="105"/>
                </a:lnTo>
                <a:lnTo>
                  <a:pt x="85" y="116"/>
                </a:lnTo>
                <a:lnTo>
                  <a:pt x="79" y="123"/>
                </a:lnTo>
                <a:lnTo>
                  <a:pt x="69" y="127"/>
                </a:lnTo>
                <a:lnTo>
                  <a:pt x="58" y="129"/>
                </a:lnTo>
                <a:lnTo>
                  <a:pt x="51" y="126"/>
                </a:lnTo>
                <a:lnTo>
                  <a:pt x="46" y="123"/>
                </a:lnTo>
                <a:lnTo>
                  <a:pt x="41" y="118"/>
                </a:lnTo>
                <a:lnTo>
                  <a:pt x="38" y="113"/>
                </a:lnTo>
                <a:lnTo>
                  <a:pt x="30" y="114"/>
                </a:lnTo>
                <a:lnTo>
                  <a:pt x="24" y="114"/>
                </a:lnTo>
                <a:lnTo>
                  <a:pt x="13" y="110"/>
                </a:lnTo>
                <a:lnTo>
                  <a:pt x="5" y="104"/>
                </a:lnTo>
                <a:lnTo>
                  <a:pt x="0" y="95"/>
                </a:lnTo>
                <a:lnTo>
                  <a:pt x="0" y="83"/>
                </a:lnTo>
                <a:lnTo>
                  <a:pt x="1" y="78"/>
                </a:lnTo>
                <a:lnTo>
                  <a:pt x="5" y="72"/>
                </a:lnTo>
                <a:lnTo>
                  <a:pt x="9" y="67"/>
                </a:lnTo>
                <a:lnTo>
                  <a:pt x="1" y="54"/>
                </a:lnTo>
                <a:lnTo>
                  <a:pt x="0" y="37"/>
                </a:lnTo>
                <a:lnTo>
                  <a:pt x="5" y="23"/>
                </a:lnTo>
                <a:lnTo>
                  <a:pt x="14" y="12"/>
                </a:lnTo>
                <a:lnTo>
                  <a:pt x="28" y="7"/>
                </a:lnTo>
                <a:lnTo>
                  <a:pt x="42" y="6"/>
                </a:lnTo>
                <a:lnTo>
                  <a:pt x="49" y="7"/>
                </a:lnTo>
                <a:lnTo>
                  <a:pt x="54" y="10"/>
                </a:lnTo>
                <a:lnTo>
                  <a:pt x="67" y="2"/>
                </a:lnTo>
                <a:lnTo>
                  <a:pt x="83" y="0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Freeform 206">
            <a:extLst>
              <a:ext uri="{FF2B5EF4-FFF2-40B4-BE49-F238E27FC236}">
                <a16:creationId xmlns:a16="http://schemas.microsoft.com/office/drawing/2014/main" xmlns="" id="{1D423DBB-2943-46CE-89D9-824C9341786F}"/>
              </a:ext>
            </a:extLst>
          </p:cNvPr>
          <p:cNvSpPr>
            <a:spLocks/>
          </p:cNvSpPr>
          <p:nvPr/>
        </p:nvSpPr>
        <p:spPr bwMode="auto">
          <a:xfrm>
            <a:off x="894936" y="4595208"/>
            <a:ext cx="190412" cy="202733"/>
          </a:xfrm>
          <a:custGeom>
            <a:avLst/>
            <a:gdLst>
              <a:gd name="T0" fmla="*/ 116 w 170"/>
              <a:gd name="T1" fmla="*/ 0 h 181"/>
              <a:gd name="T2" fmla="*/ 130 w 170"/>
              <a:gd name="T3" fmla="*/ 5 h 181"/>
              <a:gd name="T4" fmla="*/ 142 w 170"/>
              <a:gd name="T5" fmla="*/ 13 h 181"/>
              <a:gd name="T6" fmla="*/ 150 w 170"/>
              <a:gd name="T7" fmla="*/ 25 h 181"/>
              <a:gd name="T8" fmla="*/ 155 w 170"/>
              <a:gd name="T9" fmla="*/ 39 h 181"/>
              <a:gd name="T10" fmla="*/ 155 w 170"/>
              <a:gd name="T11" fmla="*/ 54 h 181"/>
              <a:gd name="T12" fmla="*/ 153 w 170"/>
              <a:gd name="T13" fmla="*/ 60 h 181"/>
              <a:gd name="T14" fmla="*/ 163 w 170"/>
              <a:gd name="T15" fmla="*/ 73 h 181"/>
              <a:gd name="T16" fmla="*/ 170 w 170"/>
              <a:gd name="T17" fmla="*/ 88 h 181"/>
              <a:gd name="T18" fmla="*/ 170 w 170"/>
              <a:gd name="T19" fmla="*/ 105 h 181"/>
              <a:gd name="T20" fmla="*/ 164 w 170"/>
              <a:gd name="T21" fmla="*/ 119 h 181"/>
              <a:gd name="T22" fmla="*/ 155 w 170"/>
              <a:gd name="T23" fmla="*/ 132 h 181"/>
              <a:gd name="T24" fmla="*/ 142 w 170"/>
              <a:gd name="T25" fmla="*/ 140 h 181"/>
              <a:gd name="T26" fmla="*/ 127 w 170"/>
              <a:gd name="T27" fmla="*/ 144 h 181"/>
              <a:gd name="T28" fmla="*/ 127 w 170"/>
              <a:gd name="T29" fmla="*/ 148 h 181"/>
              <a:gd name="T30" fmla="*/ 121 w 170"/>
              <a:gd name="T31" fmla="*/ 162 h 181"/>
              <a:gd name="T32" fmla="*/ 111 w 170"/>
              <a:gd name="T33" fmla="*/ 174 h 181"/>
              <a:gd name="T34" fmla="*/ 98 w 170"/>
              <a:gd name="T35" fmla="*/ 179 h 181"/>
              <a:gd name="T36" fmla="*/ 82 w 170"/>
              <a:gd name="T37" fmla="*/ 181 h 181"/>
              <a:gd name="T38" fmla="*/ 70 w 170"/>
              <a:gd name="T39" fmla="*/ 177 h 181"/>
              <a:gd name="T40" fmla="*/ 60 w 170"/>
              <a:gd name="T41" fmla="*/ 169 h 181"/>
              <a:gd name="T42" fmla="*/ 53 w 170"/>
              <a:gd name="T43" fmla="*/ 159 h 181"/>
              <a:gd name="T44" fmla="*/ 47 w 170"/>
              <a:gd name="T45" fmla="*/ 161 h 181"/>
              <a:gd name="T46" fmla="*/ 40 w 170"/>
              <a:gd name="T47" fmla="*/ 161 h 181"/>
              <a:gd name="T48" fmla="*/ 32 w 170"/>
              <a:gd name="T49" fmla="*/ 161 h 181"/>
              <a:gd name="T50" fmla="*/ 18 w 170"/>
              <a:gd name="T51" fmla="*/ 156 h 181"/>
              <a:gd name="T52" fmla="*/ 7 w 170"/>
              <a:gd name="T53" fmla="*/ 145 h 181"/>
              <a:gd name="T54" fmla="*/ 1 w 170"/>
              <a:gd name="T55" fmla="*/ 132 h 181"/>
              <a:gd name="T56" fmla="*/ 1 w 170"/>
              <a:gd name="T57" fmla="*/ 117 h 181"/>
              <a:gd name="T58" fmla="*/ 5 w 170"/>
              <a:gd name="T59" fmla="*/ 105 h 181"/>
              <a:gd name="T60" fmla="*/ 13 w 170"/>
              <a:gd name="T61" fmla="*/ 94 h 181"/>
              <a:gd name="T62" fmla="*/ 5 w 170"/>
              <a:gd name="T63" fmla="*/ 83 h 181"/>
              <a:gd name="T64" fmla="*/ 0 w 170"/>
              <a:gd name="T65" fmla="*/ 67 h 181"/>
              <a:gd name="T66" fmla="*/ 0 w 170"/>
              <a:gd name="T67" fmla="*/ 51 h 181"/>
              <a:gd name="T68" fmla="*/ 5 w 170"/>
              <a:gd name="T69" fmla="*/ 35 h 181"/>
              <a:gd name="T70" fmla="*/ 15 w 170"/>
              <a:gd name="T71" fmla="*/ 22 h 181"/>
              <a:gd name="T72" fmla="*/ 28 w 170"/>
              <a:gd name="T73" fmla="*/ 13 h 181"/>
              <a:gd name="T74" fmla="*/ 43 w 170"/>
              <a:gd name="T75" fmla="*/ 8 h 181"/>
              <a:gd name="T76" fmla="*/ 60 w 170"/>
              <a:gd name="T77" fmla="*/ 8 h 181"/>
              <a:gd name="T78" fmla="*/ 69 w 170"/>
              <a:gd name="T79" fmla="*/ 11 h 181"/>
              <a:gd name="T80" fmla="*/ 75 w 170"/>
              <a:gd name="T81" fmla="*/ 13 h 181"/>
              <a:gd name="T82" fmla="*/ 87 w 170"/>
              <a:gd name="T83" fmla="*/ 5 h 181"/>
              <a:gd name="T84" fmla="*/ 100 w 170"/>
              <a:gd name="T85" fmla="*/ 0 h 181"/>
              <a:gd name="T86" fmla="*/ 116 w 170"/>
              <a:gd name="T87" fmla="*/ 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70" h="181">
                <a:moveTo>
                  <a:pt x="116" y="0"/>
                </a:moveTo>
                <a:lnTo>
                  <a:pt x="130" y="5"/>
                </a:lnTo>
                <a:lnTo>
                  <a:pt x="142" y="13"/>
                </a:lnTo>
                <a:lnTo>
                  <a:pt x="150" y="25"/>
                </a:lnTo>
                <a:lnTo>
                  <a:pt x="155" y="39"/>
                </a:lnTo>
                <a:lnTo>
                  <a:pt x="155" y="54"/>
                </a:lnTo>
                <a:lnTo>
                  <a:pt x="153" y="60"/>
                </a:lnTo>
                <a:lnTo>
                  <a:pt x="163" y="73"/>
                </a:lnTo>
                <a:lnTo>
                  <a:pt x="170" y="88"/>
                </a:lnTo>
                <a:lnTo>
                  <a:pt x="170" y="105"/>
                </a:lnTo>
                <a:lnTo>
                  <a:pt x="164" y="119"/>
                </a:lnTo>
                <a:lnTo>
                  <a:pt x="155" y="132"/>
                </a:lnTo>
                <a:lnTo>
                  <a:pt x="142" y="140"/>
                </a:lnTo>
                <a:lnTo>
                  <a:pt x="127" y="144"/>
                </a:lnTo>
                <a:lnTo>
                  <a:pt x="127" y="148"/>
                </a:lnTo>
                <a:lnTo>
                  <a:pt x="121" y="162"/>
                </a:lnTo>
                <a:lnTo>
                  <a:pt x="111" y="174"/>
                </a:lnTo>
                <a:lnTo>
                  <a:pt x="98" y="179"/>
                </a:lnTo>
                <a:lnTo>
                  <a:pt x="82" y="181"/>
                </a:lnTo>
                <a:lnTo>
                  <a:pt x="70" y="177"/>
                </a:lnTo>
                <a:lnTo>
                  <a:pt x="60" y="169"/>
                </a:lnTo>
                <a:lnTo>
                  <a:pt x="53" y="159"/>
                </a:lnTo>
                <a:lnTo>
                  <a:pt x="47" y="161"/>
                </a:lnTo>
                <a:lnTo>
                  <a:pt x="40" y="161"/>
                </a:lnTo>
                <a:lnTo>
                  <a:pt x="32" y="161"/>
                </a:lnTo>
                <a:lnTo>
                  <a:pt x="18" y="156"/>
                </a:lnTo>
                <a:lnTo>
                  <a:pt x="7" y="145"/>
                </a:lnTo>
                <a:lnTo>
                  <a:pt x="1" y="132"/>
                </a:lnTo>
                <a:lnTo>
                  <a:pt x="1" y="117"/>
                </a:lnTo>
                <a:lnTo>
                  <a:pt x="5" y="105"/>
                </a:lnTo>
                <a:lnTo>
                  <a:pt x="13" y="94"/>
                </a:lnTo>
                <a:lnTo>
                  <a:pt x="5" y="83"/>
                </a:lnTo>
                <a:lnTo>
                  <a:pt x="0" y="67"/>
                </a:lnTo>
                <a:lnTo>
                  <a:pt x="0" y="51"/>
                </a:lnTo>
                <a:lnTo>
                  <a:pt x="5" y="35"/>
                </a:lnTo>
                <a:lnTo>
                  <a:pt x="15" y="22"/>
                </a:lnTo>
                <a:lnTo>
                  <a:pt x="28" y="13"/>
                </a:lnTo>
                <a:lnTo>
                  <a:pt x="43" y="8"/>
                </a:lnTo>
                <a:lnTo>
                  <a:pt x="60" y="8"/>
                </a:lnTo>
                <a:lnTo>
                  <a:pt x="69" y="11"/>
                </a:lnTo>
                <a:lnTo>
                  <a:pt x="75" y="13"/>
                </a:lnTo>
                <a:lnTo>
                  <a:pt x="87" y="5"/>
                </a:lnTo>
                <a:lnTo>
                  <a:pt x="100" y="0"/>
                </a:lnTo>
                <a:lnTo>
                  <a:pt x="116" y="0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Freeform 207">
            <a:extLst>
              <a:ext uri="{FF2B5EF4-FFF2-40B4-BE49-F238E27FC236}">
                <a16:creationId xmlns:a16="http://schemas.microsoft.com/office/drawing/2014/main" xmlns="" id="{3C1EF42A-1F6C-4A88-A7BA-DA26FC1C1004}"/>
              </a:ext>
            </a:extLst>
          </p:cNvPr>
          <p:cNvSpPr>
            <a:spLocks/>
          </p:cNvSpPr>
          <p:nvPr/>
        </p:nvSpPr>
        <p:spPr bwMode="auto">
          <a:xfrm>
            <a:off x="2007164" y="4219985"/>
            <a:ext cx="968860" cy="316980"/>
          </a:xfrm>
          <a:custGeom>
            <a:avLst/>
            <a:gdLst>
              <a:gd name="T0" fmla="*/ 776 w 865"/>
              <a:gd name="T1" fmla="*/ 3 h 283"/>
              <a:gd name="T2" fmla="*/ 788 w 865"/>
              <a:gd name="T3" fmla="*/ 21 h 283"/>
              <a:gd name="T4" fmla="*/ 793 w 865"/>
              <a:gd name="T5" fmla="*/ 59 h 283"/>
              <a:gd name="T6" fmla="*/ 795 w 865"/>
              <a:gd name="T7" fmla="*/ 100 h 283"/>
              <a:gd name="T8" fmla="*/ 796 w 865"/>
              <a:gd name="T9" fmla="*/ 126 h 283"/>
              <a:gd name="T10" fmla="*/ 797 w 865"/>
              <a:gd name="T11" fmla="*/ 130 h 283"/>
              <a:gd name="T12" fmla="*/ 808 w 865"/>
              <a:gd name="T13" fmla="*/ 119 h 283"/>
              <a:gd name="T14" fmla="*/ 824 w 865"/>
              <a:gd name="T15" fmla="*/ 106 h 283"/>
              <a:gd name="T16" fmla="*/ 842 w 865"/>
              <a:gd name="T17" fmla="*/ 97 h 283"/>
              <a:gd name="T18" fmla="*/ 858 w 865"/>
              <a:gd name="T19" fmla="*/ 97 h 283"/>
              <a:gd name="T20" fmla="*/ 865 w 865"/>
              <a:gd name="T21" fmla="*/ 114 h 283"/>
              <a:gd name="T22" fmla="*/ 858 w 865"/>
              <a:gd name="T23" fmla="*/ 140 h 283"/>
              <a:gd name="T24" fmla="*/ 834 w 865"/>
              <a:gd name="T25" fmla="*/ 158 h 283"/>
              <a:gd name="T26" fmla="*/ 804 w 865"/>
              <a:gd name="T27" fmla="*/ 172 h 283"/>
              <a:gd name="T28" fmla="*/ 779 w 865"/>
              <a:gd name="T29" fmla="*/ 178 h 283"/>
              <a:gd name="T30" fmla="*/ 767 w 865"/>
              <a:gd name="T31" fmla="*/ 179 h 283"/>
              <a:gd name="T32" fmla="*/ 763 w 865"/>
              <a:gd name="T33" fmla="*/ 149 h 283"/>
              <a:gd name="T34" fmla="*/ 755 w 865"/>
              <a:gd name="T35" fmla="*/ 110 h 283"/>
              <a:gd name="T36" fmla="*/ 746 w 865"/>
              <a:gd name="T37" fmla="*/ 75 h 283"/>
              <a:gd name="T38" fmla="*/ 740 w 865"/>
              <a:gd name="T39" fmla="*/ 52 h 283"/>
              <a:gd name="T40" fmla="*/ 685 w 865"/>
              <a:gd name="T41" fmla="*/ 75 h 283"/>
              <a:gd name="T42" fmla="*/ 571 w 865"/>
              <a:gd name="T43" fmla="*/ 115 h 283"/>
              <a:gd name="T44" fmla="*/ 457 w 865"/>
              <a:gd name="T45" fmla="*/ 144 h 283"/>
              <a:gd name="T46" fmla="*/ 352 w 865"/>
              <a:gd name="T47" fmla="*/ 162 h 283"/>
              <a:gd name="T48" fmla="*/ 263 w 865"/>
              <a:gd name="T49" fmla="*/ 174 h 283"/>
              <a:gd name="T50" fmla="*/ 197 w 865"/>
              <a:gd name="T51" fmla="*/ 178 h 283"/>
              <a:gd name="T52" fmla="*/ 160 w 865"/>
              <a:gd name="T53" fmla="*/ 181 h 283"/>
              <a:gd name="T54" fmla="*/ 156 w 865"/>
              <a:gd name="T55" fmla="*/ 183 h 283"/>
              <a:gd name="T56" fmla="*/ 159 w 865"/>
              <a:gd name="T57" fmla="*/ 200 h 283"/>
              <a:gd name="T58" fmla="*/ 159 w 865"/>
              <a:gd name="T59" fmla="*/ 224 h 283"/>
              <a:gd name="T60" fmla="*/ 151 w 865"/>
              <a:gd name="T61" fmla="*/ 242 h 283"/>
              <a:gd name="T62" fmla="*/ 128 w 865"/>
              <a:gd name="T63" fmla="*/ 246 h 283"/>
              <a:gd name="T64" fmla="*/ 96 w 865"/>
              <a:gd name="T65" fmla="*/ 242 h 283"/>
              <a:gd name="T66" fmla="*/ 62 w 865"/>
              <a:gd name="T67" fmla="*/ 237 h 283"/>
              <a:gd name="T68" fmla="*/ 39 w 865"/>
              <a:gd name="T69" fmla="*/ 233 h 283"/>
              <a:gd name="T70" fmla="*/ 35 w 865"/>
              <a:gd name="T71" fmla="*/ 234 h 283"/>
              <a:gd name="T72" fmla="*/ 38 w 865"/>
              <a:gd name="T73" fmla="*/ 247 h 283"/>
              <a:gd name="T74" fmla="*/ 38 w 865"/>
              <a:gd name="T75" fmla="*/ 266 h 283"/>
              <a:gd name="T76" fmla="*/ 32 w 865"/>
              <a:gd name="T77" fmla="*/ 280 h 283"/>
              <a:gd name="T78" fmla="*/ 13 w 865"/>
              <a:gd name="T79" fmla="*/ 281 h 283"/>
              <a:gd name="T80" fmla="*/ 0 w 865"/>
              <a:gd name="T81" fmla="*/ 268 h 283"/>
              <a:gd name="T82" fmla="*/ 1 w 865"/>
              <a:gd name="T83" fmla="*/ 247 h 283"/>
              <a:gd name="T84" fmla="*/ 11 w 865"/>
              <a:gd name="T85" fmla="*/ 225 h 283"/>
              <a:gd name="T86" fmla="*/ 21 w 865"/>
              <a:gd name="T87" fmla="*/ 207 h 283"/>
              <a:gd name="T88" fmla="*/ 26 w 865"/>
              <a:gd name="T89" fmla="*/ 200 h 283"/>
              <a:gd name="T90" fmla="*/ 89 w 865"/>
              <a:gd name="T91" fmla="*/ 126 h 283"/>
              <a:gd name="T92" fmla="*/ 712 w 865"/>
              <a:gd name="T93" fmla="*/ 18 h 283"/>
              <a:gd name="T94" fmla="*/ 731 w 865"/>
              <a:gd name="T95" fmla="*/ 9 h 283"/>
              <a:gd name="T96" fmla="*/ 755 w 865"/>
              <a:gd name="T97" fmla="*/ 1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865" h="283">
                <a:moveTo>
                  <a:pt x="767" y="0"/>
                </a:moveTo>
                <a:lnTo>
                  <a:pt x="776" y="3"/>
                </a:lnTo>
                <a:lnTo>
                  <a:pt x="784" y="9"/>
                </a:lnTo>
                <a:lnTo>
                  <a:pt x="788" y="21"/>
                </a:lnTo>
                <a:lnTo>
                  <a:pt x="791" y="38"/>
                </a:lnTo>
                <a:lnTo>
                  <a:pt x="793" y="59"/>
                </a:lnTo>
                <a:lnTo>
                  <a:pt x="795" y="79"/>
                </a:lnTo>
                <a:lnTo>
                  <a:pt x="795" y="100"/>
                </a:lnTo>
                <a:lnTo>
                  <a:pt x="796" y="115"/>
                </a:lnTo>
                <a:lnTo>
                  <a:pt x="796" y="126"/>
                </a:lnTo>
                <a:lnTo>
                  <a:pt x="796" y="131"/>
                </a:lnTo>
                <a:lnTo>
                  <a:pt x="797" y="130"/>
                </a:lnTo>
                <a:lnTo>
                  <a:pt x="801" y="126"/>
                </a:lnTo>
                <a:lnTo>
                  <a:pt x="808" y="119"/>
                </a:lnTo>
                <a:lnTo>
                  <a:pt x="816" y="113"/>
                </a:lnTo>
                <a:lnTo>
                  <a:pt x="824" y="106"/>
                </a:lnTo>
                <a:lnTo>
                  <a:pt x="833" y="101"/>
                </a:lnTo>
                <a:lnTo>
                  <a:pt x="842" y="97"/>
                </a:lnTo>
                <a:lnTo>
                  <a:pt x="851" y="96"/>
                </a:lnTo>
                <a:lnTo>
                  <a:pt x="858" y="97"/>
                </a:lnTo>
                <a:lnTo>
                  <a:pt x="863" y="102"/>
                </a:lnTo>
                <a:lnTo>
                  <a:pt x="865" y="114"/>
                </a:lnTo>
                <a:lnTo>
                  <a:pt x="865" y="128"/>
                </a:lnTo>
                <a:lnTo>
                  <a:pt x="858" y="140"/>
                </a:lnTo>
                <a:lnTo>
                  <a:pt x="847" y="151"/>
                </a:lnTo>
                <a:lnTo>
                  <a:pt x="834" y="158"/>
                </a:lnTo>
                <a:lnTo>
                  <a:pt x="820" y="166"/>
                </a:lnTo>
                <a:lnTo>
                  <a:pt x="804" y="172"/>
                </a:lnTo>
                <a:lnTo>
                  <a:pt x="791" y="175"/>
                </a:lnTo>
                <a:lnTo>
                  <a:pt x="779" y="178"/>
                </a:lnTo>
                <a:lnTo>
                  <a:pt x="771" y="179"/>
                </a:lnTo>
                <a:lnTo>
                  <a:pt x="767" y="179"/>
                </a:lnTo>
                <a:lnTo>
                  <a:pt x="766" y="166"/>
                </a:lnTo>
                <a:lnTo>
                  <a:pt x="763" y="149"/>
                </a:lnTo>
                <a:lnTo>
                  <a:pt x="759" y="130"/>
                </a:lnTo>
                <a:lnTo>
                  <a:pt x="755" y="110"/>
                </a:lnTo>
                <a:lnTo>
                  <a:pt x="750" y="92"/>
                </a:lnTo>
                <a:lnTo>
                  <a:pt x="746" y="75"/>
                </a:lnTo>
                <a:lnTo>
                  <a:pt x="742" y="62"/>
                </a:lnTo>
                <a:lnTo>
                  <a:pt x="740" y="52"/>
                </a:lnTo>
                <a:lnTo>
                  <a:pt x="740" y="50"/>
                </a:lnTo>
                <a:lnTo>
                  <a:pt x="685" y="75"/>
                </a:lnTo>
                <a:lnTo>
                  <a:pt x="627" y="97"/>
                </a:lnTo>
                <a:lnTo>
                  <a:pt x="571" y="115"/>
                </a:lnTo>
                <a:lnTo>
                  <a:pt x="513" y="131"/>
                </a:lnTo>
                <a:lnTo>
                  <a:pt x="457" y="144"/>
                </a:lnTo>
                <a:lnTo>
                  <a:pt x="403" y="154"/>
                </a:lnTo>
                <a:lnTo>
                  <a:pt x="352" y="162"/>
                </a:lnTo>
                <a:lnTo>
                  <a:pt x="305" y="169"/>
                </a:lnTo>
                <a:lnTo>
                  <a:pt x="263" y="174"/>
                </a:lnTo>
                <a:lnTo>
                  <a:pt x="227" y="177"/>
                </a:lnTo>
                <a:lnTo>
                  <a:pt x="197" y="178"/>
                </a:lnTo>
                <a:lnTo>
                  <a:pt x="174" y="179"/>
                </a:lnTo>
                <a:lnTo>
                  <a:pt x="160" y="181"/>
                </a:lnTo>
                <a:lnTo>
                  <a:pt x="155" y="181"/>
                </a:lnTo>
                <a:lnTo>
                  <a:pt x="156" y="183"/>
                </a:lnTo>
                <a:lnTo>
                  <a:pt x="157" y="190"/>
                </a:lnTo>
                <a:lnTo>
                  <a:pt x="159" y="200"/>
                </a:lnTo>
                <a:lnTo>
                  <a:pt x="159" y="212"/>
                </a:lnTo>
                <a:lnTo>
                  <a:pt x="159" y="224"/>
                </a:lnTo>
                <a:lnTo>
                  <a:pt x="156" y="234"/>
                </a:lnTo>
                <a:lnTo>
                  <a:pt x="151" y="242"/>
                </a:lnTo>
                <a:lnTo>
                  <a:pt x="142" y="245"/>
                </a:lnTo>
                <a:lnTo>
                  <a:pt x="128" y="246"/>
                </a:lnTo>
                <a:lnTo>
                  <a:pt x="113" y="245"/>
                </a:lnTo>
                <a:lnTo>
                  <a:pt x="96" y="242"/>
                </a:lnTo>
                <a:lnTo>
                  <a:pt x="79" y="240"/>
                </a:lnTo>
                <a:lnTo>
                  <a:pt x="62" y="237"/>
                </a:lnTo>
                <a:lnTo>
                  <a:pt x="49" y="236"/>
                </a:lnTo>
                <a:lnTo>
                  <a:pt x="39" y="233"/>
                </a:lnTo>
                <a:lnTo>
                  <a:pt x="35" y="233"/>
                </a:lnTo>
                <a:lnTo>
                  <a:pt x="35" y="234"/>
                </a:lnTo>
                <a:lnTo>
                  <a:pt x="37" y="241"/>
                </a:lnTo>
                <a:lnTo>
                  <a:pt x="38" y="247"/>
                </a:lnTo>
                <a:lnTo>
                  <a:pt x="39" y="257"/>
                </a:lnTo>
                <a:lnTo>
                  <a:pt x="38" y="266"/>
                </a:lnTo>
                <a:lnTo>
                  <a:pt x="35" y="274"/>
                </a:lnTo>
                <a:lnTo>
                  <a:pt x="32" y="280"/>
                </a:lnTo>
                <a:lnTo>
                  <a:pt x="24" y="283"/>
                </a:lnTo>
                <a:lnTo>
                  <a:pt x="13" y="281"/>
                </a:lnTo>
                <a:lnTo>
                  <a:pt x="5" y="276"/>
                </a:lnTo>
                <a:lnTo>
                  <a:pt x="0" y="268"/>
                </a:lnTo>
                <a:lnTo>
                  <a:pt x="0" y="259"/>
                </a:lnTo>
                <a:lnTo>
                  <a:pt x="1" y="247"/>
                </a:lnTo>
                <a:lnTo>
                  <a:pt x="5" y="237"/>
                </a:lnTo>
                <a:lnTo>
                  <a:pt x="11" y="225"/>
                </a:lnTo>
                <a:lnTo>
                  <a:pt x="16" y="216"/>
                </a:lnTo>
                <a:lnTo>
                  <a:pt x="21" y="207"/>
                </a:lnTo>
                <a:lnTo>
                  <a:pt x="25" y="202"/>
                </a:lnTo>
                <a:lnTo>
                  <a:pt x="26" y="200"/>
                </a:lnTo>
                <a:lnTo>
                  <a:pt x="100" y="204"/>
                </a:lnTo>
                <a:lnTo>
                  <a:pt x="89" y="126"/>
                </a:lnTo>
                <a:lnTo>
                  <a:pt x="710" y="20"/>
                </a:lnTo>
                <a:lnTo>
                  <a:pt x="712" y="18"/>
                </a:lnTo>
                <a:lnTo>
                  <a:pt x="720" y="14"/>
                </a:lnTo>
                <a:lnTo>
                  <a:pt x="731" y="9"/>
                </a:lnTo>
                <a:lnTo>
                  <a:pt x="742" y="5"/>
                </a:lnTo>
                <a:lnTo>
                  <a:pt x="755" y="1"/>
                </a:lnTo>
                <a:lnTo>
                  <a:pt x="767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Freeform 208">
            <a:extLst>
              <a:ext uri="{FF2B5EF4-FFF2-40B4-BE49-F238E27FC236}">
                <a16:creationId xmlns:a16="http://schemas.microsoft.com/office/drawing/2014/main" xmlns="" id="{114A6845-AAA2-4BE8-A647-6321434EF23C}"/>
              </a:ext>
            </a:extLst>
          </p:cNvPr>
          <p:cNvSpPr>
            <a:spLocks/>
          </p:cNvSpPr>
          <p:nvPr/>
        </p:nvSpPr>
        <p:spPr bwMode="auto">
          <a:xfrm>
            <a:off x="1946681" y="3693552"/>
            <a:ext cx="856853" cy="667561"/>
          </a:xfrm>
          <a:custGeom>
            <a:avLst/>
            <a:gdLst>
              <a:gd name="T0" fmla="*/ 713 w 765"/>
              <a:gd name="T1" fmla="*/ 0 h 596"/>
              <a:gd name="T2" fmla="*/ 714 w 765"/>
              <a:gd name="T3" fmla="*/ 4 h 596"/>
              <a:gd name="T4" fmla="*/ 717 w 765"/>
              <a:gd name="T5" fmla="*/ 14 h 596"/>
              <a:gd name="T6" fmla="*/ 722 w 765"/>
              <a:gd name="T7" fmla="*/ 33 h 596"/>
              <a:gd name="T8" fmla="*/ 727 w 765"/>
              <a:gd name="T9" fmla="*/ 56 h 596"/>
              <a:gd name="T10" fmla="*/ 732 w 765"/>
              <a:gd name="T11" fmla="*/ 86 h 596"/>
              <a:gd name="T12" fmla="*/ 739 w 765"/>
              <a:gd name="T13" fmla="*/ 122 h 596"/>
              <a:gd name="T14" fmla="*/ 745 w 765"/>
              <a:gd name="T15" fmla="*/ 162 h 596"/>
              <a:gd name="T16" fmla="*/ 752 w 765"/>
              <a:gd name="T17" fmla="*/ 207 h 596"/>
              <a:gd name="T18" fmla="*/ 757 w 765"/>
              <a:gd name="T19" fmla="*/ 257 h 596"/>
              <a:gd name="T20" fmla="*/ 761 w 765"/>
              <a:gd name="T21" fmla="*/ 310 h 596"/>
              <a:gd name="T22" fmla="*/ 764 w 765"/>
              <a:gd name="T23" fmla="*/ 367 h 596"/>
              <a:gd name="T24" fmla="*/ 765 w 765"/>
              <a:gd name="T25" fmla="*/ 427 h 596"/>
              <a:gd name="T26" fmla="*/ 764 w 765"/>
              <a:gd name="T27" fmla="*/ 490 h 596"/>
              <a:gd name="T28" fmla="*/ 761 w 765"/>
              <a:gd name="T29" fmla="*/ 491 h 596"/>
              <a:gd name="T30" fmla="*/ 749 w 765"/>
              <a:gd name="T31" fmla="*/ 495 h 596"/>
              <a:gd name="T32" fmla="*/ 732 w 765"/>
              <a:gd name="T33" fmla="*/ 501 h 596"/>
              <a:gd name="T34" fmla="*/ 707 w 765"/>
              <a:gd name="T35" fmla="*/ 509 h 596"/>
              <a:gd name="T36" fmla="*/ 676 w 765"/>
              <a:gd name="T37" fmla="*/ 518 h 596"/>
              <a:gd name="T38" fmla="*/ 638 w 765"/>
              <a:gd name="T39" fmla="*/ 528 h 596"/>
              <a:gd name="T40" fmla="*/ 595 w 765"/>
              <a:gd name="T41" fmla="*/ 538 h 596"/>
              <a:gd name="T42" fmla="*/ 545 w 765"/>
              <a:gd name="T43" fmla="*/ 550 h 596"/>
              <a:gd name="T44" fmla="*/ 490 w 765"/>
              <a:gd name="T45" fmla="*/ 560 h 596"/>
              <a:gd name="T46" fmla="*/ 431 w 765"/>
              <a:gd name="T47" fmla="*/ 570 h 596"/>
              <a:gd name="T48" fmla="*/ 366 w 765"/>
              <a:gd name="T49" fmla="*/ 579 h 596"/>
              <a:gd name="T50" fmla="*/ 295 w 765"/>
              <a:gd name="T51" fmla="*/ 587 h 596"/>
              <a:gd name="T52" fmla="*/ 222 w 765"/>
              <a:gd name="T53" fmla="*/ 592 h 596"/>
              <a:gd name="T54" fmla="*/ 143 w 765"/>
              <a:gd name="T55" fmla="*/ 596 h 596"/>
              <a:gd name="T56" fmla="*/ 142 w 765"/>
              <a:gd name="T57" fmla="*/ 593 h 596"/>
              <a:gd name="T58" fmla="*/ 137 w 765"/>
              <a:gd name="T59" fmla="*/ 583 h 596"/>
              <a:gd name="T60" fmla="*/ 131 w 765"/>
              <a:gd name="T61" fmla="*/ 566 h 596"/>
              <a:gd name="T62" fmla="*/ 122 w 765"/>
              <a:gd name="T63" fmla="*/ 543 h 596"/>
              <a:gd name="T64" fmla="*/ 112 w 765"/>
              <a:gd name="T65" fmla="*/ 515 h 596"/>
              <a:gd name="T66" fmla="*/ 99 w 765"/>
              <a:gd name="T67" fmla="*/ 482 h 596"/>
              <a:gd name="T68" fmla="*/ 86 w 765"/>
              <a:gd name="T69" fmla="*/ 443 h 596"/>
              <a:gd name="T70" fmla="*/ 70 w 765"/>
              <a:gd name="T71" fmla="*/ 398 h 596"/>
              <a:gd name="T72" fmla="*/ 54 w 765"/>
              <a:gd name="T73" fmla="*/ 350 h 596"/>
              <a:gd name="T74" fmla="*/ 36 w 765"/>
              <a:gd name="T75" fmla="*/ 296 h 596"/>
              <a:gd name="T76" fmla="*/ 19 w 765"/>
              <a:gd name="T77" fmla="*/ 238 h 596"/>
              <a:gd name="T78" fmla="*/ 0 w 765"/>
              <a:gd name="T79" fmla="*/ 177 h 596"/>
              <a:gd name="T80" fmla="*/ 80 w 765"/>
              <a:gd name="T81" fmla="*/ 168 h 596"/>
              <a:gd name="T82" fmla="*/ 158 w 765"/>
              <a:gd name="T83" fmla="*/ 157 h 596"/>
              <a:gd name="T84" fmla="*/ 231 w 765"/>
              <a:gd name="T85" fmla="*/ 145 h 596"/>
              <a:gd name="T86" fmla="*/ 300 w 765"/>
              <a:gd name="T87" fmla="*/ 131 h 596"/>
              <a:gd name="T88" fmla="*/ 366 w 765"/>
              <a:gd name="T89" fmla="*/ 117 h 596"/>
              <a:gd name="T90" fmla="*/ 426 w 765"/>
              <a:gd name="T91" fmla="*/ 102 h 596"/>
              <a:gd name="T92" fmla="*/ 481 w 765"/>
              <a:gd name="T93" fmla="*/ 88 h 596"/>
              <a:gd name="T94" fmla="*/ 532 w 765"/>
              <a:gd name="T95" fmla="*/ 72 h 596"/>
              <a:gd name="T96" fmla="*/ 578 w 765"/>
              <a:gd name="T97" fmla="*/ 58 h 596"/>
              <a:gd name="T98" fmla="*/ 617 w 765"/>
              <a:gd name="T99" fmla="*/ 43 h 596"/>
              <a:gd name="T100" fmla="*/ 651 w 765"/>
              <a:gd name="T101" fmla="*/ 30 h 596"/>
              <a:gd name="T102" fmla="*/ 679 w 765"/>
              <a:gd name="T103" fmla="*/ 18 h 596"/>
              <a:gd name="T104" fmla="*/ 700 w 765"/>
              <a:gd name="T105" fmla="*/ 9 h 596"/>
              <a:gd name="T106" fmla="*/ 713 w 765"/>
              <a:gd name="T107" fmla="*/ 0 h 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65" h="596">
                <a:moveTo>
                  <a:pt x="713" y="0"/>
                </a:moveTo>
                <a:lnTo>
                  <a:pt x="714" y="4"/>
                </a:lnTo>
                <a:lnTo>
                  <a:pt x="717" y="14"/>
                </a:lnTo>
                <a:lnTo>
                  <a:pt x="722" y="33"/>
                </a:lnTo>
                <a:lnTo>
                  <a:pt x="727" y="56"/>
                </a:lnTo>
                <a:lnTo>
                  <a:pt x="732" y="86"/>
                </a:lnTo>
                <a:lnTo>
                  <a:pt x="739" y="122"/>
                </a:lnTo>
                <a:lnTo>
                  <a:pt x="745" y="162"/>
                </a:lnTo>
                <a:lnTo>
                  <a:pt x="752" y="207"/>
                </a:lnTo>
                <a:lnTo>
                  <a:pt x="757" y="257"/>
                </a:lnTo>
                <a:lnTo>
                  <a:pt x="761" y="310"/>
                </a:lnTo>
                <a:lnTo>
                  <a:pt x="764" y="367"/>
                </a:lnTo>
                <a:lnTo>
                  <a:pt x="765" y="427"/>
                </a:lnTo>
                <a:lnTo>
                  <a:pt x="764" y="490"/>
                </a:lnTo>
                <a:lnTo>
                  <a:pt x="761" y="491"/>
                </a:lnTo>
                <a:lnTo>
                  <a:pt x="749" y="495"/>
                </a:lnTo>
                <a:lnTo>
                  <a:pt x="732" y="501"/>
                </a:lnTo>
                <a:lnTo>
                  <a:pt x="707" y="509"/>
                </a:lnTo>
                <a:lnTo>
                  <a:pt x="676" y="518"/>
                </a:lnTo>
                <a:lnTo>
                  <a:pt x="638" y="528"/>
                </a:lnTo>
                <a:lnTo>
                  <a:pt x="595" y="538"/>
                </a:lnTo>
                <a:lnTo>
                  <a:pt x="545" y="550"/>
                </a:lnTo>
                <a:lnTo>
                  <a:pt x="490" y="560"/>
                </a:lnTo>
                <a:lnTo>
                  <a:pt x="431" y="570"/>
                </a:lnTo>
                <a:lnTo>
                  <a:pt x="366" y="579"/>
                </a:lnTo>
                <a:lnTo>
                  <a:pt x="295" y="587"/>
                </a:lnTo>
                <a:lnTo>
                  <a:pt x="222" y="592"/>
                </a:lnTo>
                <a:lnTo>
                  <a:pt x="143" y="596"/>
                </a:lnTo>
                <a:lnTo>
                  <a:pt x="142" y="593"/>
                </a:lnTo>
                <a:lnTo>
                  <a:pt x="137" y="583"/>
                </a:lnTo>
                <a:lnTo>
                  <a:pt x="131" y="566"/>
                </a:lnTo>
                <a:lnTo>
                  <a:pt x="122" y="543"/>
                </a:lnTo>
                <a:lnTo>
                  <a:pt x="112" y="515"/>
                </a:lnTo>
                <a:lnTo>
                  <a:pt x="99" y="482"/>
                </a:lnTo>
                <a:lnTo>
                  <a:pt x="86" y="443"/>
                </a:lnTo>
                <a:lnTo>
                  <a:pt x="70" y="398"/>
                </a:lnTo>
                <a:lnTo>
                  <a:pt x="54" y="350"/>
                </a:lnTo>
                <a:lnTo>
                  <a:pt x="36" y="296"/>
                </a:lnTo>
                <a:lnTo>
                  <a:pt x="19" y="238"/>
                </a:lnTo>
                <a:lnTo>
                  <a:pt x="0" y="177"/>
                </a:lnTo>
                <a:lnTo>
                  <a:pt x="80" y="168"/>
                </a:lnTo>
                <a:lnTo>
                  <a:pt x="158" y="157"/>
                </a:lnTo>
                <a:lnTo>
                  <a:pt x="231" y="145"/>
                </a:lnTo>
                <a:lnTo>
                  <a:pt x="300" y="131"/>
                </a:lnTo>
                <a:lnTo>
                  <a:pt x="366" y="117"/>
                </a:lnTo>
                <a:lnTo>
                  <a:pt x="426" y="102"/>
                </a:lnTo>
                <a:lnTo>
                  <a:pt x="481" y="88"/>
                </a:lnTo>
                <a:lnTo>
                  <a:pt x="532" y="72"/>
                </a:lnTo>
                <a:lnTo>
                  <a:pt x="578" y="58"/>
                </a:lnTo>
                <a:lnTo>
                  <a:pt x="617" y="43"/>
                </a:lnTo>
                <a:lnTo>
                  <a:pt x="651" y="30"/>
                </a:lnTo>
                <a:lnTo>
                  <a:pt x="679" y="18"/>
                </a:lnTo>
                <a:lnTo>
                  <a:pt x="700" y="9"/>
                </a:lnTo>
                <a:lnTo>
                  <a:pt x="713" y="0"/>
                </a:lnTo>
                <a:close/>
              </a:path>
            </a:pathLst>
          </a:custGeom>
          <a:solidFill>
            <a:srgbClr val="2683C6"/>
          </a:solidFill>
          <a:ln w="0">
            <a:solidFill>
              <a:srgbClr val="2683C6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Freeform 209">
            <a:extLst>
              <a:ext uri="{FF2B5EF4-FFF2-40B4-BE49-F238E27FC236}">
                <a16:creationId xmlns:a16="http://schemas.microsoft.com/office/drawing/2014/main" xmlns="" id="{5DFE521F-6C66-4806-ACFC-5B7ECA73958B}"/>
              </a:ext>
            </a:extLst>
          </p:cNvPr>
          <p:cNvSpPr>
            <a:spLocks/>
          </p:cNvSpPr>
          <p:nvPr/>
        </p:nvSpPr>
        <p:spPr bwMode="auto">
          <a:xfrm>
            <a:off x="1946681" y="3227604"/>
            <a:ext cx="798610" cy="664201"/>
          </a:xfrm>
          <a:custGeom>
            <a:avLst/>
            <a:gdLst>
              <a:gd name="T0" fmla="*/ 326 w 713"/>
              <a:gd name="T1" fmla="*/ 0 h 593"/>
              <a:gd name="T2" fmla="*/ 351 w 713"/>
              <a:gd name="T3" fmla="*/ 1 h 593"/>
              <a:gd name="T4" fmla="*/ 376 w 713"/>
              <a:gd name="T5" fmla="*/ 5 h 593"/>
              <a:gd name="T6" fmla="*/ 404 w 713"/>
              <a:gd name="T7" fmla="*/ 13 h 593"/>
              <a:gd name="T8" fmla="*/ 432 w 713"/>
              <a:gd name="T9" fmla="*/ 23 h 593"/>
              <a:gd name="T10" fmla="*/ 461 w 713"/>
              <a:gd name="T11" fmla="*/ 38 h 593"/>
              <a:gd name="T12" fmla="*/ 490 w 713"/>
              <a:gd name="T13" fmla="*/ 56 h 593"/>
              <a:gd name="T14" fmla="*/ 520 w 713"/>
              <a:gd name="T15" fmla="*/ 80 h 593"/>
              <a:gd name="T16" fmla="*/ 549 w 713"/>
              <a:gd name="T17" fmla="*/ 108 h 593"/>
              <a:gd name="T18" fmla="*/ 579 w 713"/>
              <a:gd name="T19" fmla="*/ 142 h 593"/>
              <a:gd name="T20" fmla="*/ 608 w 713"/>
              <a:gd name="T21" fmla="*/ 183 h 593"/>
              <a:gd name="T22" fmla="*/ 635 w 713"/>
              <a:gd name="T23" fmla="*/ 230 h 593"/>
              <a:gd name="T24" fmla="*/ 663 w 713"/>
              <a:gd name="T25" fmla="*/ 285 h 593"/>
              <a:gd name="T26" fmla="*/ 689 w 713"/>
              <a:gd name="T27" fmla="*/ 347 h 593"/>
              <a:gd name="T28" fmla="*/ 713 w 713"/>
              <a:gd name="T29" fmla="*/ 416 h 593"/>
              <a:gd name="T30" fmla="*/ 700 w 713"/>
              <a:gd name="T31" fmla="*/ 430 h 593"/>
              <a:gd name="T32" fmla="*/ 677 w 713"/>
              <a:gd name="T33" fmla="*/ 445 h 593"/>
              <a:gd name="T34" fmla="*/ 647 w 713"/>
              <a:gd name="T35" fmla="*/ 461 h 593"/>
              <a:gd name="T36" fmla="*/ 612 w 713"/>
              <a:gd name="T37" fmla="*/ 475 h 593"/>
              <a:gd name="T38" fmla="*/ 570 w 713"/>
              <a:gd name="T39" fmla="*/ 491 h 593"/>
              <a:gd name="T40" fmla="*/ 523 w 713"/>
              <a:gd name="T41" fmla="*/ 506 h 593"/>
              <a:gd name="T42" fmla="*/ 473 w 713"/>
              <a:gd name="T43" fmla="*/ 521 h 593"/>
              <a:gd name="T44" fmla="*/ 419 w 713"/>
              <a:gd name="T45" fmla="*/ 534 h 593"/>
              <a:gd name="T46" fmla="*/ 364 w 713"/>
              <a:gd name="T47" fmla="*/ 547 h 593"/>
              <a:gd name="T48" fmla="*/ 308 w 713"/>
              <a:gd name="T49" fmla="*/ 559 h 593"/>
              <a:gd name="T50" fmla="*/ 252 w 713"/>
              <a:gd name="T51" fmla="*/ 569 h 593"/>
              <a:gd name="T52" fmla="*/ 197 w 713"/>
              <a:gd name="T53" fmla="*/ 578 h 593"/>
              <a:gd name="T54" fmla="*/ 143 w 713"/>
              <a:gd name="T55" fmla="*/ 585 h 593"/>
              <a:gd name="T56" fmla="*/ 91 w 713"/>
              <a:gd name="T57" fmla="*/ 590 h 593"/>
              <a:gd name="T58" fmla="*/ 44 w 713"/>
              <a:gd name="T59" fmla="*/ 593 h 593"/>
              <a:gd name="T60" fmla="*/ 0 w 713"/>
              <a:gd name="T61" fmla="*/ 593 h 593"/>
              <a:gd name="T62" fmla="*/ 0 w 713"/>
              <a:gd name="T63" fmla="*/ 589 h 593"/>
              <a:gd name="T64" fmla="*/ 0 w 713"/>
              <a:gd name="T65" fmla="*/ 578 h 593"/>
              <a:gd name="T66" fmla="*/ 0 w 713"/>
              <a:gd name="T67" fmla="*/ 561 h 593"/>
              <a:gd name="T68" fmla="*/ 0 w 713"/>
              <a:gd name="T69" fmla="*/ 539 h 593"/>
              <a:gd name="T70" fmla="*/ 2 w 713"/>
              <a:gd name="T71" fmla="*/ 512 h 593"/>
              <a:gd name="T72" fmla="*/ 3 w 713"/>
              <a:gd name="T73" fmla="*/ 480 h 593"/>
              <a:gd name="T74" fmla="*/ 6 w 713"/>
              <a:gd name="T75" fmla="*/ 445 h 593"/>
              <a:gd name="T76" fmla="*/ 11 w 713"/>
              <a:gd name="T77" fmla="*/ 408 h 593"/>
              <a:gd name="T78" fmla="*/ 16 w 713"/>
              <a:gd name="T79" fmla="*/ 369 h 593"/>
              <a:gd name="T80" fmla="*/ 24 w 713"/>
              <a:gd name="T81" fmla="*/ 328 h 593"/>
              <a:gd name="T82" fmla="*/ 33 w 713"/>
              <a:gd name="T83" fmla="*/ 286 h 593"/>
              <a:gd name="T84" fmla="*/ 45 w 713"/>
              <a:gd name="T85" fmla="*/ 246 h 593"/>
              <a:gd name="T86" fmla="*/ 58 w 713"/>
              <a:gd name="T87" fmla="*/ 205 h 593"/>
              <a:gd name="T88" fmla="*/ 75 w 713"/>
              <a:gd name="T89" fmla="*/ 167 h 593"/>
              <a:gd name="T90" fmla="*/ 95 w 713"/>
              <a:gd name="T91" fmla="*/ 131 h 593"/>
              <a:gd name="T92" fmla="*/ 117 w 713"/>
              <a:gd name="T93" fmla="*/ 98 h 593"/>
              <a:gd name="T94" fmla="*/ 142 w 713"/>
              <a:gd name="T95" fmla="*/ 69 h 593"/>
              <a:gd name="T96" fmla="*/ 172 w 713"/>
              <a:gd name="T97" fmla="*/ 44 h 593"/>
              <a:gd name="T98" fmla="*/ 205 w 713"/>
              <a:gd name="T99" fmla="*/ 25 h 593"/>
              <a:gd name="T100" fmla="*/ 206 w 713"/>
              <a:gd name="T101" fmla="*/ 25 h 593"/>
              <a:gd name="T102" fmla="*/ 211 w 713"/>
              <a:gd name="T103" fmla="*/ 22 h 593"/>
              <a:gd name="T104" fmla="*/ 220 w 713"/>
              <a:gd name="T105" fmla="*/ 18 h 593"/>
              <a:gd name="T106" fmla="*/ 231 w 713"/>
              <a:gd name="T107" fmla="*/ 14 h 593"/>
              <a:gd name="T108" fmla="*/ 245 w 713"/>
              <a:gd name="T109" fmla="*/ 10 h 593"/>
              <a:gd name="T110" fmla="*/ 262 w 713"/>
              <a:gd name="T111" fmla="*/ 6 h 593"/>
              <a:gd name="T112" fmla="*/ 282 w 713"/>
              <a:gd name="T113" fmla="*/ 2 h 593"/>
              <a:gd name="T114" fmla="*/ 303 w 713"/>
              <a:gd name="T115" fmla="*/ 0 h 593"/>
              <a:gd name="T116" fmla="*/ 326 w 713"/>
              <a:gd name="T117" fmla="*/ 0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13" h="593">
                <a:moveTo>
                  <a:pt x="326" y="0"/>
                </a:moveTo>
                <a:lnTo>
                  <a:pt x="351" y="1"/>
                </a:lnTo>
                <a:lnTo>
                  <a:pt x="376" y="5"/>
                </a:lnTo>
                <a:lnTo>
                  <a:pt x="404" y="13"/>
                </a:lnTo>
                <a:lnTo>
                  <a:pt x="432" y="23"/>
                </a:lnTo>
                <a:lnTo>
                  <a:pt x="461" y="38"/>
                </a:lnTo>
                <a:lnTo>
                  <a:pt x="490" y="56"/>
                </a:lnTo>
                <a:lnTo>
                  <a:pt x="520" y="80"/>
                </a:lnTo>
                <a:lnTo>
                  <a:pt x="549" y="108"/>
                </a:lnTo>
                <a:lnTo>
                  <a:pt x="579" y="142"/>
                </a:lnTo>
                <a:lnTo>
                  <a:pt x="608" y="183"/>
                </a:lnTo>
                <a:lnTo>
                  <a:pt x="635" y="230"/>
                </a:lnTo>
                <a:lnTo>
                  <a:pt x="663" y="285"/>
                </a:lnTo>
                <a:lnTo>
                  <a:pt x="689" y="347"/>
                </a:lnTo>
                <a:lnTo>
                  <a:pt x="713" y="416"/>
                </a:lnTo>
                <a:lnTo>
                  <a:pt x="700" y="430"/>
                </a:lnTo>
                <a:lnTo>
                  <a:pt x="677" y="445"/>
                </a:lnTo>
                <a:lnTo>
                  <a:pt x="647" y="461"/>
                </a:lnTo>
                <a:lnTo>
                  <a:pt x="612" y="475"/>
                </a:lnTo>
                <a:lnTo>
                  <a:pt x="570" y="491"/>
                </a:lnTo>
                <a:lnTo>
                  <a:pt x="523" y="506"/>
                </a:lnTo>
                <a:lnTo>
                  <a:pt x="473" y="521"/>
                </a:lnTo>
                <a:lnTo>
                  <a:pt x="419" y="534"/>
                </a:lnTo>
                <a:lnTo>
                  <a:pt x="364" y="547"/>
                </a:lnTo>
                <a:lnTo>
                  <a:pt x="308" y="559"/>
                </a:lnTo>
                <a:lnTo>
                  <a:pt x="252" y="569"/>
                </a:lnTo>
                <a:lnTo>
                  <a:pt x="197" y="578"/>
                </a:lnTo>
                <a:lnTo>
                  <a:pt x="143" y="585"/>
                </a:lnTo>
                <a:lnTo>
                  <a:pt x="91" y="590"/>
                </a:lnTo>
                <a:lnTo>
                  <a:pt x="44" y="593"/>
                </a:lnTo>
                <a:lnTo>
                  <a:pt x="0" y="593"/>
                </a:lnTo>
                <a:lnTo>
                  <a:pt x="0" y="589"/>
                </a:lnTo>
                <a:lnTo>
                  <a:pt x="0" y="578"/>
                </a:lnTo>
                <a:lnTo>
                  <a:pt x="0" y="561"/>
                </a:lnTo>
                <a:lnTo>
                  <a:pt x="0" y="539"/>
                </a:lnTo>
                <a:lnTo>
                  <a:pt x="2" y="512"/>
                </a:lnTo>
                <a:lnTo>
                  <a:pt x="3" y="480"/>
                </a:lnTo>
                <a:lnTo>
                  <a:pt x="6" y="445"/>
                </a:lnTo>
                <a:lnTo>
                  <a:pt x="11" y="408"/>
                </a:lnTo>
                <a:lnTo>
                  <a:pt x="16" y="369"/>
                </a:lnTo>
                <a:lnTo>
                  <a:pt x="24" y="328"/>
                </a:lnTo>
                <a:lnTo>
                  <a:pt x="33" y="286"/>
                </a:lnTo>
                <a:lnTo>
                  <a:pt x="45" y="246"/>
                </a:lnTo>
                <a:lnTo>
                  <a:pt x="58" y="205"/>
                </a:lnTo>
                <a:lnTo>
                  <a:pt x="75" y="167"/>
                </a:lnTo>
                <a:lnTo>
                  <a:pt x="95" y="131"/>
                </a:lnTo>
                <a:lnTo>
                  <a:pt x="117" y="98"/>
                </a:lnTo>
                <a:lnTo>
                  <a:pt x="142" y="69"/>
                </a:lnTo>
                <a:lnTo>
                  <a:pt x="172" y="44"/>
                </a:lnTo>
                <a:lnTo>
                  <a:pt x="205" y="25"/>
                </a:lnTo>
                <a:lnTo>
                  <a:pt x="206" y="25"/>
                </a:lnTo>
                <a:lnTo>
                  <a:pt x="211" y="22"/>
                </a:lnTo>
                <a:lnTo>
                  <a:pt x="220" y="18"/>
                </a:lnTo>
                <a:lnTo>
                  <a:pt x="231" y="14"/>
                </a:lnTo>
                <a:lnTo>
                  <a:pt x="245" y="10"/>
                </a:lnTo>
                <a:lnTo>
                  <a:pt x="262" y="6"/>
                </a:lnTo>
                <a:lnTo>
                  <a:pt x="282" y="2"/>
                </a:lnTo>
                <a:lnTo>
                  <a:pt x="303" y="0"/>
                </a:lnTo>
                <a:lnTo>
                  <a:pt x="326" y="0"/>
                </a:lnTo>
                <a:close/>
              </a:path>
            </a:pathLst>
          </a:custGeom>
          <a:solidFill>
            <a:srgbClr val="FCD982"/>
          </a:solidFill>
          <a:ln w="0">
            <a:solidFill>
              <a:srgbClr val="FCD98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" name="Freeform 210">
            <a:extLst>
              <a:ext uri="{FF2B5EF4-FFF2-40B4-BE49-F238E27FC236}">
                <a16:creationId xmlns:a16="http://schemas.microsoft.com/office/drawing/2014/main" xmlns="" id="{9604F931-0AA7-4E7D-A22B-16F030B94172}"/>
              </a:ext>
            </a:extLst>
          </p:cNvPr>
          <p:cNvSpPr>
            <a:spLocks/>
          </p:cNvSpPr>
          <p:nvPr/>
        </p:nvSpPr>
        <p:spPr bwMode="auto">
          <a:xfrm>
            <a:off x="1849235" y="3073034"/>
            <a:ext cx="806450" cy="818771"/>
          </a:xfrm>
          <a:custGeom>
            <a:avLst/>
            <a:gdLst>
              <a:gd name="T0" fmla="*/ 677 w 720"/>
              <a:gd name="T1" fmla="*/ 2 h 731"/>
              <a:gd name="T2" fmla="*/ 684 w 720"/>
              <a:gd name="T3" fmla="*/ 12 h 731"/>
              <a:gd name="T4" fmla="*/ 695 w 720"/>
              <a:gd name="T5" fmla="*/ 30 h 731"/>
              <a:gd name="T6" fmla="*/ 705 w 720"/>
              <a:gd name="T7" fmla="*/ 57 h 731"/>
              <a:gd name="T8" fmla="*/ 715 w 720"/>
              <a:gd name="T9" fmla="*/ 89 h 731"/>
              <a:gd name="T10" fmla="*/ 720 w 720"/>
              <a:gd name="T11" fmla="*/ 125 h 731"/>
              <a:gd name="T12" fmla="*/ 716 w 720"/>
              <a:gd name="T13" fmla="*/ 163 h 731"/>
              <a:gd name="T14" fmla="*/ 701 w 720"/>
              <a:gd name="T15" fmla="*/ 202 h 731"/>
              <a:gd name="T16" fmla="*/ 674 w 720"/>
              <a:gd name="T17" fmla="*/ 241 h 731"/>
              <a:gd name="T18" fmla="*/ 629 w 720"/>
              <a:gd name="T19" fmla="*/ 278 h 731"/>
              <a:gd name="T20" fmla="*/ 565 w 720"/>
              <a:gd name="T21" fmla="*/ 311 h 731"/>
              <a:gd name="T22" fmla="*/ 480 w 720"/>
              <a:gd name="T23" fmla="*/ 338 h 731"/>
              <a:gd name="T24" fmla="*/ 369 w 720"/>
              <a:gd name="T25" fmla="*/ 358 h 731"/>
              <a:gd name="T26" fmla="*/ 229 w 720"/>
              <a:gd name="T27" fmla="*/ 369 h 731"/>
              <a:gd name="T28" fmla="*/ 228 w 720"/>
              <a:gd name="T29" fmla="*/ 384 h 731"/>
              <a:gd name="T30" fmla="*/ 224 w 720"/>
              <a:gd name="T31" fmla="*/ 419 h 731"/>
              <a:gd name="T32" fmla="*/ 218 w 720"/>
              <a:gd name="T33" fmla="*/ 462 h 731"/>
              <a:gd name="T34" fmla="*/ 212 w 720"/>
              <a:gd name="T35" fmla="*/ 502 h 731"/>
              <a:gd name="T36" fmla="*/ 207 w 720"/>
              <a:gd name="T37" fmla="*/ 498 h 731"/>
              <a:gd name="T38" fmla="*/ 192 w 720"/>
              <a:gd name="T39" fmla="*/ 491 h 731"/>
              <a:gd name="T40" fmla="*/ 175 w 720"/>
              <a:gd name="T41" fmla="*/ 494 h 731"/>
              <a:gd name="T42" fmla="*/ 161 w 720"/>
              <a:gd name="T43" fmla="*/ 516 h 731"/>
              <a:gd name="T44" fmla="*/ 162 w 720"/>
              <a:gd name="T45" fmla="*/ 538 h 731"/>
              <a:gd name="T46" fmla="*/ 178 w 720"/>
              <a:gd name="T47" fmla="*/ 548 h 731"/>
              <a:gd name="T48" fmla="*/ 195 w 720"/>
              <a:gd name="T49" fmla="*/ 550 h 731"/>
              <a:gd name="T50" fmla="*/ 204 w 720"/>
              <a:gd name="T51" fmla="*/ 550 h 731"/>
              <a:gd name="T52" fmla="*/ 200 w 720"/>
              <a:gd name="T53" fmla="*/ 563 h 731"/>
              <a:gd name="T54" fmla="*/ 188 w 720"/>
              <a:gd name="T55" fmla="*/ 596 h 731"/>
              <a:gd name="T56" fmla="*/ 167 w 720"/>
              <a:gd name="T57" fmla="*/ 640 h 731"/>
              <a:gd name="T58" fmla="*/ 135 w 720"/>
              <a:gd name="T59" fmla="*/ 688 h 731"/>
              <a:gd name="T60" fmla="*/ 87 w 720"/>
              <a:gd name="T61" fmla="*/ 731 h 731"/>
              <a:gd name="T62" fmla="*/ 84 w 720"/>
              <a:gd name="T63" fmla="*/ 722 h 731"/>
              <a:gd name="T64" fmla="*/ 73 w 720"/>
              <a:gd name="T65" fmla="*/ 694 h 731"/>
              <a:gd name="T66" fmla="*/ 59 w 720"/>
              <a:gd name="T67" fmla="*/ 654 h 731"/>
              <a:gd name="T68" fmla="*/ 43 w 720"/>
              <a:gd name="T69" fmla="*/ 602 h 731"/>
              <a:gd name="T70" fmla="*/ 26 w 720"/>
              <a:gd name="T71" fmla="*/ 545 h 731"/>
              <a:gd name="T72" fmla="*/ 13 w 720"/>
              <a:gd name="T73" fmla="*/ 485 h 731"/>
              <a:gd name="T74" fmla="*/ 2 w 720"/>
              <a:gd name="T75" fmla="*/ 424 h 731"/>
              <a:gd name="T76" fmla="*/ 0 w 720"/>
              <a:gd name="T77" fmla="*/ 367 h 731"/>
              <a:gd name="T78" fmla="*/ 6 w 720"/>
              <a:gd name="T79" fmla="*/ 318 h 731"/>
              <a:gd name="T80" fmla="*/ 23 w 720"/>
              <a:gd name="T81" fmla="*/ 279 h 731"/>
              <a:gd name="T82" fmla="*/ 53 w 720"/>
              <a:gd name="T83" fmla="*/ 256 h 731"/>
              <a:gd name="T84" fmla="*/ 98 w 720"/>
              <a:gd name="T85" fmla="*/ 250 h 731"/>
              <a:gd name="T86" fmla="*/ 99 w 720"/>
              <a:gd name="T87" fmla="*/ 241 h 731"/>
              <a:gd name="T88" fmla="*/ 102 w 720"/>
              <a:gd name="T89" fmla="*/ 218 h 731"/>
              <a:gd name="T90" fmla="*/ 114 w 720"/>
              <a:gd name="T91" fmla="*/ 185 h 731"/>
              <a:gd name="T92" fmla="*/ 135 w 720"/>
              <a:gd name="T93" fmla="*/ 146 h 731"/>
              <a:gd name="T94" fmla="*/ 173 w 720"/>
              <a:gd name="T95" fmla="*/ 106 h 731"/>
              <a:gd name="T96" fmla="*/ 228 w 720"/>
              <a:gd name="T97" fmla="*/ 72 h 731"/>
              <a:gd name="T98" fmla="*/ 306 w 720"/>
              <a:gd name="T99" fmla="*/ 45 h 731"/>
              <a:gd name="T100" fmla="*/ 364 w 720"/>
              <a:gd name="T101" fmla="*/ 40 h 731"/>
              <a:gd name="T102" fmla="*/ 419 w 720"/>
              <a:gd name="T103" fmla="*/ 47 h 731"/>
              <a:gd name="T104" fmla="*/ 471 w 720"/>
              <a:gd name="T105" fmla="*/ 63 h 731"/>
              <a:gd name="T106" fmla="*/ 518 w 720"/>
              <a:gd name="T107" fmla="*/ 83 h 731"/>
              <a:gd name="T108" fmla="*/ 560 w 720"/>
              <a:gd name="T109" fmla="*/ 100 h 731"/>
              <a:gd name="T110" fmla="*/ 597 w 720"/>
              <a:gd name="T111" fmla="*/ 112 h 731"/>
              <a:gd name="T112" fmla="*/ 628 w 720"/>
              <a:gd name="T113" fmla="*/ 113 h 731"/>
              <a:gd name="T114" fmla="*/ 652 w 720"/>
              <a:gd name="T115" fmla="*/ 97 h 731"/>
              <a:gd name="T116" fmla="*/ 669 w 720"/>
              <a:gd name="T117" fmla="*/ 62 h 731"/>
              <a:gd name="T118" fmla="*/ 677 w 720"/>
              <a:gd name="T119" fmla="*/ 0 h 7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20" h="731">
                <a:moveTo>
                  <a:pt x="677" y="0"/>
                </a:moveTo>
                <a:lnTo>
                  <a:pt x="677" y="2"/>
                </a:lnTo>
                <a:lnTo>
                  <a:pt x="680" y="6"/>
                </a:lnTo>
                <a:lnTo>
                  <a:pt x="684" y="12"/>
                </a:lnTo>
                <a:lnTo>
                  <a:pt x="688" y="20"/>
                </a:lnTo>
                <a:lnTo>
                  <a:pt x="695" y="30"/>
                </a:lnTo>
                <a:lnTo>
                  <a:pt x="700" y="44"/>
                </a:lnTo>
                <a:lnTo>
                  <a:pt x="705" y="57"/>
                </a:lnTo>
                <a:lnTo>
                  <a:pt x="711" y="72"/>
                </a:lnTo>
                <a:lnTo>
                  <a:pt x="715" y="89"/>
                </a:lnTo>
                <a:lnTo>
                  <a:pt x="718" y="106"/>
                </a:lnTo>
                <a:lnTo>
                  <a:pt x="720" y="125"/>
                </a:lnTo>
                <a:lnTo>
                  <a:pt x="718" y="144"/>
                </a:lnTo>
                <a:lnTo>
                  <a:pt x="716" y="163"/>
                </a:lnTo>
                <a:lnTo>
                  <a:pt x="711" y="182"/>
                </a:lnTo>
                <a:lnTo>
                  <a:pt x="701" y="202"/>
                </a:lnTo>
                <a:lnTo>
                  <a:pt x="690" y="222"/>
                </a:lnTo>
                <a:lnTo>
                  <a:pt x="674" y="241"/>
                </a:lnTo>
                <a:lnTo>
                  <a:pt x="654" y="260"/>
                </a:lnTo>
                <a:lnTo>
                  <a:pt x="629" y="278"/>
                </a:lnTo>
                <a:lnTo>
                  <a:pt x="601" y="295"/>
                </a:lnTo>
                <a:lnTo>
                  <a:pt x="565" y="311"/>
                </a:lnTo>
                <a:lnTo>
                  <a:pt x="526" y="325"/>
                </a:lnTo>
                <a:lnTo>
                  <a:pt x="480" y="338"/>
                </a:lnTo>
                <a:lnTo>
                  <a:pt x="428" y="349"/>
                </a:lnTo>
                <a:lnTo>
                  <a:pt x="369" y="358"/>
                </a:lnTo>
                <a:lnTo>
                  <a:pt x="302" y="366"/>
                </a:lnTo>
                <a:lnTo>
                  <a:pt x="229" y="369"/>
                </a:lnTo>
                <a:lnTo>
                  <a:pt x="229" y="373"/>
                </a:lnTo>
                <a:lnTo>
                  <a:pt x="228" y="384"/>
                </a:lnTo>
                <a:lnTo>
                  <a:pt x="225" y="400"/>
                </a:lnTo>
                <a:lnTo>
                  <a:pt x="224" y="419"/>
                </a:lnTo>
                <a:lnTo>
                  <a:pt x="221" y="440"/>
                </a:lnTo>
                <a:lnTo>
                  <a:pt x="218" y="462"/>
                </a:lnTo>
                <a:lnTo>
                  <a:pt x="214" y="483"/>
                </a:lnTo>
                <a:lnTo>
                  <a:pt x="212" y="502"/>
                </a:lnTo>
                <a:lnTo>
                  <a:pt x="211" y="500"/>
                </a:lnTo>
                <a:lnTo>
                  <a:pt x="207" y="498"/>
                </a:lnTo>
                <a:lnTo>
                  <a:pt x="200" y="494"/>
                </a:lnTo>
                <a:lnTo>
                  <a:pt x="192" y="491"/>
                </a:lnTo>
                <a:lnTo>
                  <a:pt x="183" y="491"/>
                </a:lnTo>
                <a:lnTo>
                  <a:pt x="175" y="494"/>
                </a:lnTo>
                <a:lnTo>
                  <a:pt x="167" y="503"/>
                </a:lnTo>
                <a:lnTo>
                  <a:pt x="161" y="516"/>
                </a:lnTo>
                <a:lnTo>
                  <a:pt x="159" y="529"/>
                </a:lnTo>
                <a:lnTo>
                  <a:pt x="162" y="538"/>
                </a:lnTo>
                <a:lnTo>
                  <a:pt x="169" y="544"/>
                </a:lnTo>
                <a:lnTo>
                  <a:pt x="178" y="548"/>
                </a:lnTo>
                <a:lnTo>
                  <a:pt x="187" y="550"/>
                </a:lnTo>
                <a:lnTo>
                  <a:pt x="195" y="550"/>
                </a:lnTo>
                <a:lnTo>
                  <a:pt x="201" y="550"/>
                </a:lnTo>
                <a:lnTo>
                  <a:pt x="204" y="550"/>
                </a:lnTo>
                <a:lnTo>
                  <a:pt x="203" y="554"/>
                </a:lnTo>
                <a:lnTo>
                  <a:pt x="200" y="563"/>
                </a:lnTo>
                <a:lnTo>
                  <a:pt x="196" y="578"/>
                </a:lnTo>
                <a:lnTo>
                  <a:pt x="188" y="596"/>
                </a:lnTo>
                <a:lnTo>
                  <a:pt x="179" y="617"/>
                </a:lnTo>
                <a:lnTo>
                  <a:pt x="167" y="640"/>
                </a:lnTo>
                <a:lnTo>
                  <a:pt x="153" y="664"/>
                </a:lnTo>
                <a:lnTo>
                  <a:pt x="135" y="688"/>
                </a:lnTo>
                <a:lnTo>
                  <a:pt x="112" y="710"/>
                </a:lnTo>
                <a:lnTo>
                  <a:pt x="87" y="731"/>
                </a:lnTo>
                <a:lnTo>
                  <a:pt x="86" y="728"/>
                </a:lnTo>
                <a:lnTo>
                  <a:pt x="84" y="722"/>
                </a:lnTo>
                <a:lnTo>
                  <a:pt x="78" y="710"/>
                </a:lnTo>
                <a:lnTo>
                  <a:pt x="73" y="694"/>
                </a:lnTo>
                <a:lnTo>
                  <a:pt x="67" y="676"/>
                </a:lnTo>
                <a:lnTo>
                  <a:pt x="59" y="654"/>
                </a:lnTo>
                <a:lnTo>
                  <a:pt x="51" y="629"/>
                </a:lnTo>
                <a:lnTo>
                  <a:pt x="43" y="602"/>
                </a:lnTo>
                <a:lnTo>
                  <a:pt x="34" y="575"/>
                </a:lnTo>
                <a:lnTo>
                  <a:pt x="26" y="545"/>
                </a:lnTo>
                <a:lnTo>
                  <a:pt x="19" y="515"/>
                </a:lnTo>
                <a:lnTo>
                  <a:pt x="13" y="485"/>
                </a:lnTo>
                <a:lnTo>
                  <a:pt x="6" y="453"/>
                </a:lnTo>
                <a:lnTo>
                  <a:pt x="2" y="424"/>
                </a:lnTo>
                <a:lnTo>
                  <a:pt x="1" y="394"/>
                </a:lnTo>
                <a:lnTo>
                  <a:pt x="0" y="367"/>
                </a:lnTo>
                <a:lnTo>
                  <a:pt x="2" y="342"/>
                </a:lnTo>
                <a:lnTo>
                  <a:pt x="6" y="318"/>
                </a:lnTo>
                <a:lnTo>
                  <a:pt x="13" y="297"/>
                </a:lnTo>
                <a:lnTo>
                  <a:pt x="23" y="279"/>
                </a:lnTo>
                <a:lnTo>
                  <a:pt x="36" y="266"/>
                </a:lnTo>
                <a:lnTo>
                  <a:pt x="53" y="256"/>
                </a:lnTo>
                <a:lnTo>
                  <a:pt x="74" y="250"/>
                </a:lnTo>
                <a:lnTo>
                  <a:pt x="98" y="250"/>
                </a:lnTo>
                <a:lnTo>
                  <a:pt x="98" y="248"/>
                </a:lnTo>
                <a:lnTo>
                  <a:pt x="99" y="241"/>
                </a:lnTo>
                <a:lnTo>
                  <a:pt x="101" y="231"/>
                </a:lnTo>
                <a:lnTo>
                  <a:pt x="102" y="218"/>
                </a:lnTo>
                <a:lnTo>
                  <a:pt x="107" y="202"/>
                </a:lnTo>
                <a:lnTo>
                  <a:pt x="114" y="185"/>
                </a:lnTo>
                <a:lnTo>
                  <a:pt x="123" y="165"/>
                </a:lnTo>
                <a:lnTo>
                  <a:pt x="135" y="146"/>
                </a:lnTo>
                <a:lnTo>
                  <a:pt x="152" y="126"/>
                </a:lnTo>
                <a:lnTo>
                  <a:pt x="173" y="106"/>
                </a:lnTo>
                <a:lnTo>
                  <a:pt x="197" y="88"/>
                </a:lnTo>
                <a:lnTo>
                  <a:pt x="228" y="72"/>
                </a:lnTo>
                <a:lnTo>
                  <a:pt x="264" y="57"/>
                </a:lnTo>
                <a:lnTo>
                  <a:pt x="306" y="45"/>
                </a:lnTo>
                <a:lnTo>
                  <a:pt x="335" y="41"/>
                </a:lnTo>
                <a:lnTo>
                  <a:pt x="364" y="40"/>
                </a:lnTo>
                <a:lnTo>
                  <a:pt x="392" y="42"/>
                </a:lnTo>
                <a:lnTo>
                  <a:pt x="419" y="47"/>
                </a:lnTo>
                <a:lnTo>
                  <a:pt x="445" y="54"/>
                </a:lnTo>
                <a:lnTo>
                  <a:pt x="471" y="63"/>
                </a:lnTo>
                <a:lnTo>
                  <a:pt x="495" y="72"/>
                </a:lnTo>
                <a:lnTo>
                  <a:pt x="518" y="83"/>
                </a:lnTo>
                <a:lnTo>
                  <a:pt x="540" y="92"/>
                </a:lnTo>
                <a:lnTo>
                  <a:pt x="560" y="100"/>
                </a:lnTo>
                <a:lnTo>
                  <a:pt x="580" y="106"/>
                </a:lnTo>
                <a:lnTo>
                  <a:pt x="597" y="112"/>
                </a:lnTo>
                <a:lnTo>
                  <a:pt x="614" y="114"/>
                </a:lnTo>
                <a:lnTo>
                  <a:pt x="628" y="113"/>
                </a:lnTo>
                <a:lnTo>
                  <a:pt x="641" y="106"/>
                </a:lnTo>
                <a:lnTo>
                  <a:pt x="652" y="97"/>
                </a:lnTo>
                <a:lnTo>
                  <a:pt x="661" y="81"/>
                </a:lnTo>
                <a:lnTo>
                  <a:pt x="669" y="62"/>
                </a:lnTo>
                <a:lnTo>
                  <a:pt x="673" y="34"/>
                </a:lnTo>
                <a:lnTo>
                  <a:pt x="677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7" name="Freeform 211">
            <a:extLst>
              <a:ext uri="{FF2B5EF4-FFF2-40B4-BE49-F238E27FC236}">
                <a16:creationId xmlns:a16="http://schemas.microsoft.com/office/drawing/2014/main" xmlns="" id="{7377BC9A-543D-48A6-B588-86959151EC35}"/>
              </a:ext>
            </a:extLst>
          </p:cNvPr>
          <p:cNvSpPr>
            <a:spLocks/>
          </p:cNvSpPr>
          <p:nvPr/>
        </p:nvSpPr>
        <p:spPr bwMode="auto">
          <a:xfrm>
            <a:off x="2243499" y="3579305"/>
            <a:ext cx="42563" cy="77285"/>
          </a:xfrm>
          <a:custGeom>
            <a:avLst/>
            <a:gdLst>
              <a:gd name="T0" fmla="*/ 12 w 38"/>
              <a:gd name="T1" fmla="*/ 0 h 69"/>
              <a:gd name="T2" fmla="*/ 20 w 38"/>
              <a:gd name="T3" fmla="*/ 1 h 69"/>
              <a:gd name="T4" fmla="*/ 26 w 38"/>
              <a:gd name="T5" fmla="*/ 6 h 69"/>
              <a:gd name="T6" fmla="*/ 33 w 38"/>
              <a:gd name="T7" fmla="*/ 17 h 69"/>
              <a:gd name="T8" fmla="*/ 37 w 38"/>
              <a:gd name="T9" fmla="*/ 31 h 69"/>
              <a:gd name="T10" fmla="*/ 38 w 38"/>
              <a:gd name="T11" fmla="*/ 46 h 69"/>
              <a:gd name="T12" fmla="*/ 37 w 38"/>
              <a:gd name="T13" fmla="*/ 58 h 69"/>
              <a:gd name="T14" fmla="*/ 33 w 38"/>
              <a:gd name="T15" fmla="*/ 65 h 69"/>
              <a:gd name="T16" fmla="*/ 26 w 38"/>
              <a:gd name="T17" fmla="*/ 69 h 69"/>
              <a:gd name="T18" fmla="*/ 18 w 38"/>
              <a:gd name="T19" fmla="*/ 68 h 69"/>
              <a:gd name="T20" fmla="*/ 12 w 38"/>
              <a:gd name="T21" fmla="*/ 63 h 69"/>
              <a:gd name="T22" fmla="*/ 5 w 38"/>
              <a:gd name="T23" fmla="*/ 52 h 69"/>
              <a:gd name="T24" fmla="*/ 1 w 38"/>
              <a:gd name="T25" fmla="*/ 38 h 69"/>
              <a:gd name="T26" fmla="*/ 0 w 38"/>
              <a:gd name="T27" fmla="*/ 24 h 69"/>
              <a:gd name="T28" fmla="*/ 1 w 38"/>
              <a:gd name="T29" fmla="*/ 12 h 69"/>
              <a:gd name="T30" fmla="*/ 5 w 38"/>
              <a:gd name="T31" fmla="*/ 4 h 69"/>
              <a:gd name="T32" fmla="*/ 12 w 38"/>
              <a:gd name="T33" fmla="*/ 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8" h="69">
                <a:moveTo>
                  <a:pt x="12" y="0"/>
                </a:moveTo>
                <a:lnTo>
                  <a:pt x="20" y="1"/>
                </a:lnTo>
                <a:lnTo>
                  <a:pt x="26" y="6"/>
                </a:lnTo>
                <a:lnTo>
                  <a:pt x="33" y="17"/>
                </a:lnTo>
                <a:lnTo>
                  <a:pt x="37" y="31"/>
                </a:lnTo>
                <a:lnTo>
                  <a:pt x="38" y="46"/>
                </a:lnTo>
                <a:lnTo>
                  <a:pt x="37" y="58"/>
                </a:lnTo>
                <a:lnTo>
                  <a:pt x="33" y="65"/>
                </a:lnTo>
                <a:lnTo>
                  <a:pt x="26" y="69"/>
                </a:lnTo>
                <a:lnTo>
                  <a:pt x="18" y="68"/>
                </a:lnTo>
                <a:lnTo>
                  <a:pt x="12" y="63"/>
                </a:lnTo>
                <a:lnTo>
                  <a:pt x="5" y="52"/>
                </a:lnTo>
                <a:lnTo>
                  <a:pt x="1" y="38"/>
                </a:lnTo>
                <a:lnTo>
                  <a:pt x="0" y="24"/>
                </a:lnTo>
                <a:lnTo>
                  <a:pt x="1" y="12"/>
                </a:lnTo>
                <a:lnTo>
                  <a:pt x="5" y="4"/>
                </a:lnTo>
                <a:lnTo>
                  <a:pt x="1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" name="Freeform 212">
            <a:extLst>
              <a:ext uri="{FF2B5EF4-FFF2-40B4-BE49-F238E27FC236}">
                <a16:creationId xmlns:a16="http://schemas.microsoft.com/office/drawing/2014/main" xmlns="" id="{E619D01C-BF0C-42B5-A281-D5A97B76755F}"/>
              </a:ext>
            </a:extLst>
          </p:cNvPr>
          <p:cNvSpPr>
            <a:spLocks/>
          </p:cNvSpPr>
          <p:nvPr/>
        </p:nvSpPr>
        <p:spPr bwMode="auto">
          <a:xfrm>
            <a:off x="2570560" y="3493060"/>
            <a:ext cx="43683" cy="76165"/>
          </a:xfrm>
          <a:custGeom>
            <a:avLst/>
            <a:gdLst>
              <a:gd name="T0" fmla="*/ 13 w 39"/>
              <a:gd name="T1" fmla="*/ 0 h 68"/>
              <a:gd name="T2" fmla="*/ 19 w 39"/>
              <a:gd name="T3" fmla="*/ 1 h 68"/>
              <a:gd name="T4" fmla="*/ 27 w 39"/>
              <a:gd name="T5" fmla="*/ 6 h 68"/>
              <a:gd name="T6" fmla="*/ 33 w 39"/>
              <a:gd name="T7" fmla="*/ 17 h 68"/>
              <a:gd name="T8" fmla="*/ 38 w 39"/>
              <a:gd name="T9" fmla="*/ 31 h 68"/>
              <a:gd name="T10" fmla="*/ 39 w 39"/>
              <a:gd name="T11" fmla="*/ 46 h 68"/>
              <a:gd name="T12" fmla="*/ 38 w 39"/>
              <a:gd name="T13" fmla="*/ 57 h 68"/>
              <a:gd name="T14" fmla="*/ 33 w 39"/>
              <a:gd name="T15" fmla="*/ 65 h 68"/>
              <a:gd name="T16" fmla="*/ 26 w 39"/>
              <a:gd name="T17" fmla="*/ 68 h 68"/>
              <a:gd name="T18" fmla="*/ 19 w 39"/>
              <a:gd name="T19" fmla="*/ 68 h 68"/>
              <a:gd name="T20" fmla="*/ 12 w 39"/>
              <a:gd name="T21" fmla="*/ 63 h 68"/>
              <a:gd name="T22" fmla="*/ 6 w 39"/>
              <a:gd name="T23" fmla="*/ 52 h 68"/>
              <a:gd name="T24" fmla="*/ 1 w 39"/>
              <a:gd name="T25" fmla="*/ 38 h 68"/>
              <a:gd name="T26" fmla="*/ 0 w 39"/>
              <a:gd name="T27" fmla="*/ 23 h 68"/>
              <a:gd name="T28" fmla="*/ 1 w 39"/>
              <a:gd name="T29" fmla="*/ 11 h 68"/>
              <a:gd name="T30" fmla="*/ 6 w 39"/>
              <a:gd name="T31" fmla="*/ 4 h 68"/>
              <a:gd name="T32" fmla="*/ 13 w 39"/>
              <a:gd name="T33" fmla="*/ 0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9" h="68">
                <a:moveTo>
                  <a:pt x="13" y="0"/>
                </a:moveTo>
                <a:lnTo>
                  <a:pt x="19" y="1"/>
                </a:lnTo>
                <a:lnTo>
                  <a:pt x="27" y="6"/>
                </a:lnTo>
                <a:lnTo>
                  <a:pt x="33" y="17"/>
                </a:lnTo>
                <a:lnTo>
                  <a:pt x="38" y="31"/>
                </a:lnTo>
                <a:lnTo>
                  <a:pt x="39" y="46"/>
                </a:lnTo>
                <a:lnTo>
                  <a:pt x="38" y="57"/>
                </a:lnTo>
                <a:lnTo>
                  <a:pt x="33" y="65"/>
                </a:lnTo>
                <a:lnTo>
                  <a:pt x="26" y="68"/>
                </a:lnTo>
                <a:lnTo>
                  <a:pt x="19" y="68"/>
                </a:lnTo>
                <a:lnTo>
                  <a:pt x="12" y="63"/>
                </a:lnTo>
                <a:lnTo>
                  <a:pt x="6" y="52"/>
                </a:lnTo>
                <a:lnTo>
                  <a:pt x="1" y="38"/>
                </a:lnTo>
                <a:lnTo>
                  <a:pt x="0" y="23"/>
                </a:lnTo>
                <a:lnTo>
                  <a:pt x="1" y="11"/>
                </a:lnTo>
                <a:lnTo>
                  <a:pt x="6" y="4"/>
                </a:lnTo>
                <a:lnTo>
                  <a:pt x="13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" name="Freeform 213">
            <a:extLst>
              <a:ext uri="{FF2B5EF4-FFF2-40B4-BE49-F238E27FC236}">
                <a16:creationId xmlns:a16="http://schemas.microsoft.com/office/drawing/2014/main" xmlns="" id="{69229744-F059-4ED6-96B6-2457A307D8A2}"/>
              </a:ext>
            </a:extLst>
          </p:cNvPr>
          <p:cNvSpPr>
            <a:spLocks/>
          </p:cNvSpPr>
          <p:nvPr/>
        </p:nvSpPr>
        <p:spPr bwMode="auto">
          <a:xfrm>
            <a:off x="1698025" y="3910846"/>
            <a:ext cx="189292" cy="412186"/>
          </a:xfrm>
          <a:custGeom>
            <a:avLst/>
            <a:gdLst>
              <a:gd name="T0" fmla="*/ 169 w 169"/>
              <a:gd name="T1" fmla="*/ 50 h 368"/>
              <a:gd name="T2" fmla="*/ 119 w 169"/>
              <a:gd name="T3" fmla="*/ 73 h 368"/>
              <a:gd name="T4" fmla="*/ 88 w 169"/>
              <a:gd name="T5" fmla="*/ 111 h 368"/>
              <a:gd name="T6" fmla="*/ 69 w 169"/>
              <a:gd name="T7" fmla="*/ 158 h 368"/>
              <a:gd name="T8" fmla="*/ 63 w 169"/>
              <a:gd name="T9" fmla="*/ 209 h 368"/>
              <a:gd name="T10" fmla="*/ 63 w 169"/>
              <a:gd name="T11" fmla="*/ 258 h 368"/>
              <a:gd name="T12" fmla="*/ 67 w 169"/>
              <a:gd name="T13" fmla="*/ 300 h 368"/>
              <a:gd name="T14" fmla="*/ 72 w 169"/>
              <a:gd name="T15" fmla="*/ 328 h 368"/>
              <a:gd name="T16" fmla="*/ 75 w 169"/>
              <a:gd name="T17" fmla="*/ 339 h 368"/>
              <a:gd name="T18" fmla="*/ 76 w 169"/>
              <a:gd name="T19" fmla="*/ 348 h 368"/>
              <a:gd name="T20" fmla="*/ 73 w 169"/>
              <a:gd name="T21" fmla="*/ 360 h 368"/>
              <a:gd name="T22" fmla="*/ 65 w 169"/>
              <a:gd name="T23" fmla="*/ 362 h 368"/>
              <a:gd name="T24" fmla="*/ 61 w 169"/>
              <a:gd name="T25" fmla="*/ 358 h 368"/>
              <a:gd name="T26" fmla="*/ 59 w 169"/>
              <a:gd name="T27" fmla="*/ 358 h 368"/>
              <a:gd name="T28" fmla="*/ 56 w 169"/>
              <a:gd name="T29" fmla="*/ 364 h 368"/>
              <a:gd name="T30" fmla="*/ 51 w 169"/>
              <a:gd name="T31" fmla="*/ 364 h 368"/>
              <a:gd name="T32" fmla="*/ 47 w 169"/>
              <a:gd name="T33" fmla="*/ 361 h 368"/>
              <a:gd name="T34" fmla="*/ 44 w 169"/>
              <a:gd name="T35" fmla="*/ 361 h 368"/>
              <a:gd name="T36" fmla="*/ 42 w 169"/>
              <a:gd name="T37" fmla="*/ 365 h 368"/>
              <a:gd name="T38" fmla="*/ 37 w 169"/>
              <a:gd name="T39" fmla="*/ 366 h 368"/>
              <a:gd name="T40" fmla="*/ 31 w 169"/>
              <a:gd name="T41" fmla="*/ 362 h 368"/>
              <a:gd name="T42" fmla="*/ 30 w 169"/>
              <a:gd name="T43" fmla="*/ 362 h 368"/>
              <a:gd name="T44" fmla="*/ 26 w 169"/>
              <a:gd name="T45" fmla="*/ 368 h 368"/>
              <a:gd name="T46" fmla="*/ 21 w 169"/>
              <a:gd name="T47" fmla="*/ 368 h 368"/>
              <a:gd name="T48" fmla="*/ 16 w 169"/>
              <a:gd name="T49" fmla="*/ 364 h 368"/>
              <a:gd name="T50" fmla="*/ 13 w 169"/>
              <a:gd name="T51" fmla="*/ 358 h 368"/>
              <a:gd name="T52" fmla="*/ 12 w 169"/>
              <a:gd name="T53" fmla="*/ 353 h 368"/>
              <a:gd name="T54" fmla="*/ 9 w 169"/>
              <a:gd name="T55" fmla="*/ 343 h 368"/>
              <a:gd name="T56" fmla="*/ 5 w 169"/>
              <a:gd name="T57" fmla="*/ 314 h 368"/>
              <a:gd name="T58" fmla="*/ 0 w 169"/>
              <a:gd name="T59" fmla="*/ 272 h 368"/>
              <a:gd name="T60" fmla="*/ 0 w 169"/>
              <a:gd name="T61" fmla="*/ 221 h 368"/>
              <a:gd name="T62" fmla="*/ 5 w 169"/>
              <a:gd name="T63" fmla="*/ 166 h 368"/>
              <a:gd name="T64" fmla="*/ 22 w 169"/>
              <a:gd name="T65" fmla="*/ 112 h 368"/>
              <a:gd name="T66" fmla="*/ 51 w 169"/>
              <a:gd name="T67" fmla="*/ 64 h 368"/>
              <a:gd name="T68" fmla="*/ 95 w 169"/>
              <a:gd name="T69" fmla="*/ 25 h 368"/>
              <a:gd name="T70" fmla="*/ 160 w 169"/>
              <a:gd name="T71" fmla="*/ 0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69" h="368">
                <a:moveTo>
                  <a:pt x="160" y="0"/>
                </a:moveTo>
                <a:lnTo>
                  <a:pt x="169" y="50"/>
                </a:lnTo>
                <a:lnTo>
                  <a:pt x="141" y="59"/>
                </a:lnTo>
                <a:lnTo>
                  <a:pt x="119" y="73"/>
                </a:lnTo>
                <a:lnTo>
                  <a:pt x="101" y="90"/>
                </a:lnTo>
                <a:lnTo>
                  <a:pt x="88" y="111"/>
                </a:lnTo>
                <a:lnTo>
                  <a:pt x="77" y="133"/>
                </a:lnTo>
                <a:lnTo>
                  <a:pt x="69" y="158"/>
                </a:lnTo>
                <a:lnTo>
                  <a:pt x="65" y="183"/>
                </a:lnTo>
                <a:lnTo>
                  <a:pt x="63" y="209"/>
                </a:lnTo>
                <a:lnTo>
                  <a:pt x="61" y="234"/>
                </a:lnTo>
                <a:lnTo>
                  <a:pt x="63" y="258"/>
                </a:lnTo>
                <a:lnTo>
                  <a:pt x="64" y="280"/>
                </a:lnTo>
                <a:lnTo>
                  <a:pt x="67" y="300"/>
                </a:lnTo>
                <a:lnTo>
                  <a:pt x="69" y="315"/>
                </a:lnTo>
                <a:lnTo>
                  <a:pt x="72" y="328"/>
                </a:lnTo>
                <a:lnTo>
                  <a:pt x="75" y="336"/>
                </a:lnTo>
                <a:lnTo>
                  <a:pt x="75" y="339"/>
                </a:lnTo>
                <a:lnTo>
                  <a:pt x="75" y="343"/>
                </a:lnTo>
                <a:lnTo>
                  <a:pt x="76" y="348"/>
                </a:lnTo>
                <a:lnTo>
                  <a:pt x="75" y="355"/>
                </a:lnTo>
                <a:lnTo>
                  <a:pt x="73" y="360"/>
                </a:lnTo>
                <a:lnTo>
                  <a:pt x="69" y="362"/>
                </a:lnTo>
                <a:lnTo>
                  <a:pt x="65" y="362"/>
                </a:lnTo>
                <a:lnTo>
                  <a:pt x="64" y="361"/>
                </a:lnTo>
                <a:lnTo>
                  <a:pt x="61" y="358"/>
                </a:lnTo>
                <a:lnTo>
                  <a:pt x="60" y="356"/>
                </a:lnTo>
                <a:lnTo>
                  <a:pt x="59" y="358"/>
                </a:lnTo>
                <a:lnTo>
                  <a:pt x="58" y="361"/>
                </a:lnTo>
                <a:lnTo>
                  <a:pt x="56" y="364"/>
                </a:lnTo>
                <a:lnTo>
                  <a:pt x="54" y="364"/>
                </a:lnTo>
                <a:lnTo>
                  <a:pt x="51" y="364"/>
                </a:lnTo>
                <a:lnTo>
                  <a:pt x="48" y="362"/>
                </a:lnTo>
                <a:lnTo>
                  <a:pt x="47" y="361"/>
                </a:lnTo>
                <a:lnTo>
                  <a:pt x="46" y="360"/>
                </a:lnTo>
                <a:lnTo>
                  <a:pt x="44" y="361"/>
                </a:lnTo>
                <a:lnTo>
                  <a:pt x="43" y="364"/>
                </a:lnTo>
                <a:lnTo>
                  <a:pt x="42" y="365"/>
                </a:lnTo>
                <a:lnTo>
                  <a:pt x="39" y="366"/>
                </a:lnTo>
                <a:lnTo>
                  <a:pt x="37" y="366"/>
                </a:lnTo>
                <a:lnTo>
                  <a:pt x="34" y="365"/>
                </a:lnTo>
                <a:lnTo>
                  <a:pt x="31" y="362"/>
                </a:lnTo>
                <a:lnTo>
                  <a:pt x="30" y="360"/>
                </a:lnTo>
                <a:lnTo>
                  <a:pt x="30" y="362"/>
                </a:lnTo>
                <a:lnTo>
                  <a:pt x="29" y="365"/>
                </a:lnTo>
                <a:lnTo>
                  <a:pt x="26" y="368"/>
                </a:lnTo>
                <a:lnTo>
                  <a:pt x="23" y="368"/>
                </a:lnTo>
                <a:lnTo>
                  <a:pt x="21" y="368"/>
                </a:lnTo>
                <a:lnTo>
                  <a:pt x="18" y="366"/>
                </a:lnTo>
                <a:lnTo>
                  <a:pt x="16" y="364"/>
                </a:lnTo>
                <a:lnTo>
                  <a:pt x="14" y="361"/>
                </a:lnTo>
                <a:lnTo>
                  <a:pt x="13" y="358"/>
                </a:lnTo>
                <a:lnTo>
                  <a:pt x="12" y="355"/>
                </a:lnTo>
                <a:lnTo>
                  <a:pt x="12" y="353"/>
                </a:lnTo>
                <a:lnTo>
                  <a:pt x="12" y="351"/>
                </a:lnTo>
                <a:lnTo>
                  <a:pt x="9" y="343"/>
                </a:lnTo>
                <a:lnTo>
                  <a:pt x="8" y="330"/>
                </a:lnTo>
                <a:lnTo>
                  <a:pt x="5" y="314"/>
                </a:lnTo>
                <a:lnTo>
                  <a:pt x="3" y="294"/>
                </a:lnTo>
                <a:lnTo>
                  <a:pt x="0" y="272"/>
                </a:lnTo>
                <a:lnTo>
                  <a:pt x="0" y="247"/>
                </a:lnTo>
                <a:lnTo>
                  <a:pt x="0" y="221"/>
                </a:lnTo>
                <a:lnTo>
                  <a:pt x="1" y="194"/>
                </a:lnTo>
                <a:lnTo>
                  <a:pt x="5" y="166"/>
                </a:lnTo>
                <a:lnTo>
                  <a:pt x="12" y="139"/>
                </a:lnTo>
                <a:lnTo>
                  <a:pt x="22" y="112"/>
                </a:lnTo>
                <a:lnTo>
                  <a:pt x="34" y="88"/>
                </a:lnTo>
                <a:lnTo>
                  <a:pt x="51" y="64"/>
                </a:lnTo>
                <a:lnTo>
                  <a:pt x="71" y="42"/>
                </a:lnTo>
                <a:lnTo>
                  <a:pt x="95" y="25"/>
                </a:lnTo>
                <a:lnTo>
                  <a:pt x="124" y="10"/>
                </a:lnTo>
                <a:lnTo>
                  <a:pt x="160" y="0"/>
                </a:lnTo>
                <a:close/>
              </a:path>
            </a:pathLst>
          </a:custGeom>
          <a:solidFill>
            <a:srgbClr val="FCD982"/>
          </a:solidFill>
          <a:ln w="0">
            <a:solidFill>
              <a:srgbClr val="FCD98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Freeform 214">
            <a:extLst>
              <a:ext uri="{FF2B5EF4-FFF2-40B4-BE49-F238E27FC236}">
                <a16:creationId xmlns:a16="http://schemas.microsoft.com/office/drawing/2014/main" xmlns="" id="{BED61E3D-3741-4F9C-8EB9-C71FD300FDB5}"/>
              </a:ext>
            </a:extLst>
          </p:cNvPr>
          <p:cNvSpPr>
            <a:spLocks/>
          </p:cNvSpPr>
          <p:nvPr/>
        </p:nvSpPr>
        <p:spPr bwMode="auto">
          <a:xfrm>
            <a:off x="1877236" y="3903005"/>
            <a:ext cx="91846" cy="63844"/>
          </a:xfrm>
          <a:custGeom>
            <a:avLst/>
            <a:gdLst>
              <a:gd name="T0" fmla="*/ 69 w 82"/>
              <a:gd name="T1" fmla="*/ 0 h 57"/>
              <a:gd name="T2" fmla="*/ 82 w 82"/>
              <a:gd name="T3" fmla="*/ 54 h 57"/>
              <a:gd name="T4" fmla="*/ 55 w 82"/>
              <a:gd name="T5" fmla="*/ 51 h 57"/>
              <a:gd name="T6" fmla="*/ 31 w 82"/>
              <a:gd name="T7" fmla="*/ 53 h 57"/>
              <a:gd name="T8" fmla="*/ 9 w 82"/>
              <a:gd name="T9" fmla="*/ 57 h 57"/>
              <a:gd name="T10" fmla="*/ 0 w 82"/>
              <a:gd name="T11" fmla="*/ 7 h 57"/>
              <a:gd name="T12" fmla="*/ 32 w 82"/>
              <a:gd name="T13" fmla="*/ 2 h 57"/>
              <a:gd name="T14" fmla="*/ 69 w 82"/>
              <a:gd name="T15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2" h="57">
                <a:moveTo>
                  <a:pt x="69" y="0"/>
                </a:moveTo>
                <a:lnTo>
                  <a:pt x="82" y="54"/>
                </a:lnTo>
                <a:lnTo>
                  <a:pt x="55" y="51"/>
                </a:lnTo>
                <a:lnTo>
                  <a:pt x="31" y="53"/>
                </a:lnTo>
                <a:lnTo>
                  <a:pt x="9" y="57"/>
                </a:lnTo>
                <a:lnTo>
                  <a:pt x="0" y="7"/>
                </a:lnTo>
                <a:lnTo>
                  <a:pt x="32" y="2"/>
                </a:lnTo>
                <a:lnTo>
                  <a:pt x="69" y="0"/>
                </a:lnTo>
                <a:close/>
              </a:path>
            </a:pathLst>
          </a:custGeom>
          <a:solidFill>
            <a:srgbClr val="2683C6"/>
          </a:solidFill>
          <a:ln w="0">
            <a:solidFill>
              <a:srgbClr val="2683C6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1" name="Freeform 215">
            <a:extLst>
              <a:ext uri="{FF2B5EF4-FFF2-40B4-BE49-F238E27FC236}">
                <a16:creationId xmlns:a16="http://schemas.microsoft.com/office/drawing/2014/main" xmlns="" id="{ACFF9395-7BE8-43CC-A230-593910266CC4}"/>
              </a:ext>
            </a:extLst>
          </p:cNvPr>
          <p:cNvSpPr>
            <a:spLocks/>
          </p:cNvSpPr>
          <p:nvPr/>
        </p:nvSpPr>
        <p:spPr bwMode="auto">
          <a:xfrm>
            <a:off x="2825936" y="3340730"/>
            <a:ext cx="187052" cy="414426"/>
          </a:xfrm>
          <a:custGeom>
            <a:avLst/>
            <a:gdLst>
              <a:gd name="T0" fmla="*/ 144 w 167"/>
              <a:gd name="T1" fmla="*/ 0 h 370"/>
              <a:gd name="T2" fmla="*/ 149 w 167"/>
              <a:gd name="T3" fmla="*/ 3 h 370"/>
              <a:gd name="T4" fmla="*/ 151 w 167"/>
              <a:gd name="T5" fmla="*/ 10 h 370"/>
              <a:gd name="T6" fmla="*/ 153 w 167"/>
              <a:gd name="T7" fmla="*/ 15 h 370"/>
              <a:gd name="T8" fmla="*/ 155 w 167"/>
              <a:gd name="T9" fmla="*/ 24 h 370"/>
              <a:gd name="T10" fmla="*/ 161 w 167"/>
              <a:gd name="T11" fmla="*/ 53 h 370"/>
              <a:gd name="T12" fmla="*/ 166 w 167"/>
              <a:gd name="T13" fmla="*/ 95 h 370"/>
              <a:gd name="T14" fmla="*/ 167 w 167"/>
              <a:gd name="T15" fmla="*/ 145 h 370"/>
              <a:gd name="T16" fmla="*/ 162 w 167"/>
              <a:gd name="T17" fmla="*/ 199 h 370"/>
              <a:gd name="T18" fmla="*/ 146 w 167"/>
              <a:gd name="T19" fmla="*/ 254 h 370"/>
              <a:gd name="T20" fmla="*/ 119 w 167"/>
              <a:gd name="T21" fmla="*/ 303 h 370"/>
              <a:gd name="T22" fmla="*/ 74 w 167"/>
              <a:gd name="T23" fmla="*/ 344 h 370"/>
              <a:gd name="T24" fmla="*/ 11 w 167"/>
              <a:gd name="T25" fmla="*/ 370 h 370"/>
              <a:gd name="T26" fmla="*/ 27 w 167"/>
              <a:gd name="T27" fmla="*/ 310 h 370"/>
              <a:gd name="T28" fmla="*/ 66 w 167"/>
              <a:gd name="T29" fmla="*/ 277 h 370"/>
              <a:gd name="T30" fmla="*/ 90 w 167"/>
              <a:gd name="T31" fmla="*/ 234 h 370"/>
              <a:gd name="T32" fmla="*/ 102 w 167"/>
              <a:gd name="T33" fmla="*/ 184 h 370"/>
              <a:gd name="T34" fmla="*/ 104 w 167"/>
              <a:gd name="T35" fmla="*/ 134 h 370"/>
              <a:gd name="T36" fmla="*/ 100 w 167"/>
              <a:gd name="T37" fmla="*/ 89 h 370"/>
              <a:gd name="T38" fmla="*/ 95 w 167"/>
              <a:gd name="T39" fmla="*/ 53 h 370"/>
              <a:gd name="T40" fmla="*/ 91 w 167"/>
              <a:gd name="T41" fmla="*/ 34 h 370"/>
              <a:gd name="T42" fmla="*/ 90 w 167"/>
              <a:gd name="T43" fmla="*/ 27 h 370"/>
              <a:gd name="T44" fmla="*/ 90 w 167"/>
              <a:gd name="T45" fmla="*/ 15 h 370"/>
              <a:gd name="T46" fmla="*/ 95 w 167"/>
              <a:gd name="T47" fmla="*/ 7 h 370"/>
              <a:gd name="T48" fmla="*/ 100 w 167"/>
              <a:gd name="T49" fmla="*/ 9 h 370"/>
              <a:gd name="T50" fmla="*/ 104 w 167"/>
              <a:gd name="T51" fmla="*/ 13 h 370"/>
              <a:gd name="T52" fmla="*/ 106 w 167"/>
              <a:gd name="T53" fmla="*/ 7 h 370"/>
              <a:gd name="T54" fmla="*/ 111 w 167"/>
              <a:gd name="T55" fmla="*/ 5 h 370"/>
              <a:gd name="T56" fmla="*/ 116 w 167"/>
              <a:gd name="T57" fmla="*/ 6 h 370"/>
              <a:gd name="T58" fmla="*/ 119 w 167"/>
              <a:gd name="T59" fmla="*/ 10 h 370"/>
              <a:gd name="T60" fmla="*/ 121 w 167"/>
              <a:gd name="T61" fmla="*/ 5 h 370"/>
              <a:gd name="T62" fmla="*/ 125 w 167"/>
              <a:gd name="T63" fmla="*/ 2 h 370"/>
              <a:gd name="T64" fmla="*/ 131 w 167"/>
              <a:gd name="T65" fmla="*/ 3 h 370"/>
              <a:gd name="T66" fmla="*/ 134 w 167"/>
              <a:gd name="T67" fmla="*/ 7 h 370"/>
              <a:gd name="T68" fmla="*/ 136 w 167"/>
              <a:gd name="T69" fmla="*/ 2 h 370"/>
              <a:gd name="T70" fmla="*/ 140 w 167"/>
              <a:gd name="T71" fmla="*/ 0 h 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67" h="370">
                <a:moveTo>
                  <a:pt x="140" y="0"/>
                </a:moveTo>
                <a:lnTo>
                  <a:pt x="144" y="0"/>
                </a:lnTo>
                <a:lnTo>
                  <a:pt x="146" y="1"/>
                </a:lnTo>
                <a:lnTo>
                  <a:pt x="149" y="3"/>
                </a:lnTo>
                <a:lnTo>
                  <a:pt x="150" y="6"/>
                </a:lnTo>
                <a:lnTo>
                  <a:pt x="151" y="10"/>
                </a:lnTo>
                <a:lnTo>
                  <a:pt x="151" y="13"/>
                </a:lnTo>
                <a:lnTo>
                  <a:pt x="153" y="15"/>
                </a:lnTo>
                <a:lnTo>
                  <a:pt x="153" y="18"/>
                </a:lnTo>
                <a:lnTo>
                  <a:pt x="155" y="24"/>
                </a:lnTo>
                <a:lnTo>
                  <a:pt x="158" y="38"/>
                </a:lnTo>
                <a:lnTo>
                  <a:pt x="161" y="53"/>
                </a:lnTo>
                <a:lnTo>
                  <a:pt x="163" y="73"/>
                </a:lnTo>
                <a:lnTo>
                  <a:pt x="166" y="95"/>
                </a:lnTo>
                <a:lnTo>
                  <a:pt x="167" y="119"/>
                </a:lnTo>
                <a:lnTo>
                  <a:pt x="167" y="145"/>
                </a:lnTo>
                <a:lnTo>
                  <a:pt x="165" y="171"/>
                </a:lnTo>
                <a:lnTo>
                  <a:pt x="162" y="199"/>
                </a:lnTo>
                <a:lnTo>
                  <a:pt x="155" y="226"/>
                </a:lnTo>
                <a:lnTo>
                  <a:pt x="146" y="254"/>
                </a:lnTo>
                <a:lnTo>
                  <a:pt x="134" y="278"/>
                </a:lnTo>
                <a:lnTo>
                  <a:pt x="119" y="303"/>
                </a:lnTo>
                <a:lnTo>
                  <a:pt x="99" y="324"/>
                </a:lnTo>
                <a:lnTo>
                  <a:pt x="74" y="344"/>
                </a:lnTo>
                <a:lnTo>
                  <a:pt x="45" y="358"/>
                </a:lnTo>
                <a:lnTo>
                  <a:pt x="11" y="370"/>
                </a:lnTo>
                <a:lnTo>
                  <a:pt x="0" y="320"/>
                </a:lnTo>
                <a:lnTo>
                  <a:pt x="27" y="310"/>
                </a:lnTo>
                <a:lnTo>
                  <a:pt x="49" y="295"/>
                </a:lnTo>
                <a:lnTo>
                  <a:pt x="66" y="277"/>
                </a:lnTo>
                <a:lnTo>
                  <a:pt x="81" y="256"/>
                </a:lnTo>
                <a:lnTo>
                  <a:pt x="90" y="234"/>
                </a:lnTo>
                <a:lnTo>
                  <a:pt x="98" y="209"/>
                </a:lnTo>
                <a:lnTo>
                  <a:pt x="102" y="184"/>
                </a:lnTo>
                <a:lnTo>
                  <a:pt x="104" y="159"/>
                </a:lnTo>
                <a:lnTo>
                  <a:pt x="104" y="134"/>
                </a:lnTo>
                <a:lnTo>
                  <a:pt x="103" y="111"/>
                </a:lnTo>
                <a:lnTo>
                  <a:pt x="100" y="89"/>
                </a:lnTo>
                <a:lnTo>
                  <a:pt x="98" y="69"/>
                </a:lnTo>
                <a:lnTo>
                  <a:pt x="95" y="53"/>
                </a:lnTo>
                <a:lnTo>
                  <a:pt x="93" y="41"/>
                </a:lnTo>
                <a:lnTo>
                  <a:pt x="91" y="34"/>
                </a:lnTo>
                <a:lnTo>
                  <a:pt x="90" y="31"/>
                </a:lnTo>
                <a:lnTo>
                  <a:pt x="90" y="27"/>
                </a:lnTo>
                <a:lnTo>
                  <a:pt x="90" y="22"/>
                </a:lnTo>
                <a:lnTo>
                  <a:pt x="90" y="15"/>
                </a:lnTo>
                <a:lnTo>
                  <a:pt x="91" y="10"/>
                </a:lnTo>
                <a:lnTo>
                  <a:pt x="95" y="7"/>
                </a:lnTo>
                <a:lnTo>
                  <a:pt x="98" y="7"/>
                </a:lnTo>
                <a:lnTo>
                  <a:pt x="100" y="9"/>
                </a:lnTo>
                <a:lnTo>
                  <a:pt x="103" y="10"/>
                </a:lnTo>
                <a:lnTo>
                  <a:pt x="104" y="13"/>
                </a:lnTo>
                <a:lnTo>
                  <a:pt x="106" y="10"/>
                </a:lnTo>
                <a:lnTo>
                  <a:pt x="106" y="7"/>
                </a:lnTo>
                <a:lnTo>
                  <a:pt x="108" y="6"/>
                </a:lnTo>
                <a:lnTo>
                  <a:pt x="111" y="5"/>
                </a:lnTo>
                <a:lnTo>
                  <a:pt x="114" y="5"/>
                </a:lnTo>
                <a:lnTo>
                  <a:pt x="116" y="6"/>
                </a:lnTo>
                <a:lnTo>
                  <a:pt x="117" y="7"/>
                </a:lnTo>
                <a:lnTo>
                  <a:pt x="119" y="10"/>
                </a:lnTo>
                <a:lnTo>
                  <a:pt x="120" y="7"/>
                </a:lnTo>
                <a:lnTo>
                  <a:pt x="121" y="5"/>
                </a:lnTo>
                <a:lnTo>
                  <a:pt x="123" y="3"/>
                </a:lnTo>
                <a:lnTo>
                  <a:pt x="125" y="2"/>
                </a:lnTo>
                <a:lnTo>
                  <a:pt x="128" y="2"/>
                </a:lnTo>
                <a:lnTo>
                  <a:pt x="131" y="3"/>
                </a:lnTo>
                <a:lnTo>
                  <a:pt x="132" y="6"/>
                </a:lnTo>
                <a:lnTo>
                  <a:pt x="134" y="7"/>
                </a:lnTo>
                <a:lnTo>
                  <a:pt x="134" y="5"/>
                </a:lnTo>
                <a:lnTo>
                  <a:pt x="136" y="2"/>
                </a:lnTo>
                <a:lnTo>
                  <a:pt x="137" y="1"/>
                </a:lnTo>
                <a:lnTo>
                  <a:pt x="140" y="0"/>
                </a:lnTo>
                <a:close/>
              </a:path>
            </a:pathLst>
          </a:custGeom>
          <a:solidFill>
            <a:srgbClr val="FCD982"/>
          </a:solidFill>
          <a:ln w="0">
            <a:solidFill>
              <a:srgbClr val="FCD98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2" name="Freeform 216">
            <a:extLst>
              <a:ext uri="{FF2B5EF4-FFF2-40B4-BE49-F238E27FC236}">
                <a16:creationId xmlns:a16="http://schemas.microsoft.com/office/drawing/2014/main" xmlns="" id="{45D73BA2-0F6A-4178-AEC4-3A95CE69F96B}"/>
              </a:ext>
            </a:extLst>
          </p:cNvPr>
          <p:cNvSpPr>
            <a:spLocks/>
          </p:cNvSpPr>
          <p:nvPr/>
        </p:nvSpPr>
        <p:spPr bwMode="auto">
          <a:xfrm>
            <a:off x="2743050" y="3699152"/>
            <a:ext cx="95206" cy="64964"/>
          </a:xfrm>
          <a:custGeom>
            <a:avLst/>
            <a:gdLst>
              <a:gd name="T0" fmla="*/ 74 w 85"/>
              <a:gd name="T1" fmla="*/ 0 h 58"/>
              <a:gd name="T2" fmla="*/ 85 w 85"/>
              <a:gd name="T3" fmla="*/ 50 h 58"/>
              <a:gd name="T4" fmla="*/ 53 w 85"/>
              <a:gd name="T5" fmla="*/ 55 h 58"/>
              <a:gd name="T6" fmla="*/ 15 w 85"/>
              <a:gd name="T7" fmla="*/ 58 h 58"/>
              <a:gd name="T8" fmla="*/ 0 w 85"/>
              <a:gd name="T9" fmla="*/ 6 h 58"/>
              <a:gd name="T10" fmla="*/ 28 w 85"/>
              <a:gd name="T11" fmla="*/ 7 h 58"/>
              <a:gd name="T12" fmla="*/ 53 w 85"/>
              <a:gd name="T13" fmla="*/ 4 h 58"/>
              <a:gd name="T14" fmla="*/ 74 w 85"/>
              <a:gd name="T15" fmla="*/ 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5" h="58">
                <a:moveTo>
                  <a:pt x="74" y="0"/>
                </a:moveTo>
                <a:lnTo>
                  <a:pt x="85" y="50"/>
                </a:lnTo>
                <a:lnTo>
                  <a:pt x="53" y="55"/>
                </a:lnTo>
                <a:lnTo>
                  <a:pt x="15" y="58"/>
                </a:lnTo>
                <a:lnTo>
                  <a:pt x="0" y="6"/>
                </a:lnTo>
                <a:lnTo>
                  <a:pt x="28" y="7"/>
                </a:lnTo>
                <a:lnTo>
                  <a:pt x="53" y="4"/>
                </a:lnTo>
                <a:lnTo>
                  <a:pt x="74" y="0"/>
                </a:lnTo>
                <a:close/>
              </a:path>
            </a:pathLst>
          </a:custGeom>
          <a:solidFill>
            <a:srgbClr val="2683C6"/>
          </a:solidFill>
          <a:ln w="0">
            <a:solidFill>
              <a:srgbClr val="2683C6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3" name="Freeform 217">
            <a:extLst>
              <a:ext uri="{FF2B5EF4-FFF2-40B4-BE49-F238E27FC236}">
                <a16:creationId xmlns:a16="http://schemas.microsoft.com/office/drawing/2014/main" xmlns="" id="{4D551272-2DDE-47C3-A220-DB54D62BB301}"/>
              </a:ext>
            </a:extLst>
          </p:cNvPr>
          <p:cNvSpPr>
            <a:spLocks/>
          </p:cNvSpPr>
          <p:nvPr/>
        </p:nvSpPr>
        <p:spPr bwMode="auto">
          <a:xfrm>
            <a:off x="2461913" y="3816760"/>
            <a:ext cx="175851" cy="406586"/>
          </a:xfrm>
          <a:custGeom>
            <a:avLst/>
            <a:gdLst>
              <a:gd name="T0" fmla="*/ 123 w 157"/>
              <a:gd name="T1" fmla="*/ 0 h 363"/>
              <a:gd name="T2" fmla="*/ 154 w 157"/>
              <a:gd name="T3" fmla="*/ 47 h 363"/>
              <a:gd name="T4" fmla="*/ 132 w 157"/>
              <a:gd name="T5" fmla="*/ 79 h 363"/>
              <a:gd name="T6" fmla="*/ 157 w 157"/>
              <a:gd name="T7" fmla="*/ 301 h 363"/>
              <a:gd name="T8" fmla="*/ 50 w 157"/>
              <a:gd name="T9" fmla="*/ 363 h 363"/>
              <a:gd name="T10" fmla="*/ 0 w 157"/>
              <a:gd name="T11" fmla="*/ 257 h 363"/>
              <a:gd name="T12" fmla="*/ 76 w 157"/>
              <a:gd name="T13" fmla="*/ 88 h 363"/>
              <a:gd name="T14" fmla="*/ 35 w 157"/>
              <a:gd name="T15" fmla="*/ 58 h 363"/>
              <a:gd name="T16" fmla="*/ 50 w 157"/>
              <a:gd name="T17" fmla="*/ 24 h 363"/>
              <a:gd name="T18" fmla="*/ 123 w 157"/>
              <a:gd name="T19" fmla="*/ 0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7" h="363">
                <a:moveTo>
                  <a:pt x="123" y="0"/>
                </a:moveTo>
                <a:lnTo>
                  <a:pt x="154" y="47"/>
                </a:lnTo>
                <a:lnTo>
                  <a:pt x="132" y="79"/>
                </a:lnTo>
                <a:lnTo>
                  <a:pt x="157" y="301"/>
                </a:lnTo>
                <a:lnTo>
                  <a:pt x="50" y="363"/>
                </a:lnTo>
                <a:lnTo>
                  <a:pt x="0" y="257"/>
                </a:lnTo>
                <a:lnTo>
                  <a:pt x="76" y="88"/>
                </a:lnTo>
                <a:lnTo>
                  <a:pt x="35" y="58"/>
                </a:lnTo>
                <a:lnTo>
                  <a:pt x="50" y="24"/>
                </a:lnTo>
                <a:lnTo>
                  <a:pt x="123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4" name="Freeform 218">
            <a:extLst>
              <a:ext uri="{FF2B5EF4-FFF2-40B4-BE49-F238E27FC236}">
                <a16:creationId xmlns:a16="http://schemas.microsoft.com/office/drawing/2014/main" xmlns="" id="{40768813-FBD3-413E-B07C-96616017A109}"/>
              </a:ext>
            </a:extLst>
          </p:cNvPr>
          <p:cNvSpPr>
            <a:spLocks/>
          </p:cNvSpPr>
          <p:nvPr/>
        </p:nvSpPr>
        <p:spPr bwMode="auto">
          <a:xfrm>
            <a:off x="2352146" y="3628588"/>
            <a:ext cx="213934" cy="132168"/>
          </a:xfrm>
          <a:custGeom>
            <a:avLst/>
            <a:gdLst>
              <a:gd name="T0" fmla="*/ 169 w 191"/>
              <a:gd name="T1" fmla="*/ 0 h 118"/>
              <a:gd name="T2" fmla="*/ 187 w 191"/>
              <a:gd name="T3" fmla="*/ 2 h 118"/>
              <a:gd name="T4" fmla="*/ 187 w 191"/>
              <a:gd name="T5" fmla="*/ 4 h 118"/>
              <a:gd name="T6" fmla="*/ 188 w 191"/>
              <a:gd name="T7" fmla="*/ 11 h 118"/>
              <a:gd name="T8" fmla="*/ 191 w 191"/>
              <a:gd name="T9" fmla="*/ 20 h 118"/>
              <a:gd name="T10" fmla="*/ 191 w 191"/>
              <a:gd name="T11" fmla="*/ 32 h 118"/>
              <a:gd name="T12" fmla="*/ 190 w 191"/>
              <a:gd name="T13" fmla="*/ 46 h 118"/>
              <a:gd name="T14" fmla="*/ 186 w 191"/>
              <a:gd name="T15" fmla="*/ 61 h 118"/>
              <a:gd name="T16" fmla="*/ 179 w 191"/>
              <a:gd name="T17" fmla="*/ 75 h 118"/>
              <a:gd name="T18" fmla="*/ 169 w 191"/>
              <a:gd name="T19" fmla="*/ 89 h 118"/>
              <a:gd name="T20" fmla="*/ 152 w 191"/>
              <a:gd name="T21" fmla="*/ 101 h 118"/>
              <a:gd name="T22" fmla="*/ 131 w 191"/>
              <a:gd name="T23" fmla="*/ 110 h 118"/>
              <a:gd name="T24" fmla="*/ 105 w 191"/>
              <a:gd name="T25" fmla="*/ 117 h 118"/>
              <a:gd name="T26" fmla="*/ 81 w 191"/>
              <a:gd name="T27" fmla="*/ 118 h 118"/>
              <a:gd name="T28" fmla="*/ 61 w 191"/>
              <a:gd name="T29" fmla="*/ 114 h 118"/>
              <a:gd name="T30" fmla="*/ 46 w 191"/>
              <a:gd name="T31" fmla="*/ 108 h 118"/>
              <a:gd name="T32" fmla="*/ 31 w 191"/>
              <a:gd name="T33" fmla="*/ 99 h 118"/>
              <a:gd name="T34" fmla="*/ 21 w 191"/>
              <a:gd name="T35" fmla="*/ 89 h 118"/>
              <a:gd name="T36" fmla="*/ 13 w 191"/>
              <a:gd name="T37" fmla="*/ 79 h 118"/>
              <a:gd name="T38" fmla="*/ 6 w 191"/>
              <a:gd name="T39" fmla="*/ 69 h 118"/>
              <a:gd name="T40" fmla="*/ 2 w 191"/>
              <a:gd name="T41" fmla="*/ 61 h 118"/>
              <a:gd name="T42" fmla="*/ 1 w 191"/>
              <a:gd name="T43" fmla="*/ 54 h 118"/>
              <a:gd name="T44" fmla="*/ 0 w 191"/>
              <a:gd name="T45" fmla="*/ 53 h 118"/>
              <a:gd name="T46" fmla="*/ 2 w 191"/>
              <a:gd name="T47" fmla="*/ 50 h 118"/>
              <a:gd name="T48" fmla="*/ 12 w 191"/>
              <a:gd name="T49" fmla="*/ 46 h 118"/>
              <a:gd name="T50" fmla="*/ 25 w 191"/>
              <a:gd name="T51" fmla="*/ 41 h 118"/>
              <a:gd name="T52" fmla="*/ 42 w 191"/>
              <a:gd name="T53" fmla="*/ 34 h 118"/>
              <a:gd name="T54" fmla="*/ 60 w 191"/>
              <a:gd name="T55" fmla="*/ 27 h 118"/>
              <a:gd name="T56" fmla="*/ 82 w 191"/>
              <a:gd name="T57" fmla="*/ 19 h 118"/>
              <a:gd name="T58" fmla="*/ 105 w 191"/>
              <a:gd name="T59" fmla="*/ 12 h 118"/>
              <a:gd name="T60" fmla="*/ 127 w 191"/>
              <a:gd name="T61" fmla="*/ 6 h 118"/>
              <a:gd name="T62" fmla="*/ 149 w 191"/>
              <a:gd name="T63" fmla="*/ 2 h 118"/>
              <a:gd name="T64" fmla="*/ 169 w 191"/>
              <a:gd name="T65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91" h="118">
                <a:moveTo>
                  <a:pt x="169" y="0"/>
                </a:moveTo>
                <a:lnTo>
                  <a:pt x="187" y="2"/>
                </a:lnTo>
                <a:lnTo>
                  <a:pt x="187" y="4"/>
                </a:lnTo>
                <a:lnTo>
                  <a:pt x="188" y="11"/>
                </a:lnTo>
                <a:lnTo>
                  <a:pt x="191" y="20"/>
                </a:lnTo>
                <a:lnTo>
                  <a:pt x="191" y="32"/>
                </a:lnTo>
                <a:lnTo>
                  <a:pt x="190" y="46"/>
                </a:lnTo>
                <a:lnTo>
                  <a:pt x="186" y="61"/>
                </a:lnTo>
                <a:lnTo>
                  <a:pt x="179" y="75"/>
                </a:lnTo>
                <a:lnTo>
                  <a:pt x="169" y="89"/>
                </a:lnTo>
                <a:lnTo>
                  <a:pt x="152" y="101"/>
                </a:lnTo>
                <a:lnTo>
                  <a:pt x="131" y="110"/>
                </a:lnTo>
                <a:lnTo>
                  <a:pt x="105" y="117"/>
                </a:lnTo>
                <a:lnTo>
                  <a:pt x="81" y="118"/>
                </a:lnTo>
                <a:lnTo>
                  <a:pt x="61" y="114"/>
                </a:lnTo>
                <a:lnTo>
                  <a:pt x="46" y="108"/>
                </a:lnTo>
                <a:lnTo>
                  <a:pt x="31" y="99"/>
                </a:lnTo>
                <a:lnTo>
                  <a:pt x="21" y="89"/>
                </a:lnTo>
                <a:lnTo>
                  <a:pt x="13" y="79"/>
                </a:lnTo>
                <a:lnTo>
                  <a:pt x="6" y="69"/>
                </a:lnTo>
                <a:lnTo>
                  <a:pt x="2" y="61"/>
                </a:lnTo>
                <a:lnTo>
                  <a:pt x="1" y="54"/>
                </a:lnTo>
                <a:lnTo>
                  <a:pt x="0" y="53"/>
                </a:lnTo>
                <a:lnTo>
                  <a:pt x="2" y="50"/>
                </a:lnTo>
                <a:lnTo>
                  <a:pt x="12" y="46"/>
                </a:lnTo>
                <a:lnTo>
                  <a:pt x="25" y="41"/>
                </a:lnTo>
                <a:lnTo>
                  <a:pt x="42" y="34"/>
                </a:lnTo>
                <a:lnTo>
                  <a:pt x="60" y="27"/>
                </a:lnTo>
                <a:lnTo>
                  <a:pt x="82" y="19"/>
                </a:lnTo>
                <a:lnTo>
                  <a:pt x="105" y="12"/>
                </a:lnTo>
                <a:lnTo>
                  <a:pt x="127" y="6"/>
                </a:lnTo>
                <a:lnTo>
                  <a:pt x="149" y="2"/>
                </a:lnTo>
                <a:lnTo>
                  <a:pt x="169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5" name="Freeform 219">
            <a:extLst>
              <a:ext uri="{FF2B5EF4-FFF2-40B4-BE49-F238E27FC236}">
                <a16:creationId xmlns:a16="http://schemas.microsoft.com/office/drawing/2014/main" xmlns="" id="{A70BA73B-0D2F-404E-BBE6-6440097F00D6}"/>
              </a:ext>
            </a:extLst>
          </p:cNvPr>
          <p:cNvSpPr>
            <a:spLocks/>
          </p:cNvSpPr>
          <p:nvPr/>
        </p:nvSpPr>
        <p:spPr bwMode="auto">
          <a:xfrm>
            <a:off x="1565857" y="4551526"/>
            <a:ext cx="292338" cy="204973"/>
          </a:xfrm>
          <a:custGeom>
            <a:avLst/>
            <a:gdLst>
              <a:gd name="T0" fmla="*/ 257 w 261"/>
              <a:gd name="T1" fmla="*/ 0 h 183"/>
              <a:gd name="T2" fmla="*/ 259 w 261"/>
              <a:gd name="T3" fmla="*/ 1 h 183"/>
              <a:gd name="T4" fmla="*/ 261 w 261"/>
              <a:gd name="T5" fmla="*/ 2 h 183"/>
              <a:gd name="T6" fmla="*/ 261 w 261"/>
              <a:gd name="T7" fmla="*/ 5 h 183"/>
              <a:gd name="T8" fmla="*/ 259 w 261"/>
              <a:gd name="T9" fmla="*/ 8 h 183"/>
              <a:gd name="T10" fmla="*/ 257 w 261"/>
              <a:gd name="T11" fmla="*/ 10 h 183"/>
              <a:gd name="T12" fmla="*/ 225 w 261"/>
              <a:gd name="T13" fmla="*/ 22 h 183"/>
              <a:gd name="T14" fmla="*/ 194 w 261"/>
              <a:gd name="T15" fmla="*/ 38 h 183"/>
              <a:gd name="T16" fmla="*/ 164 w 261"/>
              <a:gd name="T17" fmla="*/ 56 h 183"/>
              <a:gd name="T18" fmla="*/ 136 w 261"/>
              <a:gd name="T19" fmla="*/ 74 h 183"/>
              <a:gd name="T20" fmla="*/ 109 w 261"/>
              <a:gd name="T21" fmla="*/ 93 h 183"/>
              <a:gd name="T22" fmla="*/ 85 w 261"/>
              <a:gd name="T23" fmla="*/ 112 h 183"/>
              <a:gd name="T24" fmla="*/ 64 w 261"/>
              <a:gd name="T25" fmla="*/ 129 h 183"/>
              <a:gd name="T26" fmla="*/ 46 w 261"/>
              <a:gd name="T27" fmla="*/ 146 h 183"/>
              <a:gd name="T28" fmla="*/ 30 w 261"/>
              <a:gd name="T29" fmla="*/ 160 h 183"/>
              <a:gd name="T30" fmla="*/ 20 w 261"/>
              <a:gd name="T31" fmla="*/ 171 h 183"/>
              <a:gd name="T32" fmla="*/ 13 w 261"/>
              <a:gd name="T33" fmla="*/ 178 h 183"/>
              <a:gd name="T34" fmla="*/ 11 w 261"/>
              <a:gd name="T35" fmla="*/ 180 h 183"/>
              <a:gd name="T36" fmla="*/ 8 w 261"/>
              <a:gd name="T37" fmla="*/ 182 h 183"/>
              <a:gd name="T38" fmla="*/ 7 w 261"/>
              <a:gd name="T39" fmla="*/ 183 h 183"/>
              <a:gd name="T40" fmla="*/ 4 w 261"/>
              <a:gd name="T41" fmla="*/ 182 h 183"/>
              <a:gd name="T42" fmla="*/ 3 w 261"/>
              <a:gd name="T43" fmla="*/ 180 h 183"/>
              <a:gd name="T44" fmla="*/ 1 w 261"/>
              <a:gd name="T45" fmla="*/ 179 h 183"/>
              <a:gd name="T46" fmla="*/ 0 w 261"/>
              <a:gd name="T47" fmla="*/ 177 h 183"/>
              <a:gd name="T48" fmla="*/ 1 w 261"/>
              <a:gd name="T49" fmla="*/ 174 h 183"/>
              <a:gd name="T50" fmla="*/ 5 w 261"/>
              <a:gd name="T51" fmla="*/ 171 h 183"/>
              <a:gd name="T52" fmla="*/ 12 w 261"/>
              <a:gd name="T53" fmla="*/ 163 h 183"/>
              <a:gd name="T54" fmla="*/ 24 w 261"/>
              <a:gd name="T55" fmla="*/ 152 h 183"/>
              <a:gd name="T56" fmla="*/ 38 w 261"/>
              <a:gd name="T57" fmla="*/ 139 h 183"/>
              <a:gd name="T58" fmla="*/ 56 w 261"/>
              <a:gd name="T59" fmla="*/ 122 h 183"/>
              <a:gd name="T60" fmla="*/ 79 w 261"/>
              <a:gd name="T61" fmla="*/ 103 h 183"/>
              <a:gd name="T62" fmla="*/ 104 w 261"/>
              <a:gd name="T63" fmla="*/ 85 h 183"/>
              <a:gd name="T64" fmla="*/ 130 w 261"/>
              <a:gd name="T65" fmla="*/ 65 h 183"/>
              <a:gd name="T66" fmla="*/ 159 w 261"/>
              <a:gd name="T67" fmla="*/ 46 h 183"/>
              <a:gd name="T68" fmla="*/ 189 w 261"/>
              <a:gd name="T69" fmla="*/ 29 h 183"/>
              <a:gd name="T70" fmla="*/ 221 w 261"/>
              <a:gd name="T71" fmla="*/ 13 h 183"/>
              <a:gd name="T72" fmla="*/ 254 w 261"/>
              <a:gd name="T73" fmla="*/ 0 h 183"/>
              <a:gd name="T74" fmla="*/ 257 w 261"/>
              <a:gd name="T75" fmla="*/ 0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61" h="183">
                <a:moveTo>
                  <a:pt x="257" y="0"/>
                </a:moveTo>
                <a:lnTo>
                  <a:pt x="259" y="1"/>
                </a:lnTo>
                <a:lnTo>
                  <a:pt x="261" y="2"/>
                </a:lnTo>
                <a:lnTo>
                  <a:pt x="261" y="5"/>
                </a:lnTo>
                <a:lnTo>
                  <a:pt x="259" y="8"/>
                </a:lnTo>
                <a:lnTo>
                  <a:pt x="257" y="10"/>
                </a:lnTo>
                <a:lnTo>
                  <a:pt x="225" y="22"/>
                </a:lnTo>
                <a:lnTo>
                  <a:pt x="194" y="38"/>
                </a:lnTo>
                <a:lnTo>
                  <a:pt x="164" y="56"/>
                </a:lnTo>
                <a:lnTo>
                  <a:pt x="136" y="74"/>
                </a:lnTo>
                <a:lnTo>
                  <a:pt x="109" y="93"/>
                </a:lnTo>
                <a:lnTo>
                  <a:pt x="85" y="112"/>
                </a:lnTo>
                <a:lnTo>
                  <a:pt x="64" y="129"/>
                </a:lnTo>
                <a:lnTo>
                  <a:pt x="46" y="146"/>
                </a:lnTo>
                <a:lnTo>
                  <a:pt x="30" y="160"/>
                </a:lnTo>
                <a:lnTo>
                  <a:pt x="20" y="171"/>
                </a:lnTo>
                <a:lnTo>
                  <a:pt x="13" y="178"/>
                </a:lnTo>
                <a:lnTo>
                  <a:pt x="11" y="180"/>
                </a:lnTo>
                <a:lnTo>
                  <a:pt x="8" y="182"/>
                </a:lnTo>
                <a:lnTo>
                  <a:pt x="7" y="183"/>
                </a:lnTo>
                <a:lnTo>
                  <a:pt x="4" y="182"/>
                </a:lnTo>
                <a:lnTo>
                  <a:pt x="3" y="180"/>
                </a:lnTo>
                <a:lnTo>
                  <a:pt x="1" y="179"/>
                </a:lnTo>
                <a:lnTo>
                  <a:pt x="0" y="177"/>
                </a:lnTo>
                <a:lnTo>
                  <a:pt x="1" y="174"/>
                </a:lnTo>
                <a:lnTo>
                  <a:pt x="5" y="171"/>
                </a:lnTo>
                <a:lnTo>
                  <a:pt x="12" y="163"/>
                </a:lnTo>
                <a:lnTo>
                  <a:pt x="24" y="152"/>
                </a:lnTo>
                <a:lnTo>
                  <a:pt x="38" y="139"/>
                </a:lnTo>
                <a:lnTo>
                  <a:pt x="56" y="122"/>
                </a:lnTo>
                <a:lnTo>
                  <a:pt x="79" y="103"/>
                </a:lnTo>
                <a:lnTo>
                  <a:pt x="104" y="85"/>
                </a:lnTo>
                <a:lnTo>
                  <a:pt x="130" y="65"/>
                </a:lnTo>
                <a:lnTo>
                  <a:pt x="159" y="46"/>
                </a:lnTo>
                <a:lnTo>
                  <a:pt x="189" y="29"/>
                </a:lnTo>
                <a:lnTo>
                  <a:pt x="221" y="13"/>
                </a:lnTo>
                <a:lnTo>
                  <a:pt x="254" y="0"/>
                </a:lnTo>
                <a:lnTo>
                  <a:pt x="257" y="0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6" name="Freeform 220">
            <a:extLst>
              <a:ext uri="{FF2B5EF4-FFF2-40B4-BE49-F238E27FC236}">
                <a16:creationId xmlns:a16="http://schemas.microsoft.com/office/drawing/2014/main" xmlns="" id="{43E6C6BF-D767-4DEE-8A4A-AB406C93E186}"/>
              </a:ext>
            </a:extLst>
          </p:cNvPr>
          <p:cNvSpPr>
            <a:spLocks/>
          </p:cNvSpPr>
          <p:nvPr/>
        </p:nvSpPr>
        <p:spPr bwMode="auto">
          <a:xfrm>
            <a:off x="1603939" y="4485441"/>
            <a:ext cx="230734" cy="137769"/>
          </a:xfrm>
          <a:custGeom>
            <a:avLst/>
            <a:gdLst>
              <a:gd name="T0" fmla="*/ 202 w 206"/>
              <a:gd name="T1" fmla="*/ 0 h 123"/>
              <a:gd name="T2" fmla="*/ 204 w 206"/>
              <a:gd name="T3" fmla="*/ 1 h 123"/>
              <a:gd name="T4" fmla="*/ 206 w 206"/>
              <a:gd name="T5" fmla="*/ 3 h 123"/>
              <a:gd name="T6" fmla="*/ 206 w 206"/>
              <a:gd name="T7" fmla="*/ 6 h 123"/>
              <a:gd name="T8" fmla="*/ 204 w 206"/>
              <a:gd name="T9" fmla="*/ 8 h 123"/>
              <a:gd name="T10" fmla="*/ 202 w 206"/>
              <a:gd name="T11" fmla="*/ 10 h 123"/>
              <a:gd name="T12" fmla="*/ 170 w 206"/>
              <a:gd name="T13" fmla="*/ 21 h 123"/>
              <a:gd name="T14" fmla="*/ 140 w 206"/>
              <a:gd name="T15" fmla="*/ 34 h 123"/>
              <a:gd name="T16" fmla="*/ 113 w 206"/>
              <a:gd name="T17" fmla="*/ 48 h 123"/>
              <a:gd name="T18" fmla="*/ 87 w 206"/>
              <a:gd name="T19" fmla="*/ 63 h 123"/>
              <a:gd name="T20" fmla="*/ 64 w 206"/>
              <a:gd name="T21" fmla="*/ 78 h 123"/>
              <a:gd name="T22" fmla="*/ 46 w 206"/>
              <a:gd name="T23" fmla="*/ 92 h 123"/>
              <a:gd name="T24" fmla="*/ 30 w 206"/>
              <a:gd name="T25" fmla="*/ 103 h 123"/>
              <a:gd name="T26" fmla="*/ 18 w 206"/>
              <a:gd name="T27" fmla="*/ 112 h 123"/>
              <a:gd name="T28" fmla="*/ 12 w 206"/>
              <a:gd name="T29" fmla="*/ 119 h 123"/>
              <a:gd name="T30" fmla="*/ 9 w 206"/>
              <a:gd name="T31" fmla="*/ 122 h 123"/>
              <a:gd name="T32" fmla="*/ 7 w 206"/>
              <a:gd name="T33" fmla="*/ 123 h 123"/>
              <a:gd name="T34" fmla="*/ 5 w 206"/>
              <a:gd name="T35" fmla="*/ 123 h 123"/>
              <a:gd name="T36" fmla="*/ 3 w 206"/>
              <a:gd name="T37" fmla="*/ 123 h 123"/>
              <a:gd name="T38" fmla="*/ 1 w 206"/>
              <a:gd name="T39" fmla="*/ 122 h 123"/>
              <a:gd name="T40" fmla="*/ 0 w 206"/>
              <a:gd name="T41" fmla="*/ 119 h 123"/>
              <a:gd name="T42" fmla="*/ 0 w 206"/>
              <a:gd name="T43" fmla="*/ 116 h 123"/>
              <a:gd name="T44" fmla="*/ 1 w 206"/>
              <a:gd name="T45" fmla="*/ 114 h 123"/>
              <a:gd name="T46" fmla="*/ 4 w 206"/>
              <a:gd name="T47" fmla="*/ 111 h 123"/>
              <a:gd name="T48" fmla="*/ 12 w 206"/>
              <a:gd name="T49" fmla="*/ 105 h 123"/>
              <a:gd name="T50" fmla="*/ 24 w 206"/>
              <a:gd name="T51" fmla="*/ 95 h 123"/>
              <a:gd name="T52" fmla="*/ 39 w 206"/>
              <a:gd name="T53" fmla="*/ 84 h 123"/>
              <a:gd name="T54" fmla="*/ 59 w 206"/>
              <a:gd name="T55" fmla="*/ 69 h 123"/>
              <a:gd name="T56" fmla="*/ 81 w 206"/>
              <a:gd name="T57" fmla="*/ 54 h 123"/>
              <a:gd name="T58" fmla="*/ 107 w 206"/>
              <a:gd name="T59" fmla="*/ 39 h 123"/>
              <a:gd name="T60" fmla="*/ 135 w 206"/>
              <a:gd name="T61" fmla="*/ 25 h 123"/>
              <a:gd name="T62" fmla="*/ 166 w 206"/>
              <a:gd name="T63" fmla="*/ 10 h 123"/>
              <a:gd name="T64" fmla="*/ 199 w 206"/>
              <a:gd name="T65" fmla="*/ 0 h 123"/>
              <a:gd name="T66" fmla="*/ 202 w 206"/>
              <a:gd name="T67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06" h="123">
                <a:moveTo>
                  <a:pt x="202" y="0"/>
                </a:moveTo>
                <a:lnTo>
                  <a:pt x="204" y="1"/>
                </a:lnTo>
                <a:lnTo>
                  <a:pt x="206" y="3"/>
                </a:lnTo>
                <a:lnTo>
                  <a:pt x="206" y="6"/>
                </a:lnTo>
                <a:lnTo>
                  <a:pt x="204" y="8"/>
                </a:lnTo>
                <a:lnTo>
                  <a:pt x="202" y="10"/>
                </a:lnTo>
                <a:lnTo>
                  <a:pt x="170" y="21"/>
                </a:lnTo>
                <a:lnTo>
                  <a:pt x="140" y="34"/>
                </a:lnTo>
                <a:lnTo>
                  <a:pt x="113" y="48"/>
                </a:lnTo>
                <a:lnTo>
                  <a:pt x="87" y="63"/>
                </a:lnTo>
                <a:lnTo>
                  <a:pt x="64" y="78"/>
                </a:lnTo>
                <a:lnTo>
                  <a:pt x="46" y="92"/>
                </a:lnTo>
                <a:lnTo>
                  <a:pt x="30" y="103"/>
                </a:lnTo>
                <a:lnTo>
                  <a:pt x="18" y="112"/>
                </a:lnTo>
                <a:lnTo>
                  <a:pt x="12" y="119"/>
                </a:lnTo>
                <a:lnTo>
                  <a:pt x="9" y="122"/>
                </a:lnTo>
                <a:lnTo>
                  <a:pt x="7" y="123"/>
                </a:lnTo>
                <a:lnTo>
                  <a:pt x="5" y="123"/>
                </a:lnTo>
                <a:lnTo>
                  <a:pt x="3" y="123"/>
                </a:lnTo>
                <a:lnTo>
                  <a:pt x="1" y="122"/>
                </a:lnTo>
                <a:lnTo>
                  <a:pt x="0" y="119"/>
                </a:lnTo>
                <a:lnTo>
                  <a:pt x="0" y="116"/>
                </a:lnTo>
                <a:lnTo>
                  <a:pt x="1" y="114"/>
                </a:lnTo>
                <a:lnTo>
                  <a:pt x="4" y="111"/>
                </a:lnTo>
                <a:lnTo>
                  <a:pt x="12" y="105"/>
                </a:lnTo>
                <a:lnTo>
                  <a:pt x="24" y="95"/>
                </a:lnTo>
                <a:lnTo>
                  <a:pt x="39" y="84"/>
                </a:lnTo>
                <a:lnTo>
                  <a:pt x="59" y="69"/>
                </a:lnTo>
                <a:lnTo>
                  <a:pt x="81" y="54"/>
                </a:lnTo>
                <a:lnTo>
                  <a:pt x="107" y="39"/>
                </a:lnTo>
                <a:lnTo>
                  <a:pt x="135" y="25"/>
                </a:lnTo>
                <a:lnTo>
                  <a:pt x="166" y="10"/>
                </a:lnTo>
                <a:lnTo>
                  <a:pt x="199" y="0"/>
                </a:lnTo>
                <a:lnTo>
                  <a:pt x="202" y="0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7" name="Oval 159">
            <a:extLst>
              <a:ext uri="{FF2B5EF4-FFF2-40B4-BE49-F238E27FC236}">
                <a16:creationId xmlns:a16="http://schemas.microsoft.com/office/drawing/2014/main" xmlns="" id="{21439580-CD6E-4478-9799-F3379F98B630}"/>
              </a:ext>
            </a:extLst>
          </p:cNvPr>
          <p:cNvSpPr/>
          <p:nvPr/>
        </p:nvSpPr>
        <p:spPr>
          <a:xfrm>
            <a:off x="10778835" y="4073236"/>
            <a:ext cx="748147" cy="734291"/>
          </a:xfrm>
          <a:prstGeom prst="ellipse">
            <a:avLst/>
          </a:prstGeom>
          <a:solidFill>
            <a:srgbClr val="2EABD2"/>
          </a:solidFill>
          <a:ln w="12700" cap="flat" cmpd="sng" algn="ctr">
            <a:solidFill>
              <a:srgbClr val="75BDA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28" name="Group 1591">
            <a:extLst>
              <a:ext uri="{FF2B5EF4-FFF2-40B4-BE49-F238E27FC236}">
                <a16:creationId xmlns:a16="http://schemas.microsoft.com/office/drawing/2014/main" xmlns="" id="{5637B861-EE0B-4E5D-BE56-F0760ECB2BC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907869" y="4184073"/>
            <a:ext cx="519128" cy="518299"/>
            <a:chOff x="710" y="2350"/>
            <a:chExt cx="625" cy="624"/>
          </a:xfrm>
          <a:solidFill>
            <a:sysClr val="window" lastClr="FFFFFF"/>
          </a:solidFill>
        </p:grpSpPr>
        <p:sp>
          <p:nvSpPr>
            <p:cNvPr id="29" name="Freeform 1593">
              <a:extLst>
                <a:ext uri="{FF2B5EF4-FFF2-40B4-BE49-F238E27FC236}">
                  <a16:creationId xmlns:a16="http://schemas.microsoft.com/office/drawing/2014/main" xmlns="" id="{BF3A11BC-D4B8-41B2-B3E8-666C3EE20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" y="2350"/>
              <a:ext cx="394" cy="393"/>
            </a:xfrm>
            <a:custGeom>
              <a:avLst/>
              <a:gdLst>
                <a:gd name="T0" fmla="*/ 1930 w 2361"/>
                <a:gd name="T1" fmla="*/ 0 h 2359"/>
                <a:gd name="T2" fmla="*/ 1980 w 2361"/>
                <a:gd name="T3" fmla="*/ 381 h 2359"/>
                <a:gd name="T4" fmla="*/ 2361 w 2361"/>
                <a:gd name="T5" fmla="*/ 431 h 2359"/>
                <a:gd name="T6" fmla="*/ 1857 w 2361"/>
                <a:gd name="T7" fmla="*/ 934 h 2359"/>
                <a:gd name="T8" fmla="*/ 1696 w 2361"/>
                <a:gd name="T9" fmla="*/ 912 h 2359"/>
                <a:gd name="T10" fmla="*/ 701 w 2361"/>
                <a:gd name="T11" fmla="*/ 1906 h 2359"/>
                <a:gd name="T12" fmla="*/ 709 w 2361"/>
                <a:gd name="T13" fmla="*/ 1937 h 2359"/>
                <a:gd name="T14" fmla="*/ 713 w 2361"/>
                <a:gd name="T15" fmla="*/ 1969 h 2359"/>
                <a:gd name="T16" fmla="*/ 714 w 2361"/>
                <a:gd name="T17" fmla="*/ 2002 h 2359"/>
                <a:gd name="T18" fmla="*/ 711 w 2361"/>
                <a:gd name="T19" fmla="*/ 2050 h 2359"/>
                <a:gd name="T20" fmla="*/ 702 w 2361"/>
                <a:gd name="T21" fmla="*/ 2096 h 2359"/>
                <a:gd name="T22" fmla="*/ 686 w 2361"/>
                <a:gd name="T23" fmla="*/ 2140 h 2359"/>
                <a:gd name="T24" fmla="*/ 665 w 2361"/>
                <a:gd name="T25" fmla="*/ 2182 h 2359"/>
                <a:gd name="T26" fmla="*/ 640 w 2361"/>
                <a:gd name="T27" fmla="*/ 2219 h 2359"/>
                <a:gd name="T28" fmla="*/ 609 w 2361"/>
                <a:gd name="T29" fmla="*/ 2254 h 2359"/>
                <a:gd name="T30" fmla="*/ 575 w 2361"/>
                <a:gd name="T31" fmla="*/ 2283 h 2359"/>
                <a:gd name="T32" fmla="*/ 538 w 2361"/>
                <a:gd name="T33" fmla="*/ 2309 h 2359"/>
                <a:gd name="T34" fmla="*/ 496 w 2361"/>
                <a:gd name="T35" fmla="*/ 2330 h 2359"/>
                <a:gd name="T36" fmla="*/ 452 w 2361"/>
                <a:gd name="T37" fmla="*/ 2346 h 2359"/>
                <a:gd name="T38" fmla="*/ 405 w 2361"/>
                <a:gd name="T39" fmla="*/ 2355 h 2359"/>
                <a:gd name="T40" fmla="*/ 357 w 2361"/>
                <a:gd name="T41" fmla="*/ 2359 h 2359"/>
                <a:gd name="T42" fmla="*/ 308 w 2361"/>
                <a:gd name="T43" fmla="*/ 2355 h 2359"/>
                <a:gd name="T44" fmla="*/ 262 w 2361"/>
                <a:gd name="T45" fmla="*/ 2346 h 2359"/>
                <a:gd name="T46" fmla="*/ 218 w 2361"/>
                <a:gd name="T47" fmla="*/ 2330 h 2359"/>
                <a:gd name="T48" fmla="*/ 177 w 2361"/>
                <a:gd name="T49" fmla="*/ 2309 h 2359"/>
                <a:gd name="T50" fmla="*/ 139 w 2361"/>
                <a:gd name="T51" fmla="*/ 2283 h 2359"/>
                <a:gd name="T52" fmla="*/ 105 w 2361"/>
                <a:gd name="T53" fmla="*/ 2254 h 2359"/>
                <a:gd name="T54" fmla="*/ 74 w 2361"/>
                <a:gd name="T55" fmla="*/ 2219 h 2359"/>
                <a:gd name="T56" fmla="*/ 49 w 2361"/>
                <a:gd name="T57" fmla="*/ 2182 h 2359"/>
                <a:gd name="T58" fmla="*/ 27 w 2361"/>
                <a:gd name="T59" fmla="*/ 2140 h 2359"/>
                <a:gd name="T60" fmla="*/ 13 w 2361"/>
                <a:gd name="T61" fmla="*/ 2096 h 2359"/>
                <a:gd name="T62" fmla="*/ 3 w 2361"/>
                <a:gd name="T63" fmla="*/ 2050 h 2359"/>
                <a:gd name="T64" fmla="*/ 0 w 2361"/>
                <a:gd name="T65" fmla="*/ 2002 h 2359"/>
                <a:gd name="T66" fmla="*/ 3 w 2361"/>
                <a:gd name="T67" fmla="*/ 1953 h 2359"/>
                <a:gd name="T68" fmla="*/ 13 w 2361"/>
                <a:gd name="T69" fmla="*/ 1907 h 2359"/>
                <a:gd name="T70" fmla="*/ 27 w 2361"/>
                <a:gd name="T71" fmla="*/ 1863 h 2359"/>
                <a:gd name="T72" fmla="*/ 49 w 2361"/>
                <a:gd name="T73" fmla="*/ 1822 h 2359"/>
                <a:gd name="T74" fmla="*/ 74 w 2361"/>
                <a:gd name="T75" fmla="*/ 1783 h 2359"/>
                <a:gd name="T76" fmla="*/ 105 w 2361"/>
                <a:gd name="T77" fmla="*/ 1749 h 2359"/>
                <a:gd name="T78" fmla="*/ 139 w 2361"/>
                <a:gd name="T79" fmla="*/ 1719 h 2359"/>
                <a:gd name="T80" fmla="*/ 177 w 2361"/>
                <a:gd name="T81" fmla="*/ 1693 h 2359"/>
                <a:gd name="T82" fmla="*/ 218 w 2361"/>
                <a:gd name="T83" fmla="*/ 1672 h 2359"/>
                <a:gd name="T84" fmla="*/ 262 w 2361"/>
                <a:gd name="T85" fmla="*/ 1657 h 2359"/>
                <a:gd name="T86" fmla="*/ 308 w 2361"/>
                <a:gd name="T87" fmla="*/ 1648 h 2359"/>
                <a:gd name="T88" fmla="*/ 357 w 2361"/>
                <a:gd name="T89" fmla="*/ 1645 h 2359"/>
                <a:gd name="T90" fmla="*/ 389 w 2361"/>
                <a:gd name="T91" fmla="*/ 1646 h 2359"/>
                <a:gd name="T92" fmla="*/ 421 w 2361"/>
                <a:gd name="T93" fmla="*/ 1651 h 2359"/>
                <a:gd name="T94" fmla="*/ 452 w 2361"/>
                <a:gd name="T95" fmla="*/ 1657 h 2359"/>
                <a:gd name="T96" fmla="*/ 1447 w 2361"/>
                <a:gd name="T97" fmla="*/ 663 h 2359"/>
                <a:gd name="T98" fmla="*/ 1425 w 2361"/>
                <a:gd name="T99" fmla="*/ 503 h 2359"/>
                <a:gd name="T100" fmla="*/ 1930 w 2361"/>
                <a:gd name="T101" fmla="*/ 0 h 2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361" h="2359">
                  <a:moveTo>
                    <a:pt x="1930" y="0"/>
                  </a:moveTo>
                  <a:lnTo>
                    <a:pt x="1980" y="381"/>
                  </a:lnTo>
                  <a:lnTo>
                    <a:pt x="2361" y="431"/>
                  </a:lnTo>
                  <a:lnTo>
                    <a:pt x="1857" y="934"/>
                  </a:lnTo>
                  <a:lnTo>
                    <a:pt x="1696" y="912"/>
                  </a:lnTo>
                  <a:lnTo>
                    <a:pt x="701" y="1906"/>
                  </a:lnTo>
                  <a:lnTo>
                    <a:pt x="709" y="1937"/>
                  </a:lnTo>
                  <a:lnTo>
                    <a:pt x="713" y="1969"/>
                  </a:lnTo>
                  <a:lnTo>
                    <a:pt x="714" y="2002"/>
                  </a:lnTo>
                  <a:lnTo>
                    <a:pt x="711" y="2050"/>
                  </a:lnTo>
                  <a:lnTo>
                    <a:pt x="702" y="2096"/>
                  </a:lnTo>
                  <a:lnTo>
                    <a:pt x="686" y="2140"/>
                  </a:lnTo>
                  <a:lnTo>
                    <a:pt x="665" y="2182"/>
                  </a:lnTo>
                  <a:lnTo>
                    <a:pt x="640" y="2219"/>
                  </a:lnTo>
                  <a:lnTo>
                    <a:pt x="609" y="2254"/>
                  </a:lnTo>
                  <a:lnTo>
                    <a:pt x="575" y="2283"/>
                  </a:lnTo>
                  <a:lnTo>
                    <a:pt x="538" y="2309"/>
                  </a:lnTo>
                  <a:lnTo>
                    <a:pt x="496" y="2330"/>
                  </a:lnTo>
                  <a:lnTo>
                    <a:pt x="452" y="2346"/>
                  </a:lnTo>
                  <a:lnTo>
                    <a:pt x="405" y="2355"/>
                  </a:lnTo>
                  <a:lnTo>
                    <a:pt x="357" y="2359"/>
                  </a:lnTo>
                  <a:lnTo>
                    <a:pt x="308" y="2355"/>
                  </a:lnTo>
                  <a:lnTo>
                    <a:pt x="262" y="2346"/>
                  </a:lnTo>
                  <a:lnTo>
                    <a:pt x="218" y="2330"/>
                  </a:lnTo>
                  <a:lnTo>
                    <a:pt x="177" y="2309"/>
                  </a:lnTo>
                  <a:lnTo>
                    <a:pt x="139" y="2283"/>
                  </a:lnTo>
                  <a:lnTo>
                    <a:pt x="105" y="2254"/>
                  </a:lnTo>
                  <a:lnTo>
                    <a:pt x="74" y="2219"/>
                  </a:lnTo>
                  <a:lnTo>
                    <a:pt x="49" y="2182"/>
                  </a:lnTo>
                  <a:lnTo>
                    <a:pt x="27" y="2140"/>
                  </a:lnTo>
                  <a:lnTo>
                    <a:pt x="13" y="2096"/>
                  </a:lnTo>
                  <a:lnTo>
                    <a:pt x="3" y="2050"/>
                  </a:lnTo>
                  <a:lnTo>
                    <a:pt x="0" y="2002"/>
                  </a:lnTo>
                  <a:lnTo>
                    <a:pt x="3" y="1953"/>
                  </a:lnTo>
                  <a:lnTo>
                    <a:pt x="13" y="1907"/>
                  </a:lnTo>
                  <a:lnTo>
                    <a:pt x="27" y="1863"/>
                  </a:lnTo>
                  <a:lnTo>
                    <a:pt x="49" y="1822"/>
                  </a:lnTo>
                  <a:lnTo>
                    <a:pt x="74" y="1783"/>
                  </a:lnTo>
                  <a:lnTo>
                    <a:pt x="105" y="1749"/>
                  </a:lnTo>
                  <a:lnTo>
                    <a:pt x="139" y="1719"/>
                  </a:lnTo>
                  <a:lnTo>
                    <a:pt x="177" y="1693"/>
                  </a:lnTo>
                  <a:lnTo>
                    <a:pt x="218" y="1672"/>
                  </a:lnTo>
                  <a:lnTo>
                    <a:pt x="262" y="1657"/>
                  </a:lnTo>
                  <a:lnTo>
                    <a:pt x="308" y="1648"/>
                  </a:lnTo>
                  <a:lnTo>
                    <a:pt x="357" y="1645"/>
                  </a:lnTo>
                  <a:lnTo>
                    <a:pt x="389" y="1646"/>
                  </a:lnTo>
                  <a:lnTo>
                    <a:pt x="421" y="1651"/>
                  </a:lnTo>
                  <a:lnTo>
                    <a:pt x="452" y="1657"/>
                  </a:lnTo>
                  <a:lnTo>
                    <a:pt x="1447" y="663"/>
                  </a:lnTo>
                  <a:lnTo>
                    <a:pt x="1425" y="503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0" name="Freeform 1594">
              <a:extLst>
                <a:ext uri="{FF2B5EF4-FFF2-40B4-BE49-F238E27FC236}">
                  <a16:creationId xmlns:a16="http://schemas.microsoft.com/office/drawing/2014/main" xmlns="" id="{70F8F7A7-FE24-4493-929A-CD2CAD1ED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9" y="2511"/>
              <a:ext cx="345" cy="345"/>
            </a:xfrm>
            <a:custGeom>
              <a:avLst/>
              <a:gdLst>
                <a:gd name="T0" fmla="*/ 1221 w 2070"/>
                <a:gd name="T1" fmla="*/ 16 h 2067"/>
                <a:gd name="T2" fmla="*/ 1073 w 2070"/>
                <a:gd name="T3" fmla="*/ 347 h 2067"/>
                <a:gd name="T4" fmla="*/ 904 w 2070"/>
                <a:gd name="T5" fmla="*/ 359 h 2067"/>
                <a:gd name="T6" fmla="*/ 742 w 2070"/>
                <a:gd name="T7" fmla="*/ 412 h 2067"/>
                <a:gd name="T8" fmla="*/ 593 w 2070"/>
                <a:gd name="T9" fmla="*/ 507 h 2067"/>
                <a:gd name="T10" fmla="*/ 466 w 2070"/>
                <a:gd name="T11" fmla="*/ 648 h 2067"/>
                <a:gd name="T12" fmla="*/ 381 w 2070"/>
                <a:gd name="T13" fmla="*/ 819 h 2067"/>
                <a:gd name="T14" fmla="*/ 348 w 2070"/>
                <a:gd name="T15" fmla="*/ 1002 h 2067"/>
                <a:gd name="T16" fmla="*/ 365 w 2070"/>
                <a:gd name="T17" fmla="*/ 1188 h 2067"/>
                <a:gd name="T18" fmla="*/ 431 w 2070"/>
                <a:gd name="T19" fmla="*/ 1363 h 2067"/>
                <a:gd name="T20" fmla="*/ 549 w 2070"/>
                <a:gd name="T21" fmla="*/ 1519 h 2067"/>
                <a:gd name="T22" fmla="*/ 704 w 2070"/>
                <a:gd name="T23" fmla="*/ 1636 h 2067"/>
                <a:gd name="T24" fmla="*/ 881 w 2070"/>
                <a:gd name="T25" fmla="*/ 1703 h 2067"/>
                <a:gd name="T26" fmla="*/ 1066 w 2070"/>
                <a:gd name="T27" fmla="*/ 1719 h 2067"/>
                <a:gd name="T28" fmla="*/ 1250 w 2070"/>
                <a:gd name="T29" fmla="*/ 1686 h 2067"/>
                <a:gd name="T30" fmla="*/ 1420 w 2070"/>
                <a:gd name="T31" fmla="*/ 1603 h 2067"/>
                <a:gd name="T32" fmla="*/ 1562 w 2070"/>
                <a:gd name="T33" fmla="*/ 1474 h 2067"/>
                <a:gd name="T34" fmla="*/ 1657 w 2070"/>
                <a:gd name="T35" fmla="*/ 1327 h 2067"/>
                <a:gd name="T36" fmla="*/ 1710 w 2070"/>
                <a:gd name="T37" fmla="*/ 1164 h 2067"/>
                <a:gd name="T38" fmla="*/ 1721 w 2070"/>
                <a:gd name="T39" fmla="*/ 994 h 2067"/>
                <a:gd name="T40" fmla="*/ 2053 w 2070"/>
                <a:gd name="T41" fmla="*/ 847 h 2067"/>
                <a:gd name="T42" fmla="*/ 2069 w 2070"/>
                <a:gd name="T43" fmla="*/ 1072 h 2067"/>
                <a:gd name="T44" fmla="*/ 2036 w 2070"/>
                <a:gd name="T45" fmla="*/ 1297 h 2067"/>
                <a:gd name="T46" fmla="*/ 1954 w 2070"/>
                <a:gd name="T47" fmla="*/ 1510 h 2067"/>
                <a:gd name="T48" fmla="*/ 1822 w 2070"/>
                <a:gd name="T49" fmla="*/ 1705 h 2067"/>
                <a:gd name="T50" fmla="*/ 1646 w 2070"/>
                <a:gd name="T51" fmla="*/ 1869 h 2067"/>
                <a:gd name="T52" fmla="*/ 1443 w 2070"/>
                <a:gd name="T53" fmla="*/ 1984 h 2067"/>
                <a:gd name="T54" fmla="*/ 1223 w 2070"/>
                <a:gd name="T55" fmla="*/ 2051 h 2067"/>
                <a:gd name="T56" fmla="*/ 998 w 2070"/>
                <a:gd name="T57" fmla="*/ 2067 h 2067"/>
                <a:gd name="T58" fmla="*/ 773 w 2070"/>
                <a:gd name="T59" fmla="*/ 2033 h 2067"/>
                <a:gd name="T60" fmla="*/ 558 w 2070"/>
                <a:gd name="T61" fmla="*/ 1951 h 2067"/>
                <a:gd name="T62" fmla="*/ 362 w 2070"/>
                <a:gd name="T63" fmla="*/ 1819 h 2067"/>
                <a:gd name="T64" fmla="*/ 199 w 2070"/>
                <a:gd name="T65" fmla="*/ 1642 h 2067"/>
                <a:gd name="T66" fmla="*/ 83 w 2070"/>
                <a:gd name="T67" fmla="*/ 1441 h 2067"/>
                <a:gd name="T68" fmla="*/ 17 w 2070"/>
                <a:gd name="T69" fmla="*/ 1222 h 2067"/>
                <a:gd name="T70" fmla="*/ 0 w 2070"/>
                <a:gd name="T71" fmla="*/ 995 h 2067"/>
                <a:gd name="T72" fmla="*/ 33 w 2070"/>
                <a:gd name="T73" fmla="*/ 770 h 2067"/>
                <a:gd name="T74" fmla="*/ 115 w 2070"/>
                <a:gd name="T75" fmla="*/ 556 h 2067"/>
                <a:gd name="T76" fmla="*/ 248 w 2070"/>
                <a:gd name="T77" fmla="*/ 361 h 2067"/>
                <a:gd name="T78" fmla="*/ 425 w 2070"/>
                <a:gd name="T79" fmla="*/ 198 h 2067"/>
                <a:gd name="T80" fmla="*/ 627 w 2070"/>
                <a:gd name="T81" fmla="*/ 83 h 2067"/>
                <a:gd name="T82" fmla="*/ 845 w 2070"/>
                <a:gd name="T83" fmla="*/ 17 h 2067"/>
                <a:gd name="T84" fmla="*/ 1071 w 2070"/>
                <a:gd name="T85" fmla="*/ 0 h 2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70" h="2067">
                  <a:moveTo>
                    <a:pt x="1071" y="0"/>
                  </a:moveTo>
                  <a:lnTo>
                    <a:pt x="1146" y="5"/>
                  </a:lnTo>
                  <a:lnTo>
                    <a:pt x="1221" y="16"/>
                  </a:lnTo>
                  <a:lnTo>
                    <a:pt x="1294" y="32"/>
                  </a:lnTo>
                  <a:lnTo>
                    <a:pt x="1367" y="54"/>
                  </a:lnTo>
                  <a:lnTo>
                    <a:pt x="1073" y="347"/>
                  </a:lnTo>
                  <a:lnTo>
                    <a:pt x="1017" y="347"/>
                  </a:lnTo>
                  <a:lnTo>
                    <a:pt x="960" y="351"/>
                  </a:lnTo>
                  <a:lnTo>
                    <a:pt x="904" y="359"/>
                  </a:lnTo>
                  <a:lnTo>
                    <a:pt x="849" y="372"/>
                  </a:lnTo>
                  <a:lnTo>
                    <a:pt x="794" y="390"/>
                  </a:lnTo>
                  <a:lnTo>
                    <a:pt x="742" y="412"/>
                  </a:lnTo>
                  <a:lnTo>
                    <a:pt x="691" y="439"/>
                  </a:lnTo>
                  <a:lnTo>
                    <a:pt x="640" y="471"/>
                  </a:lnTo>
                  <a:lnTo>
                    <a:pt x="593" y="507"/>
                  </a:lnTo>
                  <a:lnTo>
                    <a:pt x="549" y="548"/>
                  </a:lnTo>
                  <a:lnTo>
                    <a:pt x="504" y="597"/>
                  </a:lnTo>
                  <a:lnTo>
                    <a:pt x="466" y="648"/>
                  </a:lnTo>
                  <a:lnTo>
                    <a:pt x="431" y="703"/>
                  </a:lnTo>
                  <a:lnTo>
                    <a:pt x="404" y="760"/>
                  </a:lnTo>
                  <a:lnTo>
                    <a:pt x="381" y="819"/>
                  </a:lnTo>
                  <a:lnTo>
                    <a:pt x="365" y="880"/>
                  </a:lnTo>
                  <a:lnTo>
                    <a:pt x="354" y="940"/>
                  </a:lnTo>
                  <a:lnTo>
                    <a:pt x="348" y="1002"/>
                  </a:lnTo>
                  <a:lnTo>
                    <a:pt x="348" y="1064"/>
                  </a:lnTo>
                  <a:lnTo>
                    <a:pt x="354" y="1126"/>
                  </a:lnTo>
                  <a:lnTo>
                    <a:pt x="365" y="1188"/>
                  </a:lnTo>
                  <a:lnTo>
                    <a:pt x="381" y="1248"/>
                  </a:lnTo>
                  <a:lnTo>
                    <a:pt x="404" y="1306"/>
                  </a:lnTo>
                  <a:lnTo>
                    <a:pt x="431" y="1363"/>
                  </a:lnTo>
                  <a:lnTo>
                    <a:pt x="466" y="1418"/>
                  </a:lnTo>
                  <a:lnTo>
                    <a:pt x="504" y="1470"/>
                  </a:lnTo>
                  <a:lnTo>
                    <a:pt x="549" y="1519"/>
                  </a:lnTo>
                  <a:lnTo>
                    <a:pt x="598" y="1564"/>
                  </a:lnTo>
                  <a:lnTo>
                    <a:pt x="649" y="1603"/>
                  </a:lnTo>
                  <a:lnTo>
                    <a:pt x="704" y="1636"/>
                  </a:lnTo>
                  <a:lnTo>
                    <a:pt x="761" y="1663"/>
                  </a:lnTo>
                  <a:lnTo>
                    <a:pt x="821" y="1686"/>
                  </a:lnTo>
                  <a:lnTo>
                    <a:pt x="881" y="1703"/>
                  </a:lnTo>
                  <a:lnTo>
                    <a:pt x="942" y="1713"/>
                  </a:lnTo>
                  <a:lnTo>
                    <a:pt x="1004" y="1719"/>
                  </a:lnTo>
                  <a:lnTo>
                    <a:pt x="1066" y="1719"/>
                  </a:lnTo>
                  <a:lnTo>
                    <a:pt x="1128" y="1713"/>
                  </a:lnTo>
                  <a:lnTo>
                    <a:pt x="1189" y="1703"/>
                  </a:lnTo>
                  <a:lnTo>
                    <a:pt x="1250" y="1686"/>
                  </a:lnTo>
                  <a:lnTo>
                    <a:pt x="1308" y="1663"/>
                  </a:lnTo>
                  <a:lnTo>
                    <a:pt x="1365" y="1636"/>
                  </a:lnTo>
                  <a:lnTo>
                    <a:pt x="1420" y="1603"/>
                  </a:lnTo>
                  <a:lnTo>
                    <a:pt x="1472" y="1564"/>
                  </a:lnTo>
                  <a:lnTo>
                    <a:pt x="1521" y="1519"/>
                  </a:lnTo>
                  <a:lnTo>
                    <a:pt x="1562" y="1474"/>
                  </a:lnTo>
                  <a:lnTo>
                    <a:pt x="1598" y="1427"/>
                  </a:lnTo>
                  <a:lnTo>
                    <a:pt x="1630" y="1378"/>
                  </a:lnTo>
                  <a:lnTo>
                    <a:pt x="1657" y="1327"/>
                  </a:lnTo>
                  <a:lnTo>
                    <a:pt x="1679" y="1273"/>
                  </a:lnTo>
                  <a:lnTo>
                    <a:pt x="1697" y="1218"/>
                  </a:lnTo>
                  <a:lnTo>
                    <a:pt x="1710" y="1164"/>
                  </a:lnTo>
                  <a:lnTo>
                    <a:pt x="1719" y="1108"/>
                  </a:lnTo>
                  <a:lnTo>
                    <a:pt x="1722" y="1051"/>
                  </a:lnTo>
                  <a:lnTo>
                    <a:pt x="1721" y="994"/>
                  </a:lnTo>
                  <a:lnTo>
                    <a:pt x="2016" y="700"/>
                  </a:lnTo>
                  <a:lnTo>
                    <a:pt x="2037" y="773"/>
                  </a:lnTo>
                  <a:lnTo>
                    <a:pt x="2053" y="847"/>
                  </a:lnTo>
                  <a:lnTo>
                    <a:pt x="2065" y="922"/>
                  </a:lnTo>
                  <a:lnTo>
                    <a:pt x="2070" y="997"/>
                  </a:lnTo>
                  <a:lnTo>
                    <a:pt x="2069" y="1072"/>
                  </a:lnTo>
                  <a:lnTo>
                    <a:pt x="2065" y="1148"/>
                  </a:lnTo>
                  <a:lnTo>
                    <a:pt x="2053" y="1223"/>
                  </a:lnTo>
                  <a:lnTo>
                    <a:pt x="2036" y="1297"/>
                  </a:lnTo>
                  <a:lnTo>
                    <a:pt x="2014" y="1370"/>
                  </a:lnTo>
                  <a:lnTo>
                    <a:pt x="1987" y="1441"/>
                  </a:lnTo>
                  <a:lnTo>
                    <a:pt x="1954" y="1510"/>
                  </a:lnTo>
                  <a:lnTo>
                    <a:pt x="1915" y="1579"/>
                  </a:lnTo>
                  <a:lnTo>
                    <a:pt x="1872" y="1644"/>
                  </a:lnTo>
                  <a:lnTo>
                    <a:pt x="1822" y="1705"/>
                  </a:lnTo>
                  <a:lnTo>
                    <a:pt x="1767" y="1764"/>
                  </a:lnTo>
                  <a:lnTo>
                    <a:pt x="1707" y="1819"/>
                  </a:lnTo>
                  <a:lnTo>
                    <a:pt x="1646" y="1869"/>
                  </a:lnTo>
                  <a:lnTo>
                    <a:pt x="1580" y="1913"/>
                  </a:lnTo>
                  <a:lnTo>
                    <a:pt x="1512" y="1951"/>
                  </a:lnTo>
                  <a:lnTo>
                    <a:pt x="1443" y="1984"/>
                  </a:lnTo>
                  <a:lnTo>
                    <a:pt x="1371" y="2012"/>
                  </a:lnTo>
                  <a:lnTo>
                    <a:pt x="1298" y="2033"/>
                  </a:lnTo>
                  <a:lnTo>
                    <a:pt x="1223" y="2051"/>
                  </a:lnTo>
                  <a:lnTo>
                    <a:pt x="1148" y="2061"/>
                  </a:lnTo>
                  <a:lnTo>
                    <a:pt x="1073" y="2067"/>
                  </a:lnTo>
                  <a:lnTo>
                    <a:pt x="998" y="2067"/>
                  </a:lnTo>
                  <a:lnTo>
                    <a:pt x="921" y="2061"/>
                  </a:lnTo>
                  <a:lnTo>
                    <a:pt x="847" y="2051"/>
                  </a:lnTo>
                  <a:lnTo>
                    <a:pt x="773" y="2033"/>
                  </a:lnTo>
                  <a:lnTo>
                    <a:pt x="700" y="2012"/>
                  </a:lnTo>
                  <a:lnTo>
                    <a:pt x="628" y="1984"/>
                  </a:lnTo>
                  <a:lnTo>
                    <a:pt x="558" y="1951"/>
                  </a:lnTo>
                  <a:lnTo>
                    <a:pt x="490" y="1913"/>
                  </a:lnTo>
                  <a:lnTo>
                    <a:pt x="425" y="1869"/>
                  </a:lnTo>
                  <a:lnTo>
                    <a:pt x="362" y="1819"/>
                  </a:lnTo>
                  <a:lnTo>
                    <a:pt x="302" y="1764"/>
                  </a:lnTo>
                  <a:lnTo>
                    <a:pt x="248" y="1705"/>
                  </a:lnTo>
                  <a:lnTo>
                    <a:pt x="199" y="1642"/>
                  </a:lnTo>
                  <a:lnTo>
                    <a:pt x="154" y="1577"/>
                  </a:lnTo>
                  <a:lnTo>
                    <a:pt x="115" y="1510"/>
                  </a:lnTo>
                  <a:lnTo>
                    <a:pt x="83" y="1441"/>
                  </a:lnTo>
                  <a:lnTo>
                    <a:pt x="56" y="1369"/>
                  </a:lnTo>
                  <a:lnTo>
                    <a:pt x="33" y="1296"/>
                  </a:lnTo>
                  <a:lnTo>
                    <a:pt x="17" y="1222"/>
                  </a:lnTo>
                  <a:lnTo>
                    <a:pt x="6" y="1147"/>
                  </a:lnTo>
                  <a:lnTo>
                    <a:pt x="0" y="1071"/>
                  </a:lnTo>
                  <a:lnTo>
                    <a:pt x="0" y="995"/>
                  </a:lnTo>
                  <a:lnTo>
                    <a:pt x="6" y="920"/>
                  </a:lnTo>
                  <a:lnTo>
                    <a:pt x="17" y="846"/>
                  </a:lnTo>
                  <a:lnTo>
                    <a:pt x="33" y="770"/>
                  </a:lnTo>
                  <a:lnTo>
                    <a:pt x="56" y="697"/>
                  </a:lnTo>
                  <a:lnTo>
                    <a:pt x="83" y="627"/>
                  </a:lnTo>
                  <a:lnTo>
                    <a:pt x="115" y="556"/>
                  </a:lnTo>
                  <a:lnTo>
                    <a:pt x="154" y="489"/>
                  </a:lnTo>
                  <a:lnTo>
                    <a:pt x="199" y="424"/>
                  </a:lnTo>
                  <a:lnTo>
                    <a:pt x="248" y="361"/>
                  </a:lnTo>
                  <a:lnTo>
                    <a:pt x="302" y="302"/>
                  </a:lnTo>
                  <a:lnTo>
                    <a:pt x="362" y="247"/>
                  </a:lnTo>
                  <a:lnTo>
                    <a:pt x="425" y="198"/>
                  </a:lnTo>
                  <a:lnTo>
                    <a:pt x="490" y="154"/>
                  </a:lnTo>
                  <a:lnTo>
                    <a:pt x="557" y="115"/>
                  </a:lnTo>
                  <a:lnTo>
                    <a:pt x="627" y="83"/>
                  </a:lnTo>
                  <a:lnTo>
                    <a:pt x="697" y="54"/>
                  </a:lnTo>
                  <a:lnTo>
                    <a:pt x="770" y="33"/>
                  </a:lnTo>
                  <a:lnTo>
                    <a:pt x="845" y="17"/>
                  </a:lnTo>
                  <a:lnTo>
                    <a:pt x="920" y="5"/>
                  </a:lnTo>
                  <a:lnTo>
                    <a:pt x="995" y="0"/>
                  </a:lnTo>
                  <a:lnTo>
                    <a:pt x="107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1" name="Freeform 1595">
              <a:extLst>
                <a:ext uri="{FF2B5EF4-FFF2-40B4-BE49-F238E27FC236}">
                  <a16:creationId xmlns:a16="http://schemas.microsoft.com/office/drawing/2014/main" xmlns="" id="{C77CA890-FEB6-41A8-B341-16EBA5315A2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" y="2393"/>
              <a:ext cx="582" cy="581"/>
            </a:xfrm>
            <a:custGeom>
              <a:avLst/>
              <a:gdLst>
                <a:gd name="T0" fmla="*/ 1963 w 3491"/>
                <a:gd name="T1" fmla="*/ 13 h 3488"/>
                <a:gd name="T2" fmla="*/ 2251 w 3491"/>
                <a:gd name="T3" fmla="*/ 75 h 3488"/>
                <a:gd name="T4" fmla="*/ 2526 w 3491"/>
                <a:gd name="T5" fmla="*/ 183 h 3488"/>
                <a:gd name="T6" fmla="*/ 2252 w 3491"/>
                <a:gd name="T7" fmla="*/ 476 h 3488"/>
                <a:gd name="T8" fmla="*/ 2000 w 3491"/>
                <a:gd name="T9" fmla="*/ 403 h 3488"/>
                <a:gd name="T10" fmla="*/ 1739 w 3491"/>
                <a:gd name="T11" fmla="*/ 380 h 3488"/>
                <a:gd name="T12" fmla="*/ 1480 w 3491"/>
                <a:gd name="T13" fmla="*/ 405 h 3488"/>
                <a:gd name="T14" fmla="*/ 1229 w 3491"/>
                <a:gd name="T15" fmla="*/ 480 h 3488"/>
                <a:gd name="T16" fmla="*/ 993 w 3491"/>
                <a:gd name="T17" fmla="*/ 606 h 3488"/>
                <a:gd name="T18" fmla="*/ 780 w 3491"/>
                <a:gd name="T19" fmla="*/ 779 h 3488"/>
                <a:gd name="T20" fmla="*/ 605 w 3491"/>
                <a:gd name="T21" fmla="*/ 993 h 3488"/>
                <a:gd name="T22" fmla="*/ 479 w 3491"/>
                <a:gd name="T23" fmla="*/ 1231 h 3488"/>
                <a:gd name="T24" fmla="*/ 405 w 3491"/>
                <a:gd name="T25" fmla="*/ 1484 h 3488"/>
                <a:gd name="T26" fmla="*/ 380 w 3491"/>
                <a:gd name="T27" fmla="*/ 1745 h 3488"/>
                <a:gd name="T28" fmla="*/ 405 w 3491"/>
                <a:gd name="T29" fmla="*/ 2005 h 3488"/>
                <a:gd name="T30" fmla="*/ 479 w 3491"/>
                <a:gd name="T31" fmla="*/ 2258 h 3488"/>
                <a:gd name="T32" fmla="*/ 605 w 3491"/>
                <a:gd name="T33" fmla="*/ 2495 h 3488"/>
                <a:gd name="T34" fmla="*/ 780 w 3491"/>
                <a:gd name="T35" fmla="*/ 2709 h 3488"/>
                <a:gd name="T36" fmla="*/ 994 w 3491"/>
                <a:gd name="T37" fmla="*/ 2885 h 3488"/>
                <a:gd name="T38" fmla="*/ 1231 w 3491"/>
                <a:gd name="T39" fmla="*/ 3009 h 3488"/>
                <a:gd name="T40" fmla="*/ 1485 w 3491"/>
                <a:gd name="T41" fmla="*/ 3084 h 3488"/>
                <a:gd name="T42" fmla="*/ 1746 w 3491"/>
                <a:gd name="T43" fmla="*/ 3109 h 3488"/>
                <a:gd name="T44" fmla="*/ 2006 w 3491"/>
                <a:gd name="T45" fmla="*/ 3084 h 3488"/>
                <a:gd name="T46" fmla="*/ 2260 w 3491"/>
                <a:gd name="T47" fmla="*/ 3009 h 3488"/>
                <a:gd name="T48" fmla="*/ 2497 w 3491"/>
                <a:gd name="T49" fmla="*/ 2885 h 3488"/>
                <a:gd name="T50" fmla="*/ 2712 w 3491"/>
                <a:gd name="T51" fmla="*/ 2709 h 3488"/>
                <a:gd name="T52" fmla="*/ 2886 w 3491"/>
                <a:gd name="T53" fmla="*/ 2496 h 3488"/>
                <a:gd name="T54" fmla="*/ 3011 w 3491"/>
                <a:gd name="T55" fmla="*/ 2261 h 3488"/>
                <a:gd name="T56" fmla="*/ 3086 w 3491"/>
                <a:gd name="T57" fmla="*/ 2009 h 3488"/>
                <a:gd name="T58" fmla="*/ 3112 w 3491"/>
                <a:gd name="T59" fmla="*/ 1750 h 3488"/>
                <a:gd name="T60" fmla="*/ 3088 w 3491"/>
                <a:gd name="T61" fmla="*/ 1492 h 3488"/>
                <a:gd name="T62" fmla="*/ 3015 w 3491"/>
                <a:gd name="T63" fmla="*/ 1240 h 3488"/>
                <a:gd name="T64" fmla="*/ 3309 w 3491"/>
                <a:gd name="T65" fmla="*/ 965 h 3488"/>
                <a:gd name="T66" fmla="*/ 3417 w 3491"/>
                <a:gd name="T67" fmla="*/ 1240 h 3488"/>
                <a:gd name="T68" fmla="*/ 3478 w 3491"/>
                <a:gd name="T69" fmla="*/ 1526 h 3488"/>
                <a:gd name="T70" fmla="*/ 3490 w 3491"/>
                <a:gd name="T71" fmla="*/ 1818 h 3488"/>
                <a:gd name="T72" fmla="*/ 3454 w 3491"/>
                <a:gd name="T73" fmla="*/ 2107 h 3488"/>
                <a:gd name="T74" fmla="*/ 3368 w 3491"/>
                <a:gd name="T75" fmla="*/ 2390 h 3488"/>
                <a:gd name="T76" fmla="*/ 3234 w 3491"/>
                <a:gd name="T77" fmla="*/ 2657 h 3488"/>
                <a:gd name="T78" fmla="*/ 3052 w 3491"/>
                <a:gd name="T79" fmla="*/ 2902 h 3488"/>
                <a:gd name="T80" fmla="*/ 2822 w 3491"/>
                <a:gd name="T81" fmla="*/ 3117 h 3488"/>
                <a:gd name="T82" fmla="*/ 2563 w 3491"/>
                <a:gd name="T83" fmla="*/ 3286 h 3488"/>
                <a:gd name="T84" fmla="*/ 2285 w 3491"/>
                <a:gd name="T85" fmla="*/ 3403 h 3488"/>
                <a:gd name="T86" fmla="*/ 1994 w 3491"/>
                <a:gd name="T87" fmla="*/ 3471 h 3488"/>
                <a:gd name="T88" fmla="*/ 1696 w 3491"/>
                <a:gd name="T89" fmla="*/ 3488 h 3488"/>
                <a:gd name="T90" fmla="*/ 1400 w 3491"/>
                <a:gd name="T91" fmla="*/ 3454 h 3488"/>
                <a:gd name="T92" fmla="*/ 1112 w 3491"/>
                <a:gd name="T93" fmla="*/ 3370 h 3488"/>
                <a:gd name="T94" fmla="*/ 839 w 3491"/>
                <a:gd name="T95" fmla="*/ 3236 h 3488"/>
                <a:gd name="T96" fmla="*/ 588 w 3491"/>
                <a:gd name="T97" fmla="*/ 3050 h 3488"/>
                <a:gd name="T98" fmla="*/ 371 w 3491"/>
                <a:gd name="T99" fmla="*/ 2820 h 3488"/>
                <a:gd name="T100" fmla="*/ 202 w 3491"/>
                <a:gd name="T101" fmla="*/ 2561 h 3488"/>
                <a:gd name="T102" fmla="*/ 84 w 3491"/>
                <a:gd name="T103" fmla="*/ 2283 h 3488"/>
                <a:gd name="T104" fmla="*/ 17 w 3491"/>
                <a:gd name="T105" fmla="*/ 1992 h 3488"/>
                <a:gd name="T106" fmla="*/ 0 w 3491"/>
                <a:gd name="T107" fmla="*/ 1695 h 3488"/>
                <a:gd name="T108" fmla="*/ 33 w 3491"/>
                <a:gd name="T109" fmla="*/ 1399 h 3488"/>
                <a:gd name="T110" fmla="*/ 118 w 3491"/>
                <a:gd name="T111" fmla="*/ 1111 h 3488"/>
                <a:gd name="T112" fmla="*/ 252 w 3491"/>
                <a:gd name="T113" fmla="*/ 838 h 3488"/>
                <a:gd name="T114" fmla="*/ 438 w 3491"/>
                <a:gd name="T115" fmla="*/ 588 h 3488"/>
                <a:gd name="T116" fmla="*/ 665 w 3491"/>
                <a:gd name="T117" fmla="*/ 373 h 3488"/>
                <a:gd name="T118" fmla="*/ 919 w 3491"/>
                <a:gd name="T119" fmla="*/ 207 h 3488"/>
                <a:gd name="T120" fmla="*/ 1192 w 3491"/>
                <a:gd name="T121" fmla="*/ 89 h 3488"/>
                <a:gd name="T122" fmla="*/ 1478 w 3491"/>
                <a:gd name="T123" fmla="*/ 21 h 3488"/>
                <a:gd name="T124" fmla="*/ 1769 w 3491"/>
                <a:gd name="T125" fmla="*/ 0 h 3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91" h="3488">
                  <a:moveTo>
                    <a:pt x="1769" y="0"/>
                  </a:moveTo>
                  <a:lnTo>
                    <a:pt x="1866" y="4"/>
                  </a:lnTo>
                  <a:lnTo>
                    <a:pt x="1963" y="13"/>
                  </a:lnTo>
                  <a:lnTo>
                    <a:pt x="2060" y="28"/>
                  </a:lnTo>
                  <a:lnTo>
                    <a:pt x="2156" y="48"/>
                  </a:lnTo>
                  <a:lnTo>
                    <a:pt x="2251" y="75"/>
                  </a:lnTo>
                  <a:lnTo>
                    <a:pt x="2344" y="105"/>
                  </a:lnTo>
                  <a:lnTo>
                    <a:pt x="2436" y="142"/>
                  </a:lnTo>
                  <a:lnTo>
                    <a:pt x="2526" y="183"/>
                  </a:lnTo>
                  <a:lnTo>
                    <a:pt x="2614" y="231"/>
                  </a:lnTo>
                  <a:lnTo>
                    <a:pt x="2333" y="511"/>
                  </a:lnTo>
                  <a:lnTo>
                    <a:pt x="2252" y="476"/>
                  </a:lnTo>
                  <a:lnTo>
                    <a:pt x="2168" y="446"/>
                  </a:lnTo>
                  <a:lnTo>
                    <a:pt x="2084" y="422"/>
                  </a:lnTo>
                  <a:lnTo>
                    <a:pt x="2000" y="403"/>
                  </a:lnTo>
                  <a:lnTo>
                    <a:pt x="1913" y="390"/>
                  </a:lnTo>
                  <a:lnTo>
                    <a:pt x="1827" y="382"/>
                  </a:lnTo>
                  <a:lnTo>
                    <a:pt x="1739" y="380"/>
                  </a:lnTo>
                  <a:lnTo>
                    <a:pt x="1653" y="382"/>
                  </a:lnTo>
                  <a:lnTo>
                    <a:pt x="1567" y="392"/>
                  </a:lnTo>
                  <a:lnTo>
                    <a:pt x="1480" y="405"/>
                  </a:lnTo>
                  <a:lnTo>
                    <a:pt x="1396" y="426"/>
                  </a:lnTo>
                  <a:lnTo>
                    <a:pt x="1311" y="450"/>
                  </a:lnTo>
                  <a:lnTo>
                    <a:pt x="1229" y="480"/>
                  </a:lnTo>
                  <a:lnTo>
                    <a:pt x="1148" y="517"/>
                  </a:lnTo>
                  <a:lnTo>
                    <a:pt x="1069" y="558"/>
                  </a:lnTo>
                  <a:lnTo>
                    <a:pt x="993" y="606"/>
                  </a:lnTo>
                  <a:lnTo>
                    <a:pt x="919" y="658"/>
                  </a:lnTo>
                  <a:lnTo>
                    <a:pt x="848" y="716"/>
                  </a:lnTo>
                  <a:lnTo>
                    <a:pt x="780" y="779"/>
                  </a:lnTo>
                  <a:lnTo>
                    <a:pt x="716" y="848"/>
                  </a:lnTo>
                  <a:lnTo>
                    <a:pt x="657" y="919"/>
                  </a:lnTo>
                  <a:lnTo>
                    <a:pt x="605" y="993"/>
                  </a:lnTo>
                  <a:lnTo>
                    <a:pt x="558" y="1071"/>
                  </a:lnTo>
                  <a:lnTo>
                    <a:pt x="516" y="1150"/>
                  </a:lnTo>
                  <a:lnTo>
                    <a:pt x="479" y="1231"/>
                  </a:lnTo>
                  <a:lnTo>
                    <a:pt x="450" y="1314"/>
                  </a:lnTo>
                  <a:lnTo>
                    <a:pt x="425" y="1398"/>
                  </a:lnTo>
                  <a:lnTo>
                    <a:pt x="405" y="1484"/>
                  </a:lnTo>
                  <a:lnTo>
                    <a:pt x="390" y="1570"/>
                  </a:lnTo>
                  <a:lnTo>
                    <a:pt x="382" y="1657"/>
                  </a:lnTo>
                  <a:lnTo>
                    <a:pt x="380" y="1745"/>
                  </a:lnTo>
                  <a:lnTo>
                    <a:pt x="382" y="1831"/>
                  </a:lnTo>
                  <a:lnTo>
                    <a:pt x="390" y="1919"/>
                  </a:lnTo>
                  <a:lnTo>
                    <a:pt x="405" y="2005"/>
                  </a:lnTo>
                  <a:lnTo>
                    <a:pt x="425" y="2090"/>
                  </a:lnTo>
                  <a:lnTo>
                    <a:pt x="450" y="2174"/>
                  </a:lnTo>
                  <a:lnTo>
                    <a:pt x="479" y="2258"/>
                  </a:lnTo>
                  <a:lnTo>
                    <a:pt x="516" y="2339"/>
                  </a:lnTo>
                  <a:lnTo>
                    <a:pt x="558" y="2418"/>
                  </a:lnTo>
                  <a:lnTo>
                    <a:pt x="605" y="2495"/>
                  </a:lnTo>
                  <a:lnTo>
                    <a:pt x="657" y="2570"/>
                  </a:lnTo>
                  <a:lnTo>
                    <a:pt x="716" y="2641"/>
                  </a:lnTo>
                  <a:lnTo>
                    <a:pt x="780" y="2709"/>
                  </a:lnTo>
                  <a:lnTo>
                    <a:pt x="848" y="2773"/>
                  </a:lnTo>
                  <a:lnTo>
                    <a:pt x="920" y="2831"/>
                  </a:lnTo>
                  <a:lnTo>
                    <a:pt x="994" y="2885"/>
                  </a:lnTo>
                  <a:lnTo>
                    <a:pt x="1072" y="2931"/>
                  </a:lnTo>
                  <a:lnTo>
                    <a:pt x="1150" y="2972"/>
                  </a:lnTo>
                  <a:lnTo>
                    <a:pt x="1231" y="3009"/>
                  </a:lnTo>
                  <a:lnTo>
                    <a:pt x="1315" y="3040"/>
                  </a:lnTo>
                  <a:lnTo>
                    <a:pt x="1399" y="3065"/>
                  </a:lnTo>
                  <a:lnTo>
                    <a:pt x="1485" y="3084"/>
                  </a:lnTo>
                  <a:lnTo>
                    <a:pt x="1572" y="3098"/>
                  </a:lnTo>
                  <a:lnTo>
                    <a:pt x="1658" y="3106"/>
                  </a:lnTo>
                  <a:lnTo>
                    <a:pt x="1746" y="3109"/>
                  </a:lnTo>
                  <a:lnTo>
                    <a:pt x="1833" y="3106"/>
                  </a:lnTo>
                  <a:lnTo>
                    <a:pt x="1921" y="3098"/>
                  </a:lnTo>
                  <a:lnTo>
                    <a:pt x="2006" y="3084"/>
                  </a:lnTo>
                  <a:lnTo>
                    <a:pt x="2092" y="3065"/>
                  </a:lnTo>
                  <a:lnTo>
                    <a:pt x="2176" y="3040"/>
                  </a:lnTo>
                  <a:lnTo>
                    <a:pt x="2260" y="3009"/>
                  </a:lnTo>
                  <a:lnTo>
                    <a:pt x="2341" y="2972"/>
                  </a:lnTo>
                  <a:lnTo>
                    <a:pt x="2421" y="2931"/>
                  </a:lnTo>
                  <a:lnTo>
                    <a:pt x="2497" y="2885"/>
                  </a:lnTo>
                  <a:lnTo>
                    <a:pt x="2572" y="2831"/>
                  </a:lnTo>
                  <a:lnTo>
                    <a:pt x="2643" y="2773"/>
                  </a:lnTo>
                  <a:lnTo>
                    <a:pt x="2712" y="2709"/>
                  </a:lnTo>
                  <a:lnTo>
                    <a:pt x="2776" y="2642"/>
                  </a:lnTo>
                  <a:lnTo>
                    <a:pt x="2834" y="2570"/>
                  </a:lnTo>
                  <a:lnTo>
                    <a:pt x="2886" y="2496"/>
                  </a:lnTo>
                  <a:lnTo>
                    <a:pt x="2933" y="2420"/>
                  </a:lnTo>
                  <a:lnTo>
                    <a:pt x="2975" y="2341"/>
                  </a:lnTo>
                  <a:lnTo>
                    <a:pt x="3011" y="2261"/>
                  </a:lnTo>
                  <a:lnTo>
                    <a:pt x="3042" y="2178"/>
                  </a:lnTo>
                  <a:lnTo>
                    <a:pt x="3067" y="2095"/>
                  </a:lnTo>
                  <a:lnTo>
                    <a:pt x="3086" y="2009"/>
                  </a:lnTo>
                  <a:lnTo>
                    <a:pt x="3101" y="1924"/>
                  </a:lnTo>
                  <a:lnTo>
                    <a:pt x="3109" y="1837"/>
                  </a:lnTo>
                  <a:lnTo>
                    <a:pt x="3112" y="1750"/>
                  </a:lnTo>
                  <a:lnTo>
                    <a:pt x="3110" y="1664"/>
                  </a:lnTo>
                  <a:lnTo>
                    <a:pt x="3102" y="1577"/>
                  </a:lnTo>
                  <a:lnTo>
                    <a:pt x="3088" y="1492"/>
                  </a:lnTo>
                  <a:lnTo>
                    <a:pt x="3070" y="1406"/>
                  </a:lnTo>
                  <a:lnTo>
                    <a:pt x="3045" y="1322"/>
                  </a:lnTo>
                  <a:lnTo>
                    <a:pt x="3015" y="1240"/>
                  </a:lnTo>
                  <a:lnTo>
                    <a:pt x="2980" y="1159"/>
                  </a:lnTo>
                  <a:lnTo>
                    <a:pt x="3261" y="877"/>
                  </a:lnTo>
                  <a:lnTo>
                    <a:pt x="3309" y="965"/>
                  </a:lnTo>
                  <a:lnTo>
                    <a:pt x="3350" y="1055"/>
                  </a:lnTo>
                  <a:lnTo>
                    <a:pt x="3386" y="1146"/>
                  </a:lnTo>
                  <a:lnTo>
                    <a:pt x="3417" y="1240"/>
                  </a:lnTo>
                  <a:lnTo>
                    <a:pt x="3443" y="1334"/>
                  </a:lnTo>
                  <a:lnTo>
                    <a:pt x="3463" y="1430"/>
                  </a:lnTo>
                  <a:lnTo>
                    <a:pt x="3478" y="1526"/>
                  </a:lnTo>
                  <a:lnTo>
                    <a:pt x="3488" y="1624"/>
                  </a:lnTo>
                  <a:lnTo>
                    <a:pt x="3491" y="1721"/>
                  </a:lnTo>
                  <a:lnTo>
                    <a:pt x="3490" y="1818"/>
                  </a:lnTo>
                  <a:lnTo>
                    <a:pt x="3483" y="1915"/>
                  </a:lnTo>
                  <a:lnTo>
                    <a:pt x="3471" y="2011"/>
                  </a:lnTo>
                  <a:lnTo>
                    <a:pt x="3454" y="2107"/>
                  </a:lnTo>
                  <a:lnTo>
                    <a:pt x="3431" y="2203"/>
                  </a:lnTo>
                  <a:lnTo>
                    <a:pt x="3402" y="2296"/>
                  </a:lnTo>
                  <a:lnTo>
                    <a:pt x="3368" y="2390"/>
                  </a:lnTo>
                  <a:lnTo>
                    <a:pt x="3329" y="2480"/>
                  </a:lnTo>
                  <a:lnTo>
                    <a:pt x="3285" y="2569"/>
                  </a:lnTo>
                  <a:lnTo>
                    <a:pt x="3234" y="2657"/>
                  </a:lnTo>
                  <a:lnTo>
                    <a:pt x="3179" y="2741"/>
                  </a:lnTo>
                  <a:lnTo>
                    <a:pt x="3118" y="2822"/>
                  </a:lnTo>
                  <a:lnTo>
                    <a:pt x="3052" y="2902"/>
                  </a:lnTo>
                  <a:lnTo>
                    <a:pt x="2980" y="2977"/>
                  </a:lnTo>
                  <a:lnTo>
                    <a:pt x="2902" y="3050"/>
                  </a:lnTo>
                  <a:lnTo>
                    <a:pt x="2822" y="3117"/>
                  </a:lnTo>
                  <a:lnTo>
                    <a:pt x="2739" y="3179"/>
                  </a:lnTo>
                  <a:lnTo>
                    <a:pt x="2652" y="3236"/>
                  </a:lnTo>
                  <a:lnTo>
                    <a:pt x="2563" y="3286"/>
                  </a:lnTo>
                  <a:lnTo>
                    <a:pt x="2472" y="3330"/>
                  </a:lnTo>
                  <a:lnTo>
                    <a:pt x="2380" y="3370"/>
                  </a:lnTo>
                  <a:lnTo>
                    <a:pt x="2285" y="3403"/>
                  </a:lnTo>
                  <a:lnTo>
                    <a:pt x="2189" y="3432"/>
                  </a:lnTo>
                  <a:lnTo>
                    <a:pt x="2092" y="3454"/>
                  </a:lnTo>
                  <a:lnTo>
                    <a:pt x="1994" y="3471"/>
                  </a:lnTo>
                  <a:lnTo>
                    <a:pt x="1895" y="3482"/>
                  </a:lnTo>
                  <a:lnTo>
                    <a:pt x="1795" y="3488"/>
                  </a:lnTo>
                  <a:lnTo>
                    <a:pt x="1696" y="3488"/>
                  </a:lnTo>
                  <a:lnTo>
                    <a:pt x="1597" y="3482"/>
                  </a:lnTo>
                  <a:lnTo>
                    <a:pt x="1499" y="3471"/>
                  </a:lnTo>
                  <a:lnTo>
                    <a:pt x="1400" y="3454"/>
                  </a:lnTo>
                  <a:lnTo>
                    <a:pt x="1303" y="3432"/>
                  </a:lnTo>
                  <a:lnTo>
                    <a:pt x="1206" y="3403"/>
                  </a:lnTo>
                  <a:lnTo>
                    <a:pt x="1112" y="3370"/>
                  </a:lnTo>
                  <a:lnTo>
                    <a:pt x="1019" y="3330"/>
                  </a:lnTo>
                  <a:lnTo>
                    <a:pt x="928" y="3286"/>
                  </a:lnTo>
                  <a:lnTo>
                    <a:pt x="839" y="3236"/>
                  </a:lnTo>
                  <a:lnTo>
                    <a:pt x="753" y="3179"/>
                  </a:lnTo>
                  <a:lnTo>
                    <a:pt x="669" y="3117"/>
                  </a:lnTo>
                  <a:lnTo>
                    <a:pt x="588" y="3050"/>
                  </a:lnTo>
                  <a:lnTo>
                    <a:pt x="511" y="2977"/>
                  </a:lnTo>
                  <a:lnTo>
                    <a:pt x="438" y="2900"/>
                  </a:lnTo>
                  <a:lnTo>
                    <a:pt x="371" y="2820"/>
                  </a:lnTo>
                  <a:lnTo>
                    <a:pt x="308" y="2735"/>
                  </a:lnTo>
                  <a:lnTo>
                    <a:pt x="252" y="2650"/>
                  </a:lnTo>
                  <a:lnTo>
                    <a:pt x="202" y="2561"/>
                  </a:lnTo>
                  <a:lnTo>
                    <a:pt x="157" y="2470"/>
                  </a:lnTo>
                  <a:lnTo>
                    <a:pt x="118" y="2377"/>
                  </a:lnTo>
                  <a:lnTo>
                    <a:pt x="84" y="2283"/>
                  </a:lnTo>
                  <a:lnTo>
                    <a:pt x="56" y="2187"/>
                  </a:lnTo>
                  <a:lnTo>
                    <a:pt x="33" y="2090"/>
                  </a:lnTo>
                  <a:lnTo>
                    <a:pt x="17" y="1992"/>
                  </a:lnTo>
                  <a:lnTo>
                    <a:pt x="6" y="1893"/>
                  </a:lnTo>
                  <a:lnTo>
                    <a:pt x="0" y="1794"/>
                  </a:lnTo>
                  <a:lnTo>
                    <a:pt x="0" y="1695"/>
                  </a:lnTo>
                  <a:lnTo>
                    <a:pt x="6" y="1595"/>
                  </a:lnTo>
                  <a:lnTo>
                    <a:pt x="17" y="1497"/>
                  </a:lnTo>
                  <a:lnTo>
                    <a:pt x="33" y="1399"/>
                  </a:lnTo>
                  <a:lnTo>
                    <a:pt x="56" y="1301"/>
                  </a:lnTo>
                  <a:lnTo>
                    <a:pt x="84" y="1205"/>
                  </a:lnTo>
                  <a:lnTo>
                    <a:pt x="118" y="1111"/>
                  </a:lnTo>
                  <a:lnTo>
                    <a:pt x="157" y="1019"/>
                  </a:lnTo>
                  <a:lnTo>
                    <a:pt x="202" y="927"/>
                  </a:lnTo>
                  <a:lnTo>
                    <a:pt x="252" y="838"/>
                  </a:lnTo>
                  <a:lnTo>
                    <a:pt x="308" y="752"/>
                  </a:lnTo>
                  <a:lnTo>
                    <a:pt x="371" y="669"/>
                  </a:lnTo>
                  <a:lnTo>
                    <a:pt x="438" y="588"/>
                  </a:lnTo>
                  <a:lnTo>
                    <a:pt x="511" y="510"/>
                  </a:lnTo>
                  <a:lnTo>
                    <a:pt x="587" y="439"/>
                  </a:lnTo>
                  <a:lnTo>
                    <a:pt x="665" y="373"/>
                  </a:lnTo>
                  <a:lnTo>
                    <a:pt x="748" y="312"/>
                  </a:lnTo>
                  <a:lnTo>
                    <a:pt x="832" y="257"/>
                  </a:lnTo>
                  <a:lnTo>
                    <a:pt x="919" y="207"/>
                  </a:lnTo>
                  <a:lnTo>
                    <a:pt x="1009" y="162"/>
                  </a:lnTo>
                  <a:lnTo>
                    <a:pt x="1099" y="124"/>
                  </a:lnTo>
                  <a:lnTo>
                    <a:pt x="1192" y="89"/>
                  </a:lnTo>
                  <a:lnTo>
                    <a:pt x="1286" y="61"/>
                  </a:lnTo>
                  <a:lnTo>
                    <a:pt x="1381" y="38"/>
                  </a:lnTo>
                  <a:lnTo>
                    <a:pt x="1478" y="21"/>
                  </a:lnTo>
                  <a:lnTo>
                    <a:pt x="1574" y="8"/>
                  </a:lnTo>
                  <a:lnTo>
                    <a:pt x="1672" y="2"/>
                  </a:lnTo>
                  <a:lnTo>
                    <a:pt x="17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32" name="Oval 164">
            <a:extLst>
              <a:ext uri="{FF2B5EF4-FFF2-40B4-BE49-F238E27FC236}">
                <a16:creationId xmlns:a16="http://schemas.microsoft.com/office/drawing/2014/main" xmlns="" id="{4F87E2BC-FB89-4176-B30D-74CDEB8E88A1}"/>
              </a:ext>
            </a:extLst>
          </p:cNvPr>
          <p:cNvSpPr/>
          <p:nvPr/>
        </p:nvSpPr>
        <p:spPr>
          <a:xfrm>
            <a:off x="3903861" y="2785121"/>
            <a:ext cx="752053" cy="752053"/>
          </a:xfrm>
          <a:prstGeom prst="ellipse">
            <a:avLst/>
          </a:prstGeom>
          <a:solidFill>
            <a:srgbClr val="EC6D6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3" name="Oval 165">
            <a:extLst>
              <a:ext uri="{FF2B5EF4-FFF2-40B4-BE49-F238E27FC236}">
                <a16:creationId xmlns:a16="http://schemas.microsoft.com/office/drawing/2014/main" xmlns="" id="{37B54E2B-89B3-4A5D-B763-F80BD00A8496}"/>
              </a:ext>
            </a:extLst>
          </p:cNvPr>
          <p:cNvSpPr/>
          <p:nvPr/>
        </p:nvSpPr>
        <p:spPr>
          <a:xfrm>
            <a:off x="5637094" y="2320021"/>
            <a:ext cx="752053" cy="752053"/>
          </a:xfrm>
          <a:prstGeom prst="ellipse">
            <a:avLst/>
          </a:prstGeom>
          <a:solidFill>
            <a:srgbClr val="9ED7E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4" name="Oval 166">
            <a:extLst>
              <a:ext uri="{FF2B5EF4-FFF2-40B4-BE49-F238E27FC236}">
                <a16:creationId xmlns:a16="http://schemas.microsoft.com/office/drawing/2014/main" xmlns="" id="{00E837BD-606D-46D4-A22E-CADE09E35224}"/>
              </a:ext>
            </a:extLst>
          </p:cNvPr>
          <p:cNvSpPr/>
          <p:nvPr/>
        </p:nvSpPr>
        <p:spPr>
          <a:xfrm>
            <a:off x="7508873" y="2319061"/>
            <a:ext cx="752053" cy="752053"/>
          </a:xfrm>
          <a:prstGeom prst="ellipse">
            <a:avLst/>
          </a:prstGeom>
          <a:solidFill>
            <a:srgbClr val="EC6D6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5" name="Oval 167">
            <a:extLst>
              <a:ext uri="{FF2B5EF4-FFF2-40B4-BE49-F238E27FC236}">
                <a16:creationId xmlns:a16="http://schemas.microsoft.com/office/drawing/2014/main" xmlns="" id="{F7E3F257-ED4D-4715-AC54-634FD7D80245}"/>
              </a:ext>
            </a:extLst>
          </p:cNvPr>
          <p:cNvSpPr/>
          <p:nvPr/>
        </p:nvSpPr>
        <p:spPr>
          <a:xfrm>
            <a:off x="9380652" y="2645690"/>
            <a:ext cx="752053" cy="752053"/>
          </a:xfrm>
          <a:prstGeom prst="ellipse">
            <a:avLst/>
          </a:prstGeom>
          <a:solidFill>
            <a:srgbClr val="9ED7E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36" name="Group 1254">
            <a:extLst>
              <a:ext uri="{FF2B5EF4-FFF2-40B4-BE49-F238E27FC236}">
                <a16:creationId xmlns:a16="http://schemas.microsoft.com/office/drawing/2014/main" xmlns="" id="{03B2ED44-1334-4786-ACD7-3F3B65D2244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077803" y="2960348"/>
            <a:ext cx="410806" cy="407563"/>
            <a:chOff x="3311" y="3798"/>
            <a:chExt cx="760" cy="754"/>
          </a:xfrm>
          <a:solidFill>
            <a:sysClr val="window" lastClr="FFFFFF"/>
          </a:solidFill>
        </p:grpSpPr>
        <p:sp>
          <p:nvSpPr>
            <p:cNvPr id="37" name="Freeform 1256">
              <a:extLst>
                <a:ext uri="{FF2B5EF4-FFF2-40B4-BE49-F238E27FC236}">
                  <a16:creationId xmlns:a16="http://schemas.microsoft.com/office/drawing/2014/main" xmlns="" id="{6C6D27CD-976F-4E57-9F5E-4794A13AEA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2" y="3874"/>
              <a:ext cx="419" cy="667"/>
            </a:xfrm>
            <a:custGeom>
              <a:avLst/>
              <a:gdLst>
                <a:gd name="T0" fmla="*/ 788 w 2091"/>
                <a:gd name="T1" fmla="*/ 34 h 3334"/>
                <a:gd name="T2" fmla="*/ 986 w 2091"/>
                <a:gd name="T3" fmla="*/ 288 h 3334"/>
                <a:gd name="T4" fmla="*/ 1263 w 2091"/>
                <a:gd name="T5" fmla="*/ 616 h 3334"/>
                <a:gd name="T6" fmla="*/ 1409 w 2091"/>
                <a:gd name="T7" fmla="*/ 500 h 3334"/>
                <a:gd name="T8" fmla="*/ 1769 w 2091"/>
                <a:gd name="T9" fmla="*/ 455 h 3334"/>
                <a:gd name="T10" fmla="*/ 1880 w 2091"/>
                <a:gd name="T11" fmla="*/ 643 h 3334"/>
                <a:gd name="T12" fmla="*/ 1971 w 2091"/>
                <a:gd name="T13" fmla="*/ 843 h 3334"/>
                <a:gd name="T14" fmla="*/ 2036 w 2091"/>
                <a:gd name="T15" fmla="*/ 1054 h 3334"/>
                <a:gd name="T16" fmla="*/ 2077 w 2091"/>
                <a:gd name="T17" fmla="*/ 1275 h 3334"/>
                <a:gd name="T18" fmla="*/ 2091 w 2091"/>
                <a:gd name="T19" fmla="*/ 1504 h 3334"/>
                <a:gd name="T20" fmla="*/ 2076 w 2091"/>
                <a:gd name="T21" fmla="*/ 1742 h 3334"/>
                <a:gd name="T22" fmla="*/ 2032 w 2091"/>
                <a:gd name="T23" fmla="*/ 1972 h 3334"/>
                <a:gd name="T24" fmla="*/ 1961 w 2091"/>
                <a:gd name="T25" fmla="*/ 2190 h 3334"/>
                <a:gd name="T26" fmla="*/ 1864 w 2091"/>
                <a:gd name="T27" fmla="*/ 2396 h 3334"/>
                <a:gd name="T28" fmla="*/ 1746 w 2091"/>
                <a:gd name="T29" fmla="*/ 2588 h 3334"/>
                <a:gd name="T30" fmla="*/ 1603 w 2091"/>
                <a:gd name="T31" fmla="*/ 2763 h 3334"/>
                <a:gd name="T32" fmla="*/ 1442 w 2091"/>
                <a:gd name="T33" fmla="*/ 2920 h 3334"/>
                <a:gd name="T34" fmla="*/ 1263 w 2091"/>
                <a:gd name="T35" fmla="*/ 3058 h 3334"/>
                <a:gd name="T36" fmla="*/ 1069 w 2091"/>
                <a:gd name="T37" fmla="*/ 3175 h 3334"/>
                <a:gd name="T38" fmla="*/ 859 w 2091"/>
                <a:gd name="T39" fmla="*/ 3267 h 3334"/>
                <a:gd name="T40" fmla="*/ 637 w 2091"/>
                <a:gd name="T41" fmla="*/ 3334 h 3334"/>
                <a:gd name="T42" fmla="*/ 998 w 2091"/>
                <a:gd name="T43" fmla="*/ 2993 h 3334"/>
                <a:gd name="T44" fmla="*/ 1309 w 2091"/>
                <a:gd name="T45" fmla="*/ 2658 h 3334"/>
                <a:gd name="T46" fmla="*/ 1193 w 2091"/>
                <a:gd name="T47" fmla="*/ 2061 h 3334"/>
                <a:gd name="T48" fmla="*/ 920 w 2091"/>
                <a:gd name="T49" fmla="*/ 1856 h 3334"/>
                <a:gd name="T50" fmla="*/ 544 w 2091"/>
                <a:gd name="T51" fmla="*/ 1775 h 3334"/>
                <a:gd name="T52" fmla="*/ 298 w 2091"/>
                <a:gd name="T53" fmla="*/ 1714 h 3334"/>
                <a:gd name="T54" fmla="*/ 214 w 2091"/>
                <a:gd name="T55" fmla="*/ 1548 h 3334"/>
                <a:gd name="T56" fmla="*/ 36 w 2091"/>
                <a:gd name="T57" fmla="*/ 1626 h 3334"/>
                <a:gd name="T58" fmla="*/ 147 w 2091"/>
                <a:gd name="T59" fmla="*/ 1402 h 3334"/>
                <a:gd name="T60" fmla="*/ 380 w 2091"/>
                <a:gd name="T61" fmla="*/ 1471 h 3334"/>
                <a:gd name="T62" fmla="*/ 637 w 2091"/>
                <a:gd name="T63" fmla="*/ 1082 h 3334"/>
                <a:gd name="T64" fmla="*/ 1134 w 2091"/>
                <a:gd name="T65" fmla="*/ 947 h 3334"/>
                <a:gd name="T66" fmla="*/ 924 w 2091"/>
                <a:gd name="T67" fmla="*/ 630 h 3334"/>
                <a:gd name="T68" fmla="*/ 714 w 2091"/>
                <a:gd name="T69" fmla="*/ 461 h 3334"/>
                <a:gd name="T70" fmla="*/ 470 w 2091"/>
                <a:gd name="T71" fmla="*/ 392 h 3334"/>
                <a:gd name="T72" fmla="*/ 233 w 2091"/>
                <a:gd name="T73" fmla="*/ 551 h 3334"/>
                <a:gd name="T74" fmla="*/ 372 w 2091"/>
                <a:gd name="T75" fmla="*/ 392 h 3334"/>
                <a:gd name="T76" fmla="*/ 578 w 2091"/>
                <a:gd name="T77" fmla="*/ 234 h 3334"/>
                <a:gd name="T78" fmla="*/ 692 w 2091"/>
                <a:gd name="T79" fmla="*/ 376 h 3334"/>
                <a:gd name="T80" fmla="*/ 866 w 2091"/>
                <a:gd name="T81" fmla="*/ 349 h 3334"/>
                <a:gd name="T82" fmla="*/ 605 w 2091"/>
                <a:gd name="T83" fmla="*/ 81 h 3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91" h="3334">
                  <a:moveTo>
                    <a:pt x="610" y="0"/>
                  </a:moveTo>
                  <a:lnTo>
                    <a:pt x="788" y="34"/>
                  </a:lnTo>
                  <a:lnTo>
                    <a:pt x="939" y="169"/>
                  </a:lnTo>
                  <a:lnTo>
                    <a:pt x="986" y="288"/>
                  </a:lnTo>
                  <a:lnTo>
                    <a:pt x="1022" y="400"/>
                  </a:lnTo>
                  <a:lnTo>
                    <a:pt x="1263" y="616"/>
                  </a:lnTo>
                  <a:lnTo>
                    <a:pt x="1325" y="635"/>
                  </a:lnTo>
                  <a:lnTo>
                    <a:pt x="1409" y="500"/>
                  </a:lnTo>
                  <a:lnTo>
                    <a:pt x="1712" y="473"/>
                  </a:lnTo>
                  <a:lnTo>
                    <a:pt x="1769" y="455"/>
                  </a:lnTo>
                  <a:lnTo>
                    <a:pt x="1827" y="547"/>
                  </a:lnTo>
                  <a:lnTo>
                    <a:pt x="1880" y="643"/>
                  </a:lnTo>
                  <a:lnTo>
                    <a:pt x="1929" y="741"/>
                  </a:lnTo>
                  <a:lnTo>
                    <a:pt x="1971" y="843"/>
                  </a:lnTo>
                  <a:lnTo>
                    <a:pt x="2007" y="947"/>
                  </a:lnTo>
                  <a:lnTo>
                    <a:pt x="2036" y="1054"/>
                  </a:lnTo>
                  <a:lnTo>
                    <a:pt x="2060" y="1163"/>
                  </a:lnTo>
                  <a:lnTo>
                    <a:pt x="2077" y="1275"/>
                  </a:lnTo>
                  <a:lnTo>
                    <a:pt x="2088" y="1389"/>
                  </a:lnTo>
                  <a:lnTo>
                    <a:pt x="2091" y="1504"/>
                  </a:lnTo>
                  <a:lnTo>
                    <a:pt x="2087" y="1624"/>
                  </a:lnTo>
                  <a:lnTo>
                    <a:pt x="2076" y="1742"/>
                  </a:lnTo>
                  <a:lnTo>
                    <a:pt x="2057" y="1859"/>
                  </a:lnTo>
                  <a:lnTo>
                    <a:pt x="2032" y="1972"/>
                  </a:lnTo>
                  <a:lnTo>
                    <a:pt x="2000" y="2082"/>
                  </a:lnTo>
                  <a:lnTo>
                    <a:pt x="1961" y="2190"/>
                  </a:lnTo>
                  <a:lnTo>
                    <a:pt x="1916" y="2295"/>
                  </a:lnTo>
                  <a:lnTo>
                    <a:pt x="1864" y="2396"/>
                  </a:lnTo>
                  <a:lnTo>
                    <a:pt x="1807" y="2493"/>
                  </a:lnTo>
                  <a:lnTo>
                    <a:pt x="1746" y="2588"/>
                  </a:lnTo>
                  <a:lnTo>
                    <a:pt x="1676" y="2677"/>
                  </a:lnTo>
                  <a:lnTo>
                    <a:pt x="1603" y="2763"/>
                  </a:lnTo>
                  <a:lnTo>
                    <a:pt x="1525" y="2844"/>
                  </a:lnTo>
                  <a:lnTo>
                    <a:pt x="1442" y="2920"/>
                  </a:lnTo>
                  <a:lnTo>
                    <a:pt x="1355" y="2992"/>
                  </a:lnTo>
                  <a:lnTo>
                    <a:pt x="1263" y="3058"/>
                  </a:lnTo>
                  <a:lnTo>
                    <a:pt x="1168" y="3119"/>
                  </a:lnTo>
                  <a:lnTo>
                    <a:pt x="1069" y="3175"/>
                  </a:lnTo>
                  <a:lnTo>
                    <a:pt x="965" y="3224"/>
                  </a:lnTo>
                  <a:lnTo>
                    <a:pt x="859" y="3267"/>
                  </a:lnTo>
                  <a:lnTo>
                    <a:pt x="750" y="3305"/>
                  </a:lnTo>
                  <a:lnTo>
                    <a:pt x="637" y="3334"/>
                  </a:lnTo>
                  <a:lnTo>
                    <a:pt x="672" y="3210"/>
                  </a:lnTo>
                  <a:lnTo>
                    <a:pt x="998" y="2993"/>
                  </a:lnTo>
                  <a:lnTo>
                    <a:pt x="1084" y="2762"/>
                  </a:lnTo>
                  <a:lnTo>
                    <a:pt x="1309" y="2658"/>
                  </a:lnTo>
                  <a:lnTo>
                    <a:pt x="1523" y="2254"/>
                  </a:lnTo>
                  <a:lnTo>
                    <a:pt x="1193" y="2061"/>
                  </a:lnTo>
                  <a:lnTo>
                    <a:pt x="1022" y="1869"/>
                  </a:lnTo>
                  <a:lnTo>
                    <a:pt x="920" y="1856"/>
                  </a:lnTo>
                  <a:lnTo>
                    <a:pt x="719" y="1802"/>
                  </a:lnTo>
                  <a:lnTo>
                    <a:pt x="544" y="1775"/>
                  </a:lnTo>
                  <a:lnTo>
                    <a:pt x="392" y="1818"/>
                  </a:lnTo>
                  <a:lnTo>
                    <a:pt x="298" y="1714"/>
                  </a:lnTo>
                  <a:lnTo>
                    <a:pt x="205" y="1687"/>
                  </a:lnTo>
                  <a:lnTo>
                    <a:pt x="214" y="1548"/>
                  </a:lnTo>
                  <a:lnTo>
                    <a:pt x="102" y="1552"/>
                  </a:lnTo>
                  <a:lnTo>
                    <a:pt x="36" y="1626"/>
                  </a:lnTo>
                  <a:lnTo>
                    <a:pt x="0" y="1471"/>
                  </a:lnTo>
                  <a:lnTo>
                    <a:pt x="147" y="1402"/>
                  </a:lnTo>
                  <a:lnTo>
                    <a:pt x="298" y="1471"/>
                  </a:lnTo>
                  <a:lnTo>
                    <a:pt x="380" y="1471"/>
                  </a:lnTo>
                  <a:lnTo>
                    <a:pt x="410" y="1352"/>
                  </a:lnTo>
                  <a:lnTo>
                    <a:pt x="637" y="1082"/>
                  </a:lnTo>
                  <a:lnTo>
                    <a:pt x="951" y="924"/>
                  </a:lnTo>
                  <a:lnTo>
                    <a:pt x="1134" y="947"/>
                  </a:lnTo>
                  <a:lnTo>
                    <a:pt x="1151" y="859"/>
                  </a:lnTo>
                  <a:lnTo>
                    <a:pt x="924" y="630"/>
                  </a:lnTo>
                  <a:lnTo>
                    <a:pt x="839" y="461"/>
                  </a:lnTo>
                  <a:lnTo>
                    <a:pt x="714" y="461"/>
                  </a:lnTo>
                  <a:lnTo>
                    <a:pt x="637" y="417"/>
                  </a:lnTo>
                  <a:lnTo>
                    <a:pt x="470" y="392"/>
                  </a:lnTo>
                  <a:lnTo>
                    <a:pt x="436" y="590"/>
                  </a:lnTo>
                  <a:lnTo>
                    <a:pt x="233" y="551"/>
                  </a:lnTo>
                  <a:lnTo>
                    <a:pt x="217" y="427"/>
                  </a:lnTo>
                  <a:lnTo>
                    <a:pt x="372" y="392"/>
                  </a:lnTo>
                  <a:lnTo>
                    <a:pt x="424" y="171"/>
                  </a:lnTo>
                  <a:lnTo>
                    <a:pt x="578" y="234"/>
                  </a:lnTo>
                  <a:lnTo>
                    <a:pt x="574" y="328"/>
                  </a:lnTo>
                  <a:lnTo>
                    <a:pt x="692" y="376"/>
                  </a:lnTo>
                  <a:lnTo>
                    <a:pt x="770" y="400"/>
                  </a:lnTo>
                  <a:lnTo>
                    <a:pt x="866" y="349"/>
                  </a:lnTo>
                  <a:lnTo>
                    <a:pt x="781" y="250"/>
                  </a:lnTo>
                  <a:lnTo>
                    <a:pt x="605" y="81"/>
                  </a:lnTo>
                  <a:lnTo>
                    <a:pt x="6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8" name="Freeform 1257">
              <a:extLst>
                <a:ext uri="{FF2B5EF4-FFF2-40B4-BE49-F238E27FC236}">
                  <a16:creationId xmlns:a16="http://schemas.microsoft.com/office/drawing/2014/main" xmlns="" id="{D4873CAC-2F47-4061-8D99-9E46DA9F1D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1" y="3979"/>
              <a:ext cx="441" cy="573"/>
            </a:xfrm>
            <a:custGeom>
              <a:avLst/>
              <a:gdLst>
                <a:gd name="T0" fmla="*/ 261 w 2205"/>
                <a:gd name="T1" fmla="*/ 106 h 2865"/>
                <a:gd name="T2" fmla="*/ 581 w 2205"/>
                <a:gd name="T3" fmla="*/ 176 h 2865"/>
                <a:gd name="T4" fmla="*/ 1098 w 2205"/>
                <a:gd name="T5" fmla="*/ 443 h 2865"/>
                <a:gd name="T6" fmla="*/ 1370 w 2205"/>
                <a:gd name="T7" fmla="*/ 1109 h 2865"/>
                <a:gd name="T8" fmla="*/ 1416 w 2205"/>
                <a:gd name="T9" fmla="*/ 980 h 2865"/>
                <a:gd name="T10" fmla="*/ 1837 w 2205"/>
                <a:gd name="T11" fmla="*/ 1269 h 2865"/>
                <a:gd name="T12" fmla="*/ 2106 w 2205"/>
                <a:gd name="T13" fmla="*/ 1448 h 2865"/>
                <a:gd name="T14" fmla="*/ 2118 w 2205"/>
                <a:gd name="T15" fmla="*/ 1964 h 2865"/>
                <a:gd name="T16" fmla="*/ 2121 w 2205"/>
                <a:gd name="T17" fmla="*/ 1978 h 2865"/>
                <a:gd name="T18" fmla="*/ 2131 w 2205"/>
                <a:gd name="T19" fmla="*/ 2011 h 2865"/>
                <a:gd name="T20" fmla="*/ 2146 w 2205"/>
                <a:gd name="T21" fmla="*/ 2058 h 2865"/>
                <a:gd name="T22" fmla="*/ 2162 w 2205"/>
                <a:gd name="T23" fmla="*/ 2113 h 2865"/>
                <a:gd name="T24" fmla="*/ 2177 w 2205"/>
                <a:gd name="T25" fmla="*/ 2168 h 2865"/>
                <a:gd name="T26" fmla="*/ 2192 w 2205"/>
                <a:gd name="T27" fmla="*/ 2217 h 2865"/>
                <a:gd name="T28" fmla="*/ 2202 w 2205"/>
                <a:gd name="T29" fmla="*/ 2253 h 2865"/>
                <a:gd name="T30" fmla="*/ 2205 w 2205"/>
                <a:gd name="T31" fmla="*/ 2270 h 2865"/>
                <a:gd name="T32" fmla="*/ 2202 w 2205"/>
                <a:gd name="T33" fmla="*/ 2286 h 2865"/>
                <a:gd name="T34" fmla="*/ 2193 w 2205"/>
                <a:gd name="T35" fmla="*/ 2323 h 2865"/>
                <a:gd name="T36" fmla="*/ 2181 w 2205"/>
                <a:gd name="T37" fmla="*/ 2374 h 2865"/>
                <a:gd name="T38" fmla="*/ 2166 w 2205"/>
                <a:gd name="T39" fmla="*/ 2433 h 2865"/>
                <a:gd name="T40" fmla="*/ 2150 w 2205"/>
                <a:gd name="T41" fmla="*/ 2495 h 2865"/>
                <a:gd name="T42" fmla="*/ 2136 w 2205"/>
                <a:gd name="T43" fmla="*/ 2549 h 2865"/>
                <a:gd name="T44" fmla="*/ 2125 w 2205"/>
                <a:gd name="T45" fmla="*/ 2592 h 2865"/>
                <a:gd name="T46" fmla="*/ 2119 w 2205"/>
                <a:gd name="T47" fmla="*/ 2616 h 2865"/>
                <a:gd name="T48" fmla="*/ 2137 w 2205"/>
                <a:gd name="T49" fmla="*/ 2848 h 2865"/>
                <a:gd name="T50" fmla="*/ 1979 w 2205"/>
                <a:gd name="T51" fmla="*/ 2863 h 2865"/>
                <a:gd name="T52" fmla="*/ 1779 w 2205"/>
                <a:gd name="T53" fmla="*/ 2862 h 2865"/>
                <a:gd name="T54" fmla="*/ 1545 w 2205"/>
                <a:gd name="T55" fmla="*/ 2832 h 2865"/>
                <a:gd name="T56" fmla="*/ 1321 w 2205"/>
                <a:gd name="T57" fmla="*/ 2776 h 2865"/>
                <a:gd name="T58" fmla="*/ 1108 w 2205"/>
                <a:gd name="T59" fmla="*/ 2693 h 2865"/>
                <a:gd name="T60" fmla="*/ 909 w 2205"/>
                <a:gd name="T61" fmla="*/ 2588 h 2865"/>
                <a:gd name="T62" fmla="*/ 723 w 2205"/>
                <a:gd name="T63" fmla="*/ 2460 h 2865"/>
                <a:gd name="T64" fmla="*/ 556 w 2205"/>
                <a:gd name="T65" fmla="*/ 2313 h 2865"/>
                <a:gd name="T66" fmla="*/ 407 w 2205"/>
                <a:gd name="T67" fmla="*/ 2146 h 2865"/>
                <a:gd name="T68" fmla="*/ 278 w 2205"/>
                <a:gd name="T69" fmla="*/ 1963 h 2865"/>
                <a:gd name="T70" fmla="*/ 172 w 2205"/>
                <a:gd name="T71" fmla="*/ 1766 h 2865"/>
                <a:gd name="T72" fmla="*/ 90 w 2205"/>
                <a:gd name="T73" fmla="*/ 1555 h 2865"/>
                <a:gd name="T74" fmla="*/ 33 w 2205"/>
                <a:gd name="T75" fmla="*/ 1331 h 2865"/>
                <a:gd name="T76" fmla="*/ 3 w 2205"/>
                <a:gd name="T77" fmla="*/ 1099 h 2865"/>
                <a:gd name="T78" fmla="*/ 3 w 2205"/>
                <a:gd name="T79" fmla="*/ 865 h 2865"/>
                <a:gd name="T80" fmla="*/ 31 w 2205"/>
                <a:gd name="T81" fmla="*/ 641 h 2865"/>
                <a:gd name="T82" fmla="*/ 84 w 2205"/>
                <a:gd name="T83" fmla="*/ 427 h 2865"/>
                <a:gd name="T84" fmla="*/ 162 w 2205"/>
                <a:gd name="T85" fmla="*/ 223 h 2865"/>
                <a:gd name="T86" fmla="*/ 261 w 2205"/>
                <a:gd name="T87" fmla="*/ 30 h 2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205" h="2865">
                  <a:moveTo>
                    <a:pt x="397" y="0"/>
                  </a:moveTo>
                  <a:lnTo>
                    <a:pt x="261" y="106"/>
                  </a:lnTo>
                  <a:lnTo>
                    <a:pt x="368" y="176"/>
                  </a:lnTo>
                  <a:lnTo>
                    <a:pt x="581" y="176"/>
                  </a:lnTo>
                  <a:lnTo>
                    <a:pt x="898" y="120"/>
                  </a:lnTo>
                  <a:lnTo>
                    <a:pt x="1098" y="443"/>
                  </a:lnTo>
                  <a:lnTo>
                    <a:pt x="1098" y="743"/>
                  </a:lnTo>
                  <a:lnTo>
                    <a:pt x="1370" y="1109"/>
                  </a:lnTo>
                  <a:lnTo>
                    <a:pt x="1416" y="1109"/>
                  </a:lnTo>
                  <a:lnTo>
                    <a:pt x="1416" y="980"/>
                  </a:lnTo>
                  <a:lnTo>
                    <a:pt x="1521" y="1199"/>
                  </a:lnTo>
                  <a:lnTo>
                    <a:pt x="1837" y="1269"/>
                  </a:lnTo>
                  <a:lnTo>
                    <a:pt x="1979" y="1410"/>
                  </a:lnTo>
                  <a:lnTo>
                    <a:pt x="2106" y="1448"/>
                  </a:lnTo>
                  <a:lnTo>
                    <a:pt x="1979" y="1710"/>
                  </a:lnTo>
                  <a:lnTo>
                    <a:pt x="2118" y="1964"/>
                  </a:lnTo>
                  <a:lnTo>
                    <a:pt x="2119" y="1968"/>
                  </a:lnTo>
                  <a:lnTo>
                    <a:pt x="2121" y="1978"/>
                  </a:lnTo>
                  <a:lnTo>
                    <a:pt x="2126" y="1993"/>
                  </a:lnTo>
                  <a:lnTo>
                    <a:pt x="2131" y="2011"/>
                  </a:lnTo>
                  <a:lnTo>
                    <a:pt x="2139" y="2033"/>
                  </a:lnTo>
                  <a:lnTo>
                    <a:pt x="2146" y="2058"/>
                  </a:lnTo>
                  <a:lnTo>
                    <a:pt x="2153" y="2085"/>
                  </a:lnTo>
                  <a:lnTo>
                    <a:pt x="2162" y="2113"/>
                  </a:lnTo>
                  <a:lnTo>
                    <a:pt x="2169" y="2141"/>
                  </a:lnTo>
                  <a:lnTo>
                    <a:pt x="2177" y="2168"/>
                  </a:lnTo>
                  <a:lnTo>
                    <a:pt x="2184" y="2194"/>
                  </a:lnTo>
                  <a:lnTo>
                    <a:pt x="2192" y="2217"/>
                  </a:lnTo>
                  <a:lnTo>
                    <a:pt x="2197" y="2237"/>
                  </a:lnTo>
                  <a:lnTo>
                    <a:pt x="2202" y="2253"/>
                  </a:lnTo>
                  <a:lnTo>
                    <a:pt x="2204" y="2264"/>
                  </a:lnTo>
                  <a:lnTo>
                    <a:pt x="2205" y="2270"/>
                  </a:lnTo>
                  <a:lnTo>
                    <a:pt x="2204" y="2275"/>
                  </a:lnTo>
                  <a:lnTo>
                    <a:pt x="2202" y="2286"/>
                  </a:lnTo>
                  <a:lnTo>
                    <a:pt x="2198" y="2302"/>
                  </a:lnTo>
                  <a:lnTo>
                    <a:pt x="2193" y="2323"/>
                  </a:lnTo>
                  <a:lnTo>
                    <a:pt x="2187" y="2347"/>
                  </a:lnTo>
                  <a:lnTo>
                    <a:pt x="2181" y="2374"/>
                  </a:lnTo>
                  <a:lnTo>
                    <a:pt x="2173" y="2404"/>
                  </a:lnTo>
                  <a:lnTo>
                    <a:pt x="2166" y="2433"/>
                  </a:lnTo>
                  <a:lnTo>
                    <a:pt x="2157" y="2464"/>
                  </a:lnTo>
                  <a:lnTo>
                    <a:pt x="2150" y="2495"/>
                  </a:lnTo>
                  <a:lnTo>
                    <a:pt x="2142" y="2523"/>
                  </a:lnTo>
                  <a:lnTo>
                    <a:pt x="2136" y="2549"/>
                  </a:lnTo>
                  <a:lnTo>
                    <a:pt x="2130" y="2572"/>
                  </a:lnTo>
                  <a:lnTo>
                    <a:pt x="2125" y="2592"/>
                  </a:lnTo>
                  <a:lnTo>
                    <a:pt x="2121" y="2608"/>
                  </a:lnTo>
                  <a:lnTo>
                    <a:pt x="2119" y="2616"/>
                  </a:lnTo>
                  <a:lnTo>
                    <a:pt x="2118" y="2620"/>
                  </a:lnTo>
                  <a:lnTo>
                    <a:pt x="2137" y="2848"/>
                  </a:lnTo>
                  <a:lnTo>
                    <a:pt x="2059" y="2857"/>
                  </a:lnTo>
                  <a:lnTo>
                    <a:pt x="1979" y="2863"/>
                  </a:lnTo>
                  <a:lnTo>
                    <a:pt x="1899" y="2865"/>
                  </a:lnTo>
                  <a:lnTo>
                    <a:pt x="1779" y="2862"/>
                  </a:lnTo>
                  <a:lnTo>
                    <a:pt x="1661" y="2851"/>
                  </a:lnTo>
                  <a:lnTo>
                    <a:pt x="1545" y="2832"/>
                  </a:lnTo>
                  <a:lnTo>
                    <a:pt x="1431" y="2808"/>
                  </a:lnTo>
                  <a:lnTo>
                    <a:pt x="1321" y="2776"/>
                  </a:lnTo>
                  <a:lnTo>
                    <a:pt x="1213" y="2738"/>
                  </a:lnTo>
                  <a:lnTo>
                    <a:pt x="1108" y="2693"/>
                  </a:lnTo>
                  <a:lnTo>
                    <a:pt x="1007" y="2644"/>
                  </a:lnTo>
                  <a:lnTo>
                    <a:pt x="909" y="2588"/>
                  </a:lnTo>
                  <a:lnTo>
                    <a:pt x="814" y="2528"/>
                  </a:lnTo>
                  <a:lnTo>
                    <a:pt x="723" y="2460"/>
                  </a:lnTo>
                  <a:lnTo>
                    <a:pt x="638" y="2389"/>
                  </a:lnTo>
                  <a:lnTo>
                    <a:pt x="556" y="2313"/>
                  </a:lnTo>
                  <a:lnTo>
                    <a:pt x="480" y="2232"/>
                  </a:lnTo>
                  <a:lnTo>
                    <a:pt x="407" y="2146"/>
                  </a:lnTo>
                  <a:lnTo>
                    <a:pt x="340" y="2057"/>
                  </a:lnTo>
                  <a:lnTo>
                    <a:pt x="278" y="1963"/>
                  </a:lnTo>
                  <a:lnTo>
                    <a:pt x="222" y="1866"/>
                  </a:lnTo>
                  <a:lnTo>
                    <a:pt x="172" y="1766"/>
                  </a:lnTo>
                  <a:lnTo>
                    <a:pt x="127" y="1661"/>
                  </a:lnTo>
                  <a:lnTo>
                    <a:pt x="90" y="1555"/>
                  </a:lnTo>
                  <a:lnTo>
                    <a:pt x="58" y="1444"/>
                  </a:lnTo>
                  <a:lnTo>
                    <a:pt x="33" y="1331"/>
                  </a:lnTo>
                  <a:lnTo>
                    <a:pt x="15" y="1217"/>
                  </a:lnTo>
                  <a:lnTo>
                    <a:pt x="3" y="1099"/>
                  </a:lnTo>
                  <a:lnTo>
                    <a:pt x="0" y="980"/>
                  </a:lnTo>
                  <a:lnTo>
                    <a:pt x="3" y="865"/>
                  </a:lnTo>
                  <a:lnTo>
                    <a:pt x="13" y="752"/>
                  </a:lnTo>
                  <a:lnTo>
                    <a:pt x="31" y="641"/>
                  </a:lnTo>
                  <a:lnTo>
                    <a:pt x="54" y="533"/>
                  </a:lnTo>
                  <a:lnTo>
                    <a:pt x="84" y="427"/>
                  </a:lnTo>
                  <a:lnTo>
                    <a:pt x="120" y="324"/>
                  </a:lnTo>
                  <a:lnTo>
                    <a:pt x="162" y="223"/>
                  </a:lnTo>
                  <a:lnTo>
                    <a:pt x="209" y="125"/>
                  </a:lnTo>
                  <a:lnTo>
                    <a:pt x="261" y="30"/>
                  </a:lnTo>
                  <a:lnTo>
                    <a:pt x="39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9" name="Freeform 1258">
              <a:extLst>
                <a:ext uri="{FF2B5EF4-FFF2-40B4-BE49-F238E27FC236}">
                  <a16:creationId xmlns:a16="http://schemas.microsoft.com/office/drawing/2014/main" xmlns="" id="{87DB790B-444C-4CC5-AC7A-769076E662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98" y="3798"/>
              <a:ext cx="455" cy="137"/>
            </a:xfrm>
            <a:custGeom>
              <a:avLst/>
              <a:gdLst>
                <a:gd name="T0" fmla="*/ 971 w 2275"/>
                <a:gd name="T1" fmla="*/ 203 h 686"/>
                <a:gd name="T2" fmla="*/ 967 w 2275"/>
                <a:gd name="T3" fmla="*/ 210 h 686"/>
                <a:gd name="T4" fmla="*/ 959 w 2275"/>
                <a:gd name="T5" fmla="*/ 220 h 686"/>
                <a:gd name="T6" fmla="*/ 946 w 2275"/>
                <a:gd name="T7" fmla="*/ 231 h 686"/>
                <a:gd name="T8" fmla="*/ 933 w 2275"/>
                <a:gd name="T9" fmla="*/ 243 h 686"/>
                <a:gd name="T10" fmla="*/ 915 w 2275"/>
                <a:gd name="T11" fmla="*/ 255 h 686"/>
                <a:gd name="T12" fmla="*/ 899 w 2275"/>
                <a:gd name="T13" fmla="*/ 268 h 686"/>
                <a:gd name="T14" fmla="*/ 883 w 2275"/>
                <a:gd name="T15" fmla="*/ 279 h 686"/>
                <a:gd name="T16" fmla="*/ 868 w 2275"/>
                <a:gd name="T17" fmla="*/ 289 h 686"/>
                <a:gd name="T18" fmla="*/ 857 w 2275"/>
                <a:gd name="T19" fmla="*/ 296 h 686"/>
                <a:gd name="T20" fmla="*/ 850 w 2275"/>
                <a:gd name="T21" fmla="*/ 301 h 686"/>
                <a:gd name="T22" fmla="*/ 846 w 2275"/>
                <a:gd name="T23" fmla="*/ 303 h 686"/>
                <a:gd name="T24" fmla="*/ 971 w 2275"/>
                <a:gd name="T25" fmla="*/ 376 h 686"/>
                <a:gd name="T26" fmla="*/ 1230 w 2275"/>
                <a:gd name="T27" fmla="*/ 308 h 686"/>
                <a:gd name="T28" fmla="*/ 1169 w 2275"/>
                <a:gd name="T29" fmla="*/ 203 h 686"/>
                <a:gd name="T30" fmla="*/ 1056 w 2275"/>
                <a:gd name="T31" fmla="*/ 238 h 686"/>
                <a:gd name="T32" fmla="*/ 971 w 2275"/>
                <a:gd name="T33" fmla="*/ 203 h 686"/>
                <a:gd name="T34" fmla="*/ 1740 w 2275"/>
                <a:gd name="T35" fmla="*/ 81 h 686"/>
                <a:gd name="T36" fmla="*/ 1545 w 2275"/>
                <a:gd name="T37" fmla="*/ 188 h 686"/>
                <a:gd name="T38" fmla="*/ 1435 w 2275"/>
                <a:gd name="T39" fmla="*/ 257 h 686"/>
                <a:gd name="T40" fmla="*/ 1512 w 2275"/>
                <a:gd name="T41" fmla="*/ 307 h 686"/>
                <a:gd name="T42" fmla="*/ 1684 w 2275"/>
                <a:gd name="T43" fmla="*/ 289 h 686"/>
                <a:gd name="T44" fmla="*/ 1864 w 2275"/>
                <a:gd name="T45" fmla="*/ 154 h 686"/>
                <a:gd name="T46" fmla="*/ 1740 w 2275"/>
                <a:gd name="T47" fmla="*/ 81 h 686"/>
                <a:gd name="T48" fmla="*/ 1465 w 2275"/>
                <a:gd name="T49" fmla="*/ 0 h 686"/>
                <a:gd name="T50" fmla="*/ 1573 w 2275"/>
                <a:gd name="T51" fmla="*/ 3 h 686"/>
                <a:gd name="T52" fmla="*/ 1680 w 2275"/>
                <a:gd name="T53" fmla="*/ 12 h 686"/>
                <a:gd name="T54" fmla="*/ 1784 w 2275"/>
                <a:gd name="T55" fmla="*/ 27 h 686"/>
                <a:gd name="T56" fmla="*/ 1886 w 2275"/>
                <a:gd name="T57" fmla="*/ 48 h 686"/>
                <a:gd name="T58" fmla="*/ 1987 w 2275"/>
                <a:gd name="T59" fmla="*/ 74 h 686"/>
                <a:gd name="T60" fmla="*/ 2086 w 2275"/>
                <a:gd name="T61" fmla="*/ 104 h 686"/>
                <a:gd name="T62" fmla="*/ 2181 w 2275"/>
                <a:gd name="T63" fmla="*/ 140 h 686"/>
                <a:gd name="T64" fmla="*/ 2275 w 2275"/>
                <a:gd name="T65" fmla="*/ 181 h 686"/>
                <a:gd name="T66" fmla="*/ 2206 w 2275"/>
                <a:gd name="T67" fmla="*/ 192 h 686"/>
                <a:gd name="T68" fmla="*/ 2020 w 2275"/>
                <a:gd name="T69" fmla="*/ 163 h 686"/>
                <a:gd name="T70" fmla="*/ 1888 w 2275"/>
                <a:gd name="T71" fmla="*/ 250 h 686"/>
                <a:gd name="T72" fmla="*/ 1794 w 2275"/>
                <a:gd name="T73" fmla="*/ 354 h 686"/>
                <a:gd name="T74" fmla="*/ 1455 w 2275"/>
                <a:gd name="T75" fmla="*/ 384 h 686"/>
                <a:gd name="T76" fmla="*/ 1315 w 2275"/>
                <a:gd name="T77" fmla="*/ 362 h 686"/>
                <a:gd name="T78" fmla="*/ 1220 w 2275"/>
                <a:gd name="T79" fmla="*/ 511 h 686"/>
                <a:gd name="T80" fmla="*/ 940 w 2275"/>
                <a:gd name="T81" fmla="*/ 527 h 686"/>
                <a:gd name="T82" fmla="*/ 764 w 2275"/>
                <a:gd name="T83" fmla="*/ 476 h 686"/>
                <a:gd name="T84" fmla="*/ 610 w 2275"/>
                <a:gd name="T85" fmla="*/ 561 h 686"/>
                <a:gd name="T86" fmla="*/ 272 w 2275"/>
                <a:gd name="T87" fmla="*/ 608 h 686"/>
                <a:gd name="T88" fmla="*/ 1 w 2275"/>
                <a:gd name="T89" fmla="*/ 686 h 686"/>
                <a:gd name="T90" fmla="*/ 0 w 2275"/>
                <a:gd name="T91" fmla="*/ 686 h 686"/>
                <a:gd name="T92" fmla="*/ 73 w 2275"/>
                <a:gd name="T93" fmla="*/ 604 h 686"/>
                <a:gd name="T94" fmla="*/ 150 w 2275"/>
                <a:gd name="T95" fmla="*/ 527 h 686"/>
                <a:gd name="T96" fmla="*/ 230 w 2275"/>
                <a:gd name="T97" fmla="*/ 453 h 686"/>
                <a:gd name="T98" fmla="*/ 315 w 2275"/>
                <a:gd name="T99" fmla="*/ 385 h 686"/>
                <a:gd name="T100" fmla="*/ 404 w 2275"/>
                <a:gd name="T101" fmla="*/ 322 h 686"/>
                <a:gd name="T102" fmla="*/ 497 w 2275"/>
                <a:gd name="T103" fmla="*/ 264 h 686"/>
                <a:gd name="T104" fmla="*/ 592 w 2275"/>
                <a:gd name="T105" fmla="*/ 210 h 686"/>
                <a:gd name="T106" fmla="*/ 693 w 2275"/>
                <a:gd name="T107" fmla="*/ 162 h 686"/>
                <a:gd name="T108" fmla="*/ 795 w 2275"/>
                <a:gd name="T109" fmla="*/ 120 h 686"/>
                <a:gd name="T110" fmla="*/ 901 w 2275"/>
                <a:gd name="T111" fmla="*/ 85 h 686"/>
                <a:gd name="T112" fmla="*/ 1009 w 2275"/>
                <a:gd name="T113" fmla="*/ 55 h 686"/>
                <a:gd name="T114" fmla="*/ 1119 w 2275"/>
                <a:gd name="T115" fmla="*/ 31 h 686"/>
                <a:gd name="T116" fmla="*/ 1233 w 2275"/>
                <a:gd name="T117" fmla="*/ 14 h 686"/>
                <a:gd name="T118" fmla="*/ 1348 w 2275"/>
                <a:gd name="T119" fmla="*/ 4 h 686"/>
                <a:gd name="T120" fmla="*/ 1465 w 2275"/>
                <a:gd name="T121" fmla="*/ 0 h 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275" h="686">
                  <a:moveTo>
                    <a:pt x="971" y="203"/>
                  </a:moveTo>
                  <a:lnTo>
                    <a:pt x="967" y="210"/>
                  </a:lnTo>
                  <a:lnTo>
                    <a:pt x="959" y="220"/>
                  </a:lnTo>
                  <a:lnTo>
                    <a:pt x="946" y="231"/>
                  </a:lnTo>
                  <a:lnTo>
                    <a:pt x="933" y="243"/>
                  </a:lnTo>
                  <a:lnTo>
                    <a:pt x="915" y="255"/>
                  </a:lnTo>
                  <a:lnTo>
                    <a:pt x="899" y="268"/>
                  </a:lnTo>
                  <a:lnTo>
                    <a:pt x="883" y="279"/>
                  </a:lnTo>
                  <a:lnTo>
                    <a:pt x="868" y="289"/>
                  </a:lnTo>
                  <a:lnTo>
                    <a:pt x="857" y="296"/>
                  </a:lnTo>
                  <a:lnTo>
                    <a:pt x="850" y="301"/>
                  </a:lnTo>
                  <a:lnTo>
                    <a:pt x="846" y="303"/>
                  </a:lnTo>
                  <a:lnTo>
                    <a:pt x="971" y="376"/>
                  </a:lnTo>
                  <a:lnTo>
                    <a:pt x="1230" y="308"/>
                  </a:lnTo>
                  <a:lnTo>
                    <a:pt x="1169" y="203"/>
                  </a:lnTo>
                  <a:lnTo>
                    <a:pt x="1056" y="238"/>
                  </a:lnTo>
                  <a:lnTo>
                    <a:pt x="971" y="203"/>
                  </a:lnTo>
                  <a:close/>
                  <a:moveTo>
                    <a:pt x="1740" y="81"/>
                  </a:moveTo>
                  <a:lnTo>
                    <a:pt x="1545" y="188"/>
                  </a:lnTo>
                  <a:lnTo>
                    <a:pt x="1435" y="257"/>
                  </a:lnTo>
                  <a:lnTo>
                    <a:pt x="1512" y="307"/>
                  </a:lnTo>
                  <a:lnTo>
                    <a:pt x="1684" y="289"/>
                  </a:lnTo>
                  <a:lnTo>
                    <a:pt x="1864" y="154"/>
                  </a:lnTo>
                  <a:lnTo>
                    <a:pt x="1740" y="81"/>
                  </a:lnTo>
                  <a:close/>
                  <a:moveTo>
                    <a:pt x="1465" y="0"/>
                  </a:moveTo>
                  <a:lnTo>
                    <a:pt x="1573" y="3"/>
                  </a:lnTo>
                  <a:lnTo>
                    <a:pt x="1680" y="12"/>
                  </a:lnTo>
                  <a:lnTo>
                    <a:pt x="1784" y="27"/>
                  </a:lnTo>
                  <a:lnTo>
                    <a:pt x="1886" y="48"/>
                  </a:lnTo>
                  <a:lnTo>
                    <a:pt x="1987" y="74"/>
                  </a:lnTo>
                  <a:lnTo>
                    <a:pt x="2086" y="104"/>
                  </a:lnTo>
                  <a:lnTo>
                    <a:pt x="2181" y="140"/>
                  </a:lnTo>
                  <a:lnTo>
                    <a:pt x="2275" y="181"/>
                  </a:lnTo>
                  <a:lnTo>
                    <a:pt x="2206" y="192"/>
                  </a:lnTo>
                  <a:lnTo>
                    <a:pt x="2020" y="163"/>
                  </a:lnTo>
                  <a:lnTo>
                    <a:pt x="1888" y="250"/>
                  </a:lnTo>
                  <a:lnTo>
                    <a:pt x="1794" y="354"/>
                  </a:lnTo>
                  <a:lnTo>
                    <a:pt x="1455" y="384"/>
                  </a:lnTo>
                  <a:lnTo>
                    <a:pt x="1315" y="362"/>
                  </a:lnTo>
                  <a:lnTo>
                    <a:pt x="1220" y="511"/>
                  </a:lnTo>
                  <a:lnTo>
                    <a:pt x="940" y="527"/>
                  </a:lnTo>
                  <a:lnTo>
                    <a:pt x="764" y="476"/>
                  </a:lnTo>
                  <a:lnTo>
                    <a:pt x="610" y="561"/>
                  </a:lnTo>
                  <a:lnTo>
                    <a:pt x="272" y="608"/>
                  </a:lnTo>
                  <a:lnTo>
                    <a:pt x="1" y="686"/>
                  </a:lnTo>
                  <a:lnTo>
                    <a:pt x="0" y="686"/>
                  </a:lnTo>
                  <a:lnTo>
                    <a:pt x="73" y="604"/>
                  </a:lnTo>
                  <a:lnTo>
                    <a:pt x="150" y="527"/>
                  </a:lnTo>
                  <a:lnTo>
                    <a:pt x="230" y="453"/>
                  </a:lnTo>
                  <a:lnTo>
                    <a:pt x="315" y="385"/>
                  </a:lnTo>
                  <a:lnTo>
                    <a:pt x="404" y="322"/>
                  </a:lnTo>
                  <a:lnTo>
                    <a:pt x="497" y="264"/>
                  </a:lnTo>
                  <a:lnTo>
                    <a:pt x="592" y="210"/>
                  </a:lnTo>
                  <a:lnTo>
                    <a:pt x="693" y="162"/>
                  </a:lnTo>
                  <a:lnTo>
                    <a:pt x="795" y="120"/>
                  </a:lnTo>
                  <a:lnTo>
                    <a:pt x="901" y="85"/>
                  </a:lnTo>
                  <a:lnTo>
                    <a:pt x="1009" y="55"/>
                  </a:lnTo>
                  <a:lnTo>
                    <a:pt x="1119" y="31"/>
                  </a:lnTo>
                  <a:lnTo>
                    <a:pt x="1233" y="14"/>
                  </a:lnTo>
                  <a:lnTo>
                    <a:pt x="1348" y="4"/>
                  </a:lnTo>
                  <a:lnTo>
                    <a:pt x="14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40" name="Group 1271">
            <a:extLst>
              <a:ext uri="{FF2B5EF4-FFF2-40B4-BE49-F238E27FC236}">
                <a16:creationId xmlns:a16="http://schemas.microsoft.com/office/drawing/2014/main" xmlns="" id="{4DBBAE59-6282-420E-9229-6DA3325AA1B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809854" y="2510394"/>
            <a:ext cx="408132" cy="407720"/>
            <a:chOff x="5516" y="3626"/>
            <a:chExt cx="1981" cy="1979"/>
          </a:xfrm>
          <a:solidFill>
            <a:sysClr val="window" lastClr="FFFFFF"/>
          </a:solidFill>
        </p:grpSpPr>
        <p:sp>
          <p:nvSpPr>
            <p:cNvPr id="41" name="Freeform 1273">
              <a:extLst>
                <a:ext uri="{FF2B5EF4-FFF2-40B4-BE49-F238E27FC236}">
                  <a16:creationId xmlns:a16="http://schemas.microsoft.com/office/drawing/2014/main" xmlns="" id="{56D15FEA-B77C-4D21-A7C1-0EF42F5D3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4" y="4270"/>
              <a:ext cx="491" cy="498"/>
            </a:xfrm>
            <a:custGeom>
              <a:avLst/>
              <a:gdLst>
                <a:gd name="T0" fmla="*/ 980 w 980"/>
                <a:gd name="T1" fmla="*/ 0 h 996"/>
                <a:gd name="T2" fmla="*/ 952 w 980"/>
                <a:gd name="T3" fmla="*/ 46 h 996"/>
                <a:gd name="T4" fmla="*/ 921 w 980"/>
                <a:gd name="T5" fmla="*/ 94 h 996"/>
                <a:gd name="T6" fmla="*/ 890 w 980"/>
                <a:gd name="T7" fmla="*/ 145 h 996"/>
                <a:gd name="T8" fmla="*/ 856 w 980"/>
                <a:gd name="T9" fmla="*/ 198 h 996"/>
                <a:gd name="T10" fmla="*/ 819 w 980"/>
                <a:gd name="T11" fmla="*/ 255 h 996"/>
                <a:gd name="T12" fmla="*/ 781 w 980"/>
                <a:gd name="T13" fmla="*/ 314 h 996"/>
                <a:gd name="T14" fmla="*/ 740 w 980"/>
                <a:gd name="T15" fmla="*/ 376 h 996"/>
                <a:gd name="T16" fmla="*/ 696 w 980"/>
                <a:gd name="T17" fmla="*/ 444 h 996"/>
                <a:gd name="T18" fmla="*/ 649 w 980"/>
                <a:gd name="T19" fmla="*/ 514 h 996"/>
                <a:gd name="T20" fmla="*/ 599 w 980"/>
                <a:gd name="T21" fmla="*/ 588 h 996"/>
                <a:gd name="T22" fmla="*/ 546 w 980"/>
                <a:gd name="T23" fmla="*/ 665 h 996"/>
                <a:gd name="T24" fmla="*/ 491 w 980"/>
                <a:gd name="T25" fmla="*/ 748 h 996"/>
                <a:gd name="T26" fmla="*/ 431 w 980"/>
                <a:gd name="T27" fmla="*/ 834 h 996"/>
                <a:gd name="T28" fmla="*/ 369 w 980"/>
                <a:gd name="T29" fmla="*/ 926 h 996"/>
                <a:gd name="T30" fmla="*/ 347 w 980"/>
                <a:gd name="T31" fmla="*/ 960 h 996"/>
                <a:gd name="T32" fmla="*/ 331 w 980"/>
                <a:gd name="T33" fmla="*/ 996 h 996"/>
                <a:gd name="T34" fmla="*/ 0 w 980"/>
                <a:gd name="T35" fmla="*/ 666 h 996"/>
                <a:gd name="T36" fmla="*/ 2 w 980"/>
                <a:gd name="T37" fmla="*/ 664 h 996"/>
                <a:gd name="T38" fmla="*/ 8 w 980"/>
                <a:gd name="T39" fmla="*/ 657 h 996"/>
                <a:gd name="T40" fmla="*/ 18 w 980"/>
                <a:gd name="T41" fmla="*/ 645 h 996"/>
                <a:gd name="T42" fmla="*/ 30 w 980"/>
                <a:gd name="T43" fmla="*/ 629 h 996"/>
                <a:gd name="T44" fmla="*/ 47 w 980"/>
                <a:gd name="T45" fmla="*/ 609 h 996"/>
                <a:gd name="T46" fmla="*/ 66 w 980"/>
                <a:gd name="T47" fmla="*/ 588 h 996"/>
                <a:gd name="T48" fmla="*/ 89 w 980"/>
                <a:gd name="T49" fmla="*/ 561 h 996"/>
                <a:gd name="T50" fmla="*/ 115 w 980"/>
                <a:gd name="T51" fmla="*/ 533 h 996"/>
                <a:gd name="T52" fmla="*/ 144 w 980"/>
                <a:gd name="T53" fmla="*/ 503 h 996"/>
                <a:gd name="T54" fmla="*/ 174 w 980"/>
                <a:gd name="T55" fmla="*/ 471 h 996"/>
                <a:gd name="T56" fmla="*/ 208 w 980"/>
                <a:gd name="T57" fmla="*/ 438 h 996"/>
                <a:gd name="T58" fmla="*/ 244 w 980"/>
                <a:gd name="T59" fmla="*/ 403 h 996"/>
                <a:gd name="T60" fmla="*/ 283 w 980"/>
                <a:gd name="T61" fmla="*/ 368 h 996"/>
                <a:gd name="T62" fmla="*/ 324 w 980"/>
                <a:gd name="T63" fmla="*/ 332 h 996"/>
                <a:gd name="T64" fmla="*/ 366 w 980"/>
                <a:gd name="T65" fmla="*/ 296 h 996"/>
                <a:gd name="T66" fmla="*/ 410 w 980"/>
                <a:gd name="T67" fmla="*/ 261 h 996"/>
                <a:gd name="T68" fmla="*/ 457 w 980"/>
                <a:gd name="T69" fmla="*/ 226 h 996"/>
                <a:gd name="T70" fmla="*/ 504 w 980"/>
                <a:gd name="T71" fmla="*/ 192 h 996"/>
                <a:gd name="T72" fmla="*/ 554 w 980"/>
                <a:gd name="T73" fmla="*/ 160 h 996"/>
                <a:gd name="T74" fmla="*/ 603 w 980"/>
                <a:gd name="T75" fmla="*/ 130 h 996"/>
                <a:gd name="T76" fmla="*/ 655 w 980"/>
                <a:gd name="T77" fmla="*/ 102 h 996"/>
                <a:gd name="T78" fmla="*/ 707 w 980"/>
                <a:gd name="T79" fmla="*/ 76 h 996"/>
                <a:gd name="T80" fmla="*/ 761 w 980"/>
                <a:gd name="T81" fmla="*/ 54 h 996"/>
                <a:gd name="T82" fmla="*/ 815 w 980"/>
                <a:gd name="T83" fmla="*/ 35 h 996"/>
                <a:gd name="T84" fmla="*/ 870 w 980"/>
                <a:gd name="T85" fmla="*/ 19 h 996"/>
                <a:gd name="T86" fmla="*/ 925 w 980"/>
                <a:gd name="T87" fmla="*/ 7 h 996"/>
                <a:gd name="T88" fmla="*/ 980 w 980"/>
                <a:gd name="T89" fmla="*/ 0 h 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80" h="996">
                  <a:moveTo>
                    <a:pt x="980" y="0"/>
                  </a:moveTo>
                  <a:lnTo>
                    <a:pt x="952" y="46"/>
                  </a:lnTo>
                  <a:lnTo>
                    <a:pt x="921" y="94"/>
                  </a:lnTo>
                  <a:lnTo>
                    <a:pt x="890" y="145"/>
                  </a:lnTo>
                  <a:lnTo>
                    <a:pt x="856" y="198"/>
                  </a:lnTo>
                  <a:lnTo>
                    <a:pt x="819" y="255"/>
                  </a:lnTo>
                  <a:lnTo>
                    <a:pt x="781" y="314"/>
                  </a:lnTo>
                  <a:lnTo>
                    <a:pt x="740" y="376"/>
                  </a:lnTo>
                  <a:lnTo>
                    <a:pt x="696" y="444"/>
                  </a:lnTo>
                  <a:lnTo>
                    <a:pt x="649" y="514"/>
                  </a:lnTo>
                  <a:lnTo>
                    <a:pt x="599" y="588"/>
                  </a:lnTo>
                  <a:lnTo>
                    <a:pt x="546" y="665"/>
                  </a:lnTo>
                  <a:lnTo>
                    <a:pt x="491" y="748"/>
                  </a:lnTo>
                  <a:lnTo>
                    <a:pt x="431" y="834"/>
                  </a:lnTo>
                  <a:lnTo>
                    <a:pt x="369" y="926"/>
                  </a:lnTo>
                  <a:lnTo>
                    <a:pt x="347" y="960"/>
                  </a:lnTo>
                  <a:lnTo>
                    <a:pt x="331" y="996"/>
                  </a:lnTo>
                  <a:lnTo>
                    <a:pt x="0" y="666"/>
                  </a:lnTo>
                  <a:lnTo>
                    <a:pt x="2" y="664"/>
                  </a:lnTo>
                  <a:lnTo>
                    <a:pt x="8" y="657"/>
                  </a:lnTo>
                  <a:lnTo>
                    <a:pt x="18" y="645"/>
                  </a:lnTo>
                  <a:lnTo>
                    <a:pt x="30" y="629"/>
                  </a:lnTo>
                  <a:lnTo>
                    <a:pt x="47" y="609"/>
                  </a:lnTo>
                  <a:lnTo>
                    <a:pt x="66" y="588"/>
                  </a:lnTo>
                  <a:lnTo>
                    <a:pt x="89" y="561"/>
                  </a:lnTo>
                  <a:lnTo>
                    <a:pt x="115" y="533"/>
                  </a:lnTo>
                  <a:lnTo>
                    <a:pt x="144" y="503"/>
                  </a:lnTo>
                  <a:lnTo>
                    <a:pt x="174" y="471"/>
                  </a:lnTo>
                  <a:lnTo>
                    <a:pt x="208" y="438"/>
                  </a:lnTo>
                  <a:lnTo>
                    <a:pt x="244" y="403"/>
                  </a:lnTo>
                  <a:lnTo>
                    <a:pt x="283" y="368"/>
                  </a:lnTo>
                  <a:lnTo>
                    <a:pt x="324" y="332"/>
                  </a:lnTo>
                  <a:lnTo>
                    <a:pt x="366" y="296"/>
                  </a:lnTo>
                  <a:lnTo>
                    <a:pt x="410" y="261"/>
                  </a:lnTo>
                  <a:lnTo>
                    <a:pt x="457" y="226"/>
                  </a:lnTo>
                  <a:lnTo>
                    <a:pt x="504" y="192"/>
                  </a:lnTo>
                  <a:lnTo>
                    <a:pt x="554" y="160"/>
                  </a:lnTo>
                  <a:lnTo>
                    <a:pt x="603" y="130"/>
                  </a:lnTo>
                  <a:lnTo>
                    <a:pt x="655" y="102"/>
                  </a:lnTo>
                  <a:lnTo>
                    <a:pt x="707" y="76"/>
                  </a:lnTo>
                  <a:lnTo>
                    <a:pt x="761" y="54"/>
                  </a:lnTo>
                  <a:lnTo>
                    <a:pt x="815" y="35"/>
                  </a:lnTo>
                  <a:lnTo>
                    <a:pt x="870" y="19"/>
                  </a:lnTo>
                  <a:lnTo>
                    <a:pt x="925" y="7"/>
                  </a:lnTo>
                  <a:lnTo>
                    <a:pt x="9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2" name="Freeform 1274">
              <a:extLst>
                <a:ext uri="{FF2B5EF4-FFF2-40B4-BE49-F238E27FC236}">
                  <a16:creationId xmlns:a16="http://schemas.microsoft.com/office/drawing/2014/main" xmlns="" id="{10CBC194-7E75-41FC-8100-5436E7D04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4" y="5106"/>
              <a:ext cx="498" cy="489"/>
            </a:xfrm>
            <a:custGeom>
              <a:avLst/>
              <a:gdLst>
                <a:gd name="T0" fmla="*/ 998 w 998"/>
                <a:gd name="T1" fmla="*/ 0 h 979"/>
                <a:gd name="T2" fmla="*/ 990 w 998"/>
                <a:gd name="T3" fmla="*/ 55 h 979"/>
                <a:gd name="T4" fmla="*/ 978 w 998"/>
                <a:gd name="T5" fmla="*/ 111 h 979"/>
                <a:gd name="T6" fmla="*/ 963 w 998"/>
                <a:gd name="T7" fmla="*/ 165 h 979"/>
                <a:gd name="T8" fmla="*/ 943 w 998"/>
                <a:gd name="T9" fmla="*/ 220 h 979"/>
                <a:gd name="T10" fmla="*/ 920 w 998"/>
                <a:gd name="T11" fmla="*/ 273 h 979"/>
                <a:gd name="T12" fmla="*/ 895 w 998"/>
                <a:gd name="T13" fmla="*/ 326 h 979"/>
                <a:gd name="T14" fmla="*/ 867 w 998"/>
                <a:gd name="T15" fmla="*/ 377 h 979"/>
                <a:gd name="T16" fmla="*/ 837 w 998"/>
                <a:gd name="T17" fmla="*/ 427 h 979"/>
                <a:gd name="T18" fmla="*/ 804 w 998"/>
                <a:gd name="T19" fmla="*/ 477 h 979"/>
                <a:gd name="T20" fmla="*/ 770 w 998"/>
                <a:gd name="T21" fmla="*/ 524 h 979"/>
                <a:gd name="T22" fmla="*/ 736 w 998"/>
                <a:gd name="T23" fmla="*/ 570 h 979"/>
                <a:gd name="T24" fmla="*/ 700 w 998"/>
                <a:gd name="T25" fmla="*/ 614 h 979"/>
                <a:gd name="T26" fmla="*/ 665 w 998"/>
                <a:gd name="T27" fmla="*/ 657 h 979"/>
                <a:gd name="T28" fmla="*/ 629 w 998"/>
                <a:gd name="T29" fmla="*/ 698 h 979"/>
                <a:gd name="T30" fmla="*/ 594 w 998"/>
                <a:gd name="T31" fmla="*/ 736 h 979"/>
                <a:gd name="T32" fmla="*/ 559 w 998"/>
                <a:gd name="T33" fmla="*/ 771 h 979"/>
                <a:gd name="T34" fmla="*/ 525 w 998"/>
                <a:gd name="T35" fmla="*/ 805 h 979"/>
                <a:gd name="T36" fmla="*/ 494 w 998"/>
                <a:gd name="T37" fmla="*/ 837 h 979"/>
                <a:gd name="T38" fmla="*/ 463 w 998"/>
                <a:gd name="T39" fmla="*/ 866 h 979"/>
                <a:gd name="T40" fmla="*/ 434 w 998"/>
                <a:gd name="T41" fmla="*/ 891 h 979"/>
                <a:gd name="T42" fmla="*/ 409 w 998"/>
                <a:gd name="T43" fmla="*/ 914 h 979"/>
                <a:gd name="T44" fmla="*/ 386 w 998"/>
                <a:gd name="T45" fmla="*/ 933 h 979"/>
                <a:gd name="T46" fmla="*/ 367 w 998"/>
                <a:gd name="T47" fmla="*/ 949 h 979"/>
                <a:gd name="T48" fmla="*/ 351 w 998"/>
                <a:gd name="T49" fmla="*/ 962 h 979"/>
                <a:gd name="T50" fmla="*/ 340 w 998"/>
                <a:gd name="T51" fmla="*/ 972 h 979"/>
                <a:gd name="T52" fmla="*/ 333 w 998"/>
                <a:gd name="T53" fmla="*/ 978 h 979"/>
                <a:gd name="T54" fmla="*/ 330 w 998"/>
                <a:gd name="T55" fmla="*/ 979 h 979"/>
                <a:gd name="T56" fmla="*/ 0 w 998"/>
                <a:gd name="T57" fmla="*/ 649 h 979"/>
                <a:gd name="T58" fmla="*/ 35 w 998"/>
                <a:gd name="T59" fmla="*/ 633 h 979"/>
                <a:gd name="T60" fmla="*/ 70 w 998"/>
                <a:gd name="T61" fmla="*/ 612 h 979"/>
                <a:gd name="T62" fmla="*/ 161 w 998"/>
                <a:gd name="T63" fmla="*/ 549 h 979"/>
                <a:gd name="T64" fmla="*/ 248 w 998"/>
                <a:gd name="T65" fmla="*/ 490 h 979"/>
                <a:gd name="T66" fmla="*/ 330 w 998"/>
                <a:gd name="T67" fmla="*/ 433 h 979"/>
                <a:gd name="T68" fmla="*/ 409 w 998"/>
                <a:gd name="T69" fmla="*/ 381 h 979"/>
                <a:gd name="T70" fmla="*/ 483 w 998"/>
                <a:gd name="T71" fmla="*/ 332 h 979"/>
                <a:gd name="T72" fmla="*/ 553 w 998"/>
                <a:gd name="T73" fmla="*/ 285 h 979"/>
                <a:gd name="T74" fmla="*/ 619 w 998"/>
                <a:gd name="T75" fmla="*/ 241 h 979"/>
                <a:gd name="T76" fmla="*/ 682 w 998"/>
                <a:gd name="T77" fmla="*/ 200 h 979"/>
                <a:gd name="T78" fmla="*/ 743 w 998"/>
                <a:gd name="T79" fmla="*/ 162 h 979"/>
                <a:gd name="T80" fmla="*/ 799 w 998"/>
                <a:gd name="T81" fmla="*/ 125 h 979"/>
                <a:gd name="T82" fmla="*/ 853 w 998"/>
                <a:gd name="T83" fmla="*/ 92 h 979"/>
                <a:gd name="T84" fmla="*/ 903 w 998"/>
                <a:gd name="T85" fmla="*/ 59 h 979"/>
                <a:gd name="T86" fmla="*/ 952 w 998"/>
                <a:gd name="T87" fmla="*/ 29 h 979"/>
                <a:gd name="T88" fmla="*/ 998 w 998"/>
                <a:gd name="T89" fmla="*/ 0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98" h="979">
                  <a:moveTo>
                    <a:pt x="998" y="0"/>
                  </a:moveTo>
                  <a:lnTo>
                    <a:pt x="990" y="55"/>
                  </a:lnTo>
                  <a:lnTo>
                    <a:pt x="978" y="111"/>
                  </a:lnTo>
                  <a:lnTo>
                    <a:pt x="963" y="165"/>
                  </a:lnTo>
                  <a:lnTo>
                    <a:pt x="943" y="220"/>
                  </a:lnTo>
                  <a:lnTo>
                    <a:pt x="920" y="273"/>
                  </a:lnTo>
                  <a:lnTo>
                    <a:pt x="895" y="326"/>
                  </a:lnTo>
                  <a:lnTo>
                    <a:pt x="867" y="377"/>
                  </a:lnTo>
                  <a:lnTo>
                    <a:pt x="837" y="427"/>
                  </a:lnTo>
                  <a:lnTo>
                    <a:pt x="804" y="477"/>
                  </a:lnTo>
                  <a:lnTo>
                    <a:pt x="770" y="524"/>
                  </a:lnTo>
                  <a:lnTo>
                    <a:pt x="736" y="570"/>
                  </a:lnTo>
                  <a:lnTo>
                    <a:pt x="700" y="614"/>
                  </a:lnTo>
                  <a:lnTo>
                    <a:pt x="665" y="657"/>
                  </a:lnTo>
                  <a:lnTo>
                    <a:pt x="629" y="698"/>
                  </a:lnTo>
                  <a:lnTo>
                    <a:pt x="594" y="736"/>
                  </a:lnTo>
                  <a:lnTo>
                    <a:pt x="559" y="771"/>
                  </a:lnTo>
                  <a:lnTo>
                    <a:pt x="525" y="805"/>
                  </a:lnTo>
                  <a:lnTo>
                    <a:pt x="494" y="837"/>
                  </a:lnTo>
                  <a:lnTo>
                    <a:pt x="463" y="866"/>
                  </a:lnTo>
                  <a:lnTo>
                    <a:pt x="434" y="891"/>
                  </a:lnTo>
                  <a:lnTo>
                    <a:pt x="409" y="914"/>
                  </a:lnTo>
                  <a:lnTo>
                    <a:pt x="386" y="933"/>
                  </a:lnTo>
                  <a:lnTo>
                    <a:pt x="367" y="949"/>
                  </a:lnTo>
                  <a:lnTo>
                    <a:pt x="351" y="962"/>
                  </a:lnTo>
                  <a:lnTo>
                    <a:pt x="340" y="972"/>
                  </a:lnTo>
                  <a:lnTo>
                    <a:pt x="333" y="978"/>
                  </a:lnTo>
                  <a:lnTo>
                    <a:pt x="330" y="979"/>
                  </a:lnTo>
                  <a:lnTo>
                    <a:pt x="0" y="649"/>
                  </a:lnTo>
                  <a:lnTo>
                    <a:pt x="35" y="633"/>
                  </a:lnTo>
                  <a:lnTo>
                    <a:pt x="70" y="612"/>
                  </a:lnTo>
                  <a:lnTo>
                    <a:pt x="161" y="549"/>
                  </a:lnTo>
                  <a:lnTo>
                    <a:pt x="248" y="490"/>
                  </a:lnTo>
                  <a:lnTo>
                    <a:pt x="330" y="433"/>
                  </a:lnTo>
                  <a:lnTo>
                    <a:pt x="409" y="381"/>
                  </a:lnTo>
                  <a:lnTo>
                    <a:pt x="483" y="332"/>
                  </a:lnTo>
                  <a:lnTo>
                    <a:pt x="553" y="285"/>
                  </a:lnTo>
                  <a:lnTo>
                    <a:pt x="619" y="241"/>
                  </a:lnTo>
                  <a:lnTo>
                    <a:pt x="682" y="200"/>
                  </a:lnTo>
                  <a:lnTo>
                    <a:pt x="743" y="162"/>
                  </a:lnTo>
                  <a:lnTo>
                    <a:pt x="799" y="125"/>
                  </a:lnTo>
                  <a:lnTo>
                    <a:pt x="853" y="92"/>
                  </a:lnTo>
                  <a:lnTo>
                    <a:pt x="903" y="59"/>
                  </a:lnTo>
                  <a:lnTo>
                    <a:pt x="952" y="29"/>
                  </a:lnTo>
                  <a:lnTo>
                    <a:pt x="9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3" name="Freeform 1275">
              <a:extLst>
                <a:ext uri="{FF2B5EF4-FFF2-40B4-BE49-F238E27FC236}">
                  <a16:creationId xmlns:a16="http://schemas.microsoft.com/office/drawing/2014/main" xmlns="" id="{6974AF99-2B49-4A84-8850-054C9A8BC4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6" y="4987"/>
              <a:ext cx="618" cy="618"/>
            </a:xfrm>
            <a:custGeom>
              <a:avLst/>
              <a:gdLst>
                <a:gd name="T0" fmla="*/ 496 w 1237"/>
                <a:gd name="T1" fmla="*/ 0 h 1235"/>
                <a:gd name="T2" fmla="*/ 532 w 1237"/>
                <a:gd name="T3" fmla="*/ 36 h 1235"/>
                <a:gd name="T4" fmla="*/ 502 w 1237"/>
                <a:gd name="T5" fmla="*/ 104 h 1235"/>
                <a:gd name="T6" fmla="*/ 474 w 1237"/>
                <a:gd name="T7" fmla="*/ 173 h 1235"/>
                <a:gd name="T8" fmla="*/ 447 w 1237"/>
                <a:gd name="T9" fmla="*/ 248 h 1235"/>
                <a:gd name="T10" fmla="*/ 423 w 1237"/>
                <a:gd name="T11" fmla="*/ 324 h 1235"/>
                <a:gd name="T12" fmla="*/ 403 w 1237"/>
                <a:gd name="T13" fmla="*/ 401 h 1235"/>
                <a:gd name="T14" fmla="*/ 375 w 1237"/>
                <a:gd name="T15" fmla="*/ 522 h 1235"/>
                <a:gd name="T16" fmla="*/ 353 w 1237"/>
                <a:gd name="T17" fmla="*/ 644 h 1235"/>
                <a:gd name="T18" fmla="*/ 335 w 1237"/>
                <a:gd name="T19" fmla="*/ 767 h 1235"/>
                <a:gd name="T20" fmla="*/ 323 w 1237"/>
                <a:gd name="T21" fmla="*/ 890 h 1235"/>
                <a:gd name="T22" fmla="*/ 320 w 1237"/>
                <a:gd name="T23" fmla="*/ 915 h 1235"/>
                <a:gd name="T24" fmla="*/ 423 w 1237"/>
                <a:gd name="T25" fmla="*/ 906 h 1235"/>
                <a:gd name="T26" fmla="*/ 526 w 1237"/>
                <a:gd name="T27" fmla="*/ 893 h 1235"/>
                <a:gd name="T28" fmla="*/ 647 w 1237"/>
                <a:gd name="T29" fmla="*/ 874 h 1235"/>
                <a:gd name="T30" fmla="*/ 766 w 1237"/>
                <a:gd name="T31" fmla="*/ 849 h 1235"/>
                <a:gd name="T32" fmla="*/ 885 w 1237"/>
                <a:gd name="T33" fmla="*/ 820 h 1235"/>
                <a:gd name="T34" fmla="*/ 1002 w 1237"/>
                <a:gd name="T35" fmla="*/ 784 h 1235"/>
                <a:gd name="T36" fmla="*/ 1060 w 1237"/>
                <a:gd name="T37" fmla="*/ 763 h 1235"/>
                <a:gd name="T38" fmla="*/ 1117 w 1237"/>
                <a:gd name="T39" fmla="*/ 740 h 1235"/>
                <a:gd name="T40" fmla="*/ 1173 w 1237"/>
                <a:gd name="T41" fmla="*/ 717 h 1235"/>
                <a:gd name="T42" fmla="*/ 1200 w 1237"/>
                <a:gd name="T43" fmla="*/ 704 h 1235"/>
                <a:gd name="T44" fmla="*/ 1237 w 1237"/>
                <a:gd name="T45" fmla="*/ 740 h 1235"/>
                <a:gd name="T46" fmla="*/ 1194 w 1237"/>
                <a:gd name="T47" fmla="*/ 797 h 1235"/>
                <a:gd name="T48" fmla="*/ 1147 w 1237"/>
                <a:gd name="T49" fmla="*/ 851 h 1235"/>
                <a:gd name="T50" fmla="*/ 1095 w 1237"/>
                <a:gd name="T51" fmla="*/ 901 h 1235"/>
                <a:gd name="T52" fmla="*/ 1041 w 1237"/>
                <a:gd name="T53" fmla="*/ 947 h 1235"/>
                <a:gd name="T54" fmla="*/ 983 w 1237"/>
                <a:gd name="T55" fmla="*/ 989 h 1235"/>
                <a:gd name="T56" fmla="*/ 922 w 1237"/>
                <a:gd name="T57" fmla="*/ 1027 h 1235"/>
                <a:gd name="T58" fmla="*/ 858 w 1237"/>
                <a:gd name="T59" fmla="*/ 1062 h 1235"/>
                <a:gd name="T60" fmla="*/ 794 w 1237"/>
                <a:gd name="T61" fmla="*/ 1094 h 1235"/>
                <a:gd name="T62" fmla="*/ 728 w 1237"/>
                <a:gd name="T63" fmla="*/ 1123 h 1235"/>
                <a:gd name="T64" fmla="*/ 661 w 1237"/>
                <a:gd name="T65" fmla="*/ 1147 h 1235"/>
                <a:gd name="T66" fmla="*/ 594 w 1237"/>
                <a:gd name="T67" fmla="*/ 1169 h 1235"/>
                <a:gd name="T68" fmla="*/ 491 w 1237"/>
                <a:gd name="T69" fmla="*/ 1196 h 1235"/>
                <a:gd name="T70" fmla="*/ 386 w 1237"/>
                <a:gd name="T71" fmla="*/ 1217 h 1235"/>
                <a:gd name="T72" fmla="*/ 280 w 1237"/>
                <a:gd name="T73" fmla="*/ 1229 h 1235"/>
                <a:gd name="T74" fmla="*/ 174 w 1237"/>
                <a:gd name="T75" fmla="*/ 1235 h 1235"/>
                <a:gd name="T76" fmla="*/ 151 w 1237"/>
                <a:gd name="T77" fmla="*/ 1235 h 1235"/>
                <a:gd name="T78" fmla="*/ 128 w 1237"/>
                <a:gd name="T79" fmla="*/ 1233 h 1235"/>
                <a:gd name="T80" fmla="*/ 106 w 1237"/>
                <a:gd name="T81" fmla="*/ 1228 h 1235"/>
                <a:gd name="T82" fmla="*/ 80 w 1237"/>
                <a:gd name="T83" fmla="*/ 1217 h 1235"/>
                <a:gd name="T84" fmla="*/ 57 w 1237"/>
                <a:gd name="T85" fmla="*/ 1201 h 1235"/>
                <a:gd name="T86" fmla="*/ 36 w 1237"/>
                <a:gd name="T87" fmla="*/ 1182 h 1235"/>
                <a:gd name="T88" fmla="*/ 21 w 1237"/>
                <a:gd name="T89" fmla="*/ 1159 h 1235"/>
                <a:gd name="T90" fmla="*/ 8 w 1237"/>
                <a:gd name="T91" fmla="*/ 1134 h 1235"/>
                <a:gd name="T92" fmla="*/ 1 w 1237"/>
                <a:gd name="T93" fmla="*/ 1106 h 1235"/>
                <a:gd name="T94" fmla="*/ 0 w 1237"/>
                <a:gd name="T95" fmla="*/ 1073 h 1235"/>
                <a:gd name="T96" fmla="*/ 0 w 1237"/>
                <a:gd name="T97" fmla="*/ 1041 h 1235"/>
                <a:gd name="T98" fmla="*/ 6 w 1237"/>
                <a:gd name="T99" fmla="*/ 947 h 1235"/>
                <a:gd name="T100" fmla="*/ 18 w 1237"/>
                <a:gd name="T101" fmla="*/ 855 h 1235"/>
                <a:gd name="T102" fmla="*/ 35 w 1237"/>
                <a:gd name="T103" fmla="*/ 762 h 1235"/>
                <a:gd name="T104" fmla="*/ 57 w 1237"/>
                <a:gd name="T105" fmla="*/ 671 h 1235"/>
                <a:gd name="T106" fmla="*/ 85 w 1237"/>
                <a:gd name="T107" fmla="*/ 582 h 1235"/>
                <a:gd name="T108" fmla="*/ 115 w 1237"/>
                <a:gd name="T109" fmla="*/ 501 h 1235"/>
                <a:gd name="T110" fmla="*/ 150 w 1237"/>
                <a:gd name="T111" fmla="*/ 421 h 1235"/>
                <a:gd name="T112" fmla="*/ 190 w 1237"/>
                <a:gd name="T113" fmla="*/ 345 h 1235"/>
                <a:gd name="T114" fmla="*/ 235 w 1237"/>
                <a:gd name="T115" fmla="*/ 270 h 1235"/>
                <a:gd name="T116" fmla="*/ 285 w 1237"/>
                <a:gd name="T117" fmla="*/ 200 h 1235"/>
                <a:gd name="T118" fmla="*/ 331 w 1237"/>
                <a:gd name="T119" fmla="*/ 144 h 1235"/>
                <a:gd name="T120" fmla="*/ 382 w 1237"/>
                <a:gd name="T121" fmla="*/ 92 h 1235"/>
                <a:gd name="T122" fmla="*/ 438 w 1237"/>
                <a:gd name="T123" fmla="*/ 44 h 1235"/>
                <a:gd name="T124" fmla="*/ 496 w 1237"/>
                <a:gd name="T125" fmla="*/ 0 h 1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37" h="1235">
                  <a:moveTo>
                    <a:pt x="496" y="0"/>
                  </a:moveTo>
                  <a:lnTo>
                    <a:pt x="532" y="36"/>
                  </a:lnTo>
                  <a:lnTo>
                    <a:pt x="502" y="104"/>
                  </a:lnTo>
                  <a:lnTo>
                    <a:pt x="474" y="173"/>
                  </a:lnTo>
                  <a:lnTo>
                    <a:pt x="447" y="248"/>
                  </a:lnTo>
                  <a:lnTo>
                    <a:pt x="423" y="324"/>
                  </a:lnTo>
                  <a:lnTo>
                    <a:pt x="403" y="401"/>
                  </a:lnTo>
                  <a:lnTo>
                    <a:pt x="375" y="522"/>
                  </a:lnTo>
                  <a:lnTo>
                    <a:pt x="353" y="644"/>
                  </a:lnTo>
                  <a:lnTo>
                    <a:pt x="335" y="767"/>
                  </a:lnTo>
                  <a:lnTo>
                    <a:pt x="323" y="890"/>
                  </a:lnTo>
                  <a:lnTo>
                    <a:pt x="320" y="915"/>
                  </a:lnTo>
                  <a:lnTo>
                    <a:pt x="423" y="906"/>
                  </a:lnTo>
                  <a:lnTo>
                    <a:pt x="526" y="893"/>
                  </a:lnTo>
                  <a:lnTo>
                    <a:pt x="647" y="874"/>
                  </a:lnTo>
                  <a:lnTo>
                    <a:pt x="766" y="849"/>
                  </a:lnTo>
                  <a:lnTo>
                    <a:pt x="885" y="820"/>
                  </a:lnTo>
                  <a:lnTo>
                    <a:pt x="1002" y="784"/>
                  </a:lnTo>
                  <a:lnTo>
                    <a:pt x="1060" y="763"/>
                  </a:lnTo>
                  <a:lnTo>
                    <a:pt x="1117" y="740"/>
                  </a:lnTo>
                  <a:lnTo>
                    <a:pt x="1173" y="717"/>
                  </a:lnTo>
                  <a:lnTo>
                    <a:pt x="1200" y="704"/>
                  </a:lnTo>
                  <a:lnTo>
                    <a:pt x="1237" y="740"/>
                  </a:lnTo>
                  <a:lnTo>
                    <a:pt x="1194" y="797"/>
                  </a:lnTo>
                  <a:lnTo>
                    <a:pt x="1147" y="851"/>
                  </a:lnTo>
                  <a:lnTo>
                    <a:pt x="1095" y="901"/>
                  </a:lnTo>
                  <a:lnTo>
                    <a:pt x="1041" y="947"/>
                  </a:lnTo>
                  <a:lnTo>
                    <a:pt x="983" y="989"/>
                  </a:lnTo>
                  <a:lnTo>
                    <a:pt x="922" y="1027"/>
                  </a:lnTo>
                  <a:lnTo>
                    <a:pt x="858" y="1062"/>
                  </a:lnTo>
                  <a:lnTo>
                    <a:pt x="794" y="1094"/>
                  </a:lnTo>
                  <a:lnTo>
                    <a:pt x="728" y="1123"/>
                  </a:lnTo>
                  <a:lnTo>
                    <a:pt x="661" y="1147"/>
                  </a:lnTo>
                  <a:lnTo>
                    <a:pt x="594" y="1169"/>
                  </a:lnTo>
                  <a:lnTo>
                    <a:pt x="491" y="1196"/>
                  </a:lnTo>
                  <a:lnTo>
                    <a:pt x="386" y="1217"/>
                  </a:lnTo>
                  <a:lnTo>
                    <a:pt x="280" y="1229"/>
                  </a:lnTo>
                  <a:lnTo>
                    <a:pt x="174" y="1235"/>
                  </a:lnTo>
                  <a:lnTo>
                    <a:pt x="151" y="1235"/>
                  </a:lnTo>
                  <a:lnTo>
                    <a:pt x="128" y="1233"/>
                  </a:lnTo>
                  <a:lnTo>
                    <a:pt x="106" y="1228"/>
                  </a:lnTo>
                  <a:lnTo>
                    <a:pt x="80" y="1217"/>
                  </a:lnTo>
                  <a:lnTo>
                    <a:pt x="57" y="1201"/>
                  </a:lnTo>
                  <a:lnTo>
                    <a:pt x="36" y="1182"/>
                  </a:lnTo>
                  <a:lnTo>
                    <a:pt x="21" y="1159"/>
                  </a:lnTo>
                  <a:lnTo>
                    <a:pt x="8" y="1134"/>
                  </a:lnTo>
                  <a:lnTo>
                    <a:pt x="1" y="1106"/>
                  </a:lnTo>
                  <a:lnTo>
                    <a:pt x="0" y="1073"/>
                  </a:lnTo>
                  <a:lnTo>
                    <a:pt x="0" y="1041"/>
                  </a:lnTo>
                  <a:lnTo>
                    <a:pt x="6" y="947"/>
                  </a:lnTo>
                  <a:lnTo>
                    <a:pt x="18" y="855"/>
                  </a:lnTo>
                  <a:lnTo>
                    <a:pt x="35" y="762"/>
                  </a:lnTo>
                  <a:lnTo>
                    <a:pt x="57" y="671"/>
                  </a:lnTo>
                  <a:lnTo>
                    <a:pt x="85" y="582"/>
                  </a:lnTo>
                  <a:lnTo>
                    <a:pt x="115" y="501"/>
                  </a:lnTo>
                  <a:lnTo>
                    <a:pt x="150" y="421"/>
                  </a:lnTo>
                  <a:lnTo>
                    <a:pt x="190" y="345"/>
                  </a:lnTo>
                  <a:lnTo>
                    <a:pt x="235" y="270"/>
                  </a:lnTo>
                  <a:lnTo>
                    <a:pt x="285" y="200"/>
                  </a:lnTo>
                  <a:lnTo>
                    <a:pt x="331" y="144"/>
                  </a:lnTo>
                  <a:lnTo>
                    <a:pt x="382" y="92"/>
                  </a:lnTo>
                  <a:lnTo>
                    <a:pt x="438" y="44"/>
                  </a:lnTo>
                  <a:lnTo>
                    <a:pt x="4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4" name="Freeform 1276">
              <a:extLst>
                <a:ext uri="{FF2B5EF4-FFF2-40B4-BE49-F238E27FC236}">
                  <a16:creationId xmlns:a16="http://schemas.microsoft.com/office/drawing/2014/main" xmlns="" id="{40CA22D1-85B2-4D29-B3B7-F723E8D6A0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6" y="3626"/>
              <a:ext cx="1731" cy="1729"/>
            </a:xfrm>
            <a:custGeom>
              <a:avLst/>
              <a:gdLst>
                <a:gd name="T0" fmla="*/ 1977 w 3461"/>
                <a:gd name="T1" fmla="*/ 939 h 3456"/>
                <a:gd name="T2" fmla="*/ 1837 w 3461"/>
                <a:gd name="T3" fmla="*/ 996 h 3456"/>
                <a:gd name="T4" fmla="*/ 1719 w 3461"/>
                <a:gd name="T5" fmla="*/ 1101 h 3456"/>
                <a:gd name="T6" fmla="*/ 1646 w 3461"/>
                <a:gd name="T7" fmla="*/ 1235 h 3456"/>
                <a:gd name="T8" fmla="*/ 1621 w 3461"/>
                <a:gd name="T9" fmla="*/ 1382 h 3456"/>
                <a:gd name="T10" fmla="*/ 1646 w 3461"/>
                <a:gd name="T11" fmla="*/ 1529 h 3456"/>
                <a:gd name="T12" fmla="*/ 1719 w 3461"/>
                <a:gd name="T13" fmla="*/ 1665 h 3456"/>
                <a:gd name="T14" fmla="*/ 1837 w 3461"/>
                <a:gd name="T15" fmla="*/ 1770 h 3456"/>
                <a:gd name="T16" fmla="*/ 1977 w 3461"/>
                <a:gd name="T17" fmla="*/ 1826 h 3456"/>
                <a:gd name="T18" fmla="*/ 2127 w 3461"/>
                <a:gd name="T19" fmla="*/ 1835 h 3456"/>
                <a:gd name="T20" fmla="*/ 2270 w 3461"/>
                <a:gd name="T21" fmla="*/ 1794 h 3456"/>
                <a:gd name="T22" fmla="*/ 2399 w 3461"/>
                <a:gd name="T23" fmla="*/ 1705 h 3456"/>
                <a:gd name="T24" fmla="*/ 2488 w 3461"/>
                <a:gd name="T25" fmla="*/ 1577 h 3456"/>
                <a:gd name="T26" fmla="*/ 2529 w 3461"/>
                <a:gd name="T27" fmla="*/ 1433 h 3456"/>
                <a:gd name="T28" fmla="*/ 2521 w 3461"/>
                <a:gd name="T29" fmla="*/ 1283 h 3456"/>
                <a:gd name="T30" fmla="*/ 2464 w 3461"/>
                <a:gd name="T31" fmla="*/ 1143 h 3456"/>
                <a:gd name="T32" fmla="*/ 2359 w 3461"/>
                <a:gd name="T33" fmla="*/ 1026 h 3456"/>
                <a:gd name="T34" fmla="*/ 2225 w 3461"/>
                <a:gd name="T35" fmla="*/ 952 h 3456"/>
                <a:gd name="T36" fmla="*/ 2076 w 3461"/>
                <a:gd name="T37" fmla="*/ 928 h 3456"/>
                <a:gd name="T38" fmla="*/ 3351 w 3461"/>
                <a:gd name="T39" fmla="*/ 2 h 3456"/>
                <a:gd name="T40" fmla="*/ 3421 w 3461"/>
                <a:gd name="T41" fmla="*/ 40 h 3456"/>
                <a:gd name="T42" fmla="*/ 3459 w 3461"/>
                <a:gd name="T43" fmla="*/ 111 h 3456"/>
                <a:gd name="T44" fmla="*/ 3457 w 3461"/>
                <a:gd name="T45" fmla="*/ 256 h 3456"/>
                <a:gd name="T46" fmla="*/ 3444 w 3461"/>
                <a:gd name="T47" fmla="*/ 471 h 3456"/>
                <a:gd name="T48" fmla="*/ 3416 w 3461"/>
                <a:gd name="T49" fmla="*/ 722 h 3456"/>
                <a:gd name="T50" fmla="*/ 3372 w 3461"/>
                <a:gd name="T51" fmla="*/ 997 h 3456"/>
                <a:gd name="T52" fmla="*/ 3304 w 3461"/>
                <a:gd name="T53" fmla="*/ 1283 h 3456"/>
                <a:gd name="T54" fmla="*/ 3210 w 3461"/>
                <a:gd name="T55" fmla="*/ 1569 h 3456"/>
                <a:gd name="T56" fmla="*/ 3083 w 3461"/>
                <a:gd name="T57" fmla="*/ 1845 h 3456"/>
                <a:gd name="T58" fmla="*/ 2922 w 3461"/>
                <a:gd name="T59" fmla="*/ 2094 h 3456"/>
                <a:gd name="T60" fmla="*/ 2738 w 3461"/>
                <a:gd name="T61" fmla="*/ 2296 h 3456"/>
                <a:gd name="T62" fmla="*/ 2592 w 3461"/>
                <a:gd name="T63" fmla="*/ 2431 h 3456"/>
                <a:gd name="T64" fmla="*/ 2457 w 3461"/>
                <a:gd name="T65" fmla="*/ 2538 h 3456"/>
                <a:gd name="T66" fmla="*/ 2318 w 3461"/>
                <a:gd name="T67" fmla="*/ 2635 h 3456"/>
                <a:gd name="T68" fmla="*/ 2156 w 3461"/>
                <a:gd name="T69" fmla="*/ 2738 h 3456"/>
                <a:gd name="T70" fmla="*/ 2003 w 3461"/>
                <a:gd name="T71" fmla="*/ 2833 h 3456"/>
                <a:gd name="T72" fmla="*/ 1849 w 3461"/>
                <a:gd name="T73" fmla="*/ 2931 h 3456"/>
                <a:gd name="T74" fmla="*/ 1665 w 3461"/>
                <a:gd name="T75" fmla="*/ 3049 h 3456"/>
                <a:gd name="T76" fmla="*/ 1449 w 3461"/>
                <a:gd name="T77" fmla="*/ 3193 h 3456"/>
                <a:gd name="T78" fmla="*/ 1193 w 3461"/>
                <a:gd name="T79" fmla="*/ 3366 h 3456"/>
                <a:gd name="T80" fmla="*/ 1048 w 3461"/>
                <a:gd name="T81" fmla="*/ 3453 h 3456"/>
                <a:gd name="T82" fmla="*/ 969 w 3461"/>
                <a:gd name="T83" fmla="*/ 3445 h 3456"/>
                <a:gd name="T84" fmla="*/ 40 w 3461"/>
                <a:gd name="T85" fmla="*/ 2534 h 3456"/>
                <a:gd name="T86" fmla="*/ 3 w 3461"/>
                <a:gd name="T87" fmla="*/ 2463 h 3456"/>
                <a:gd name="T88" fmla="*/ 11 w 3461"/>
                <a:gd name="T89" fmla="*/ 2383 h 3456"/>
                <a:gd name="T90" fmla="*/ 152 w 3461"/>
                <a:gd name="T91" fmla="*/ 2175 h 3456"/>
                <a:gd name="T92" fmla="*/ 315 w 3461"/>
                <a:gd name="T93" fmla="*/ 1934 h 3456"/>
                <a:gd name="T94" fmla="*/ 449 w 3461"/>
                <a:gd name="T95" fmla="*/ 1729 h 3456"/>
                <a:gd name="T96" fmla="*/ 560 w 3461"/>
                <a:gd name="T97" fmla="*/ 1556 h 3456"/>
                <a:gd name="T98" fmla="*/ 653 w 3461"/>
                <a:gd name="T99" fmla="*/ 1409 h 3456"/>
                <a:gd name="T100" fmla="*/ 755 w 3461"/>
                <a:gd name="T101" fmla="*/ 1246 h 3456"/>
                <a:gd name="T102" fmla="*/ 855 w 3461"/>
                <a:gd name="T103" fmla="*/ 1094 h 3456"/>
                <a:gd name="T104" fmla="*/ 953 w 3461"/>
                <a:gd name="T105" fmla="*/ 957 h 3456"/>
                <a:gd name="T106" fmla="*/ 1068 w 3461"/>
                <a:gd name="T107" fmla="*/ 822 h 3456"/>
                <a:gd name="T108" fmla="*/ 1215 w 3461"/>
                <a:gd name="T109" fmla="*/ 667 h 3456"/>
                <a:gd name="T110" fmla="*/ 1442 w 3461"/>
                <a:gd name="T111" fmla="*/ 480 h 3456"/>
                <a:gd name="T112" fmla="*/ 1704 w 3461"/>
                <a:gd name="T113" fmla="*/ 332 h 3456"/>
                <a:gd name="T114" fmla="*/ 1983 w 3461"/>
                <a:gd name="T115" fmla="*/ 217 h 3456"/>
                <a:gd name="T116" fmla="*/ 2272 w 3461"/>
                <a:gd name="T117" fmla="*/ 131 h 3456"/>
                <a:gd name="T118" fmla="*/ 2556 w 3461"/>
                <a:gd name="T119" fmla="*/ 72 h 3456"/>
                <a:gd name="T120" fmla="*/ 2824 w 3461"/>
                <a:gd name="T121" fmla="*/ 34 h 3456"/>
                <a:gd name="T122" fmla="*/ 3065 w 3461"/>
                <a:gd name="T123" fmla="*/ 11 h 3456"/>
                <a:gd name="T124" fmla="*/ 3265 w 3461"/>
                <a:gd name="T125" fmla="*/ 1 h 3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61" h="3456">
                  <a:moveTo>
                    <a:pt x="2076" y="928"/>
                  </a:moveTo>
                  <a:lnTo>
                    <a:pt x="2026" y="931"/>
                  </a:lnTo>
                  <a:lnTo>
                    <a:pt x="1977" y="939"/>
                  </a:lnTo>
                  <a:lnTo>
                    <a:pt x="1928" y="952"/>
                  </a:lnTo>
                  <a:lnTo>
                    <a:pt x="1881" y="972"/>
                  </a:lnTo>
                  <a:lnTo>
                    <a:pt x="1837" y="996"/>
                  </a:lnTo>
                  <a:lnTo>
                    <a:pt x="1794" y="1026"/>
                  </a:lnTo>
                  <a:lnTo>
                    <a:pt x="1754" y="1061"/>
                  </a:lnTo>
                  <a:lnTo>
                    <a:pt x="1719" y="1101"/>
                  </a:lnTo>
                  <a:lnTo>
                    <a:pt x="1689" y="1143"/>
                  </a:lnTo>
                  <a:lnTo>
                    <a:pt x="1665" y="1188"/>
                  </a:lnTo>
                  <a:lnTo>
                    <a:pt x="1646" y="1235"/>
                  </a:lnTo>
                  <a:lnTo>
                    <a:pt x="1632" y="1283"/>
                  </a:lnTo>
                  <a:lnTo>
                    <a:pt x="1624" y="1333"/>
                  </a:lnTo>
                  <a:lnTo>
                    <a:pt x="1621" y="1382"/>
                  </a:lnTo>
                  <a:lnTo>
                    <a:pt x="1624" y="1433"/>
                  </a:lnTo>
                  <a:lnTo>
                    <a:pt x="1632" y="1481"/>
                  </a:lnTo>
                  <a:lnTo>
                    <a:pt x="1646" y="1529"/>
                  </a:lnTo>
                  <a:lnTo>
                    <a:pt x="1665" y="1577"/>
                  </a:lnTo>
                  <a:lnTo>
                    <a:pt x="1689" y="1622"/>
                  </a:lnTo>
                  <a:lnTo>
                    <a:pt x="1719" y="1665"/>
                  </a:lnTo>
                  <a:lnTo>
                    <a:pt x="1754" y="1705"/>
                  </a:lnTo>
                  <a:lnTo>
                    <a:pt x="1794" y="1740"/>
                  </a:lnTo>
                  <a:lnTo>
                    <a:pt x="1837" y="1770"/>
                  </a:lnTo>
                  <a:lnTo>
                    <a:pt x="1881" y="1794"/>
                  </a:lnTo>
                  <a:lnTo>
                    <a:pt x="1928" y="1813"/>
                  </a:lnTo>
                  <a:lnTo>
                    <a:pt x="1977" y="1826"/>
                  </a:lnTo>
                  <a:lnTo>
                    <a:pt x="2026" y="1835"/>
                  </a:lnTo>
                  <a:lnTo>
                    <a:pt x="2076" y="1837"/>
                  </a:lnTo>
                  <a:lnTo>
                    <a:pt x="2127" y="1835"/>
                  </a:lnTo>
                  <a:lnTo>
                    <a:pt x="2175" y="1826"/>
                  </a:lnTo>
                  <a:lnTo>
                    <a:pt x="2225" y="1813"/>
                  </a:lnTo>
                  <a:lnTo>
                    <a:pt x="2270" y="1794"/>
                  </a:lnTo>
                  <a:lnTo>
                    <a:pt x="2316" y="1770"/>
                  </a:lnTo>
                  <a:lnTo>
                    <a:pt x="2359" y="1740"/>
                  </a:lnTo>
                  <a:lnTo>
                    <a:pt x="2399" y="1705"/>
                  </a:lnTo>
                  <a:lnTo>
                    <a:pt x="2434" y="1665"/>
                  </a:lnTo>
                  <a:lnTo>
                    <a:pt x="2464" y="1622"/>
                  </a:lnTo>
                  <a:lnTo>
                    <a:pt x="2488" y="1577"/>
                  </a:lnTo>
                  <a:lnTo>
                    <a:pt x="2507" y="1529"/>
                  </a:lnTo>
                  <a:lnTo>
                    <a:pt x="2521" y="1481"/>
                  </a:lnTo>
                  <a:lnTo>
                    <a:pt x="2529" y="1433"/>
                  </a:lnTo>
                  <a:lnTo>
                    <a:pt x="2532" y="1382"/>
                  </a:lnTo>
                  <a:lnTo>
                    <a:pt x="2529" y="1333"/>
                  </a:lnTo>
                  <a:lnTo>
                    <a:pt x="2521" y="1283"/>
                  </a:lnTo>
                  <a:lnTo>
                    <a:pt x="2507" y="1235"/>
                  </a:lnTo>
                  <a:lnTo>
                    <a:pt x="2488" y="1188"/>
                  </a:lnTo>
                  <a:lnTo>
                    <a:pt x="2464" y="1143"/>
                  </a:lnTo>
                  <a:lnTo>
                    <a:pt x="2434" y="1101"/>
                  </a:lnTo>
                  <a:lnTo>
                    <a:pt x="2399" y="1061"/>
                  </a:lnTo>
                  <a:lnTo>
                    <a:pt x="2359" y="1026"/>
                  </a:lnTo>
                  <a:lnTo>
                    <a:pt x="2316" y="996"/>
                  </a:lnTo>
                  <a:lnTo>
                    <a:pt x="2270" y="972"/>
                  </a:lnTo>
                  <a:lnTo>
                    <a:pt x="2225" y="952"/>
                  </a:lnTo>
                  <a:lnTo>
                    <a:pt x="2175" y="939"/>
                  </a:lnTo>
                  <a:lnTo>
                    <a:pt x="2127" y="931"/>
                  </a:lnTo>
                  <a:lnTo>
                    <a:pt x="2076" y="928"/>
                  </a:lnTo>
                  <a:close/>
                  <a:moveTo>
                    <a:pt x="3322" y="0"/>
                  </a:moveTo>
                  <a:lnTo>
                    <a:pt x="3325" y="0"/>
                  </a:lnTo>
                  <a:lnTo>
                    <a:pt x="3351" y="2"/>
                  </a:lnTo>
                  <a:lnTo>
                    <a:pt x="3377" y="10"/>
                  </a:lnTo>
                  <a:lnTo>
                    <a:pt x="3401" y="23"/>
                  </a:lnTo>
                  <a:lnTo>
                    <a:pt x="3421" y="40"/>
                  </a:lnTo>
                  <a:lnTo>
                    <a:pt x="3438" y="60"/>
                  </a:lnTo>
                  <a:lnTo>
                    <a:pt x="3451" y="86"/>
                  </a:lnTo>
                  <a:lnTo>
                    <a:pt x="3459" y="111"/>
                  </a:lnTo>
                  <a:lnTo>
                    <a:pt x="3461" y="139"/>
                  </a:lnTo>
                  <a:lnTo>
                    <a:pt x="3460" y="194"/>
                  </a:lnTo>
                  <a:lnTo>
                    <a:pt x="3457" y="256"/>
                  </a:lnTo>
                  <a:lnTo>
                    <a:pt x="3454" y="323"/>
                  </a:lnTo>
                  <a:lnTo>
                    <a:pt x="3450" y="395"/>
                  </a:lnTo>
                  <a:lnTo>
                    <a:pt x="3444" y="471"/>
                  </a:lnTo>
                  <a:lnTo>
                    <a:pt x="3437" y="552"/>
                  </a:lnTo>
                  <a:lnTo>
                    <a:pt x="3427" y="635"/>
                  </a:lnTo>
                  <a:lnTo>
                    <a:pt x="3416" y="722"/>
                  </a:lnTo>
                  <a:lnTo>
                    <a:pt x="3404" y="811"/>
                  </a:lnTo>
                  <a:lnTo>
                    <a:pt x="3389" y="903"/>
                  </a:lnTo>
                  <a:lnTo>
                    <a:pt x="3372" y="997"/>
                  </a:lnTo>
                  <a:lnTo>
                    <a:pt x="3351" y="1091"/>
                  </a:lnTo>
                  <a:lnTo>
                    <a:pt x="3329" y="1187"/>
                  </a:lnTo>
                  <a:lnTo>
                    <a:pt x="3304" y="1283"/>
                  </a:lnTo>
                  <a:lnTo>
                    <a:pt x="3275" y="1380"/>
                  </a:lnTo>
                  <a:lnTo>
                    <a:pt x="3244" y="1475"/>
                  </a:lnTo>
                  <a:lnTo>
                    <a:pt x="3210" y="1569"/>
                  </a:lnTo>
                  <a:lnTo>
                    <a:pt x="3171" y="1663"/>
                  </a:lnTo>
                  <a:lnTo>
                    <a:pt x="3129" y="1755"/>
                  </a:lnTo>
                  <a:lnTo>
                    <a:pt x="3083" y="1845"/>
                  </a:lnTo>
                  <a:lnTo>
                    <a:pt x="3033" y="1932"/>
                  </a:lnTo>
                  <a:lnTo>
                    <a:pt x="2980" y="2015"/>
                  </a:lnTo>
                  <a:lnTo>
                    <a:pt x="2922" y="2094"/>
                  </a:lnTo>
                  <a:lnTo>
                    <a:pt x="2859" y="2172"/>
                  </a:lnTo>
                  <a:lnTo>
                    <a:pt x="2793" y="2243"/>
                  </a:lnTo>
                  <a:lnTo>
                    <a:pt x="2738" y="2296"/>
                  </a:lnTo>
                  <a:lnTo>
                    <a:pt x="2686" y="2346"/>
                  </a:lnTo>
                  <a:lnTo>
                    <a:pt x="2638" y="2390"/>
                  </a:lnTo>
                  <a:lnTo>
                    <a:pt x="2592" y="2431"/>
                  </a:lnTo>
                  <a:lnTo>
                    <a:pt x="2546" y="2469"/>
                  </a:lnTo>
                  <a:lnTo>
                    <a:pt x="2501" y="2504"/>
                  </a:lnTo>
                  <a:lnTo>
                    <a:pt x="2457" y="2538"/>
                  </a:lnTo>
                  <a:lnTo>
                    <a:pt x="2412" y="2571"/>
                  </a:lnTo>
                  <a:lnTo>
                    <a:pt x="2366" y="2603"/>
                  </a:lnTo>
                  <a:lnTo>
                    <a:pt x="2318" y="2635"/>
                  </a:lnTo>
                  <a:lnTo>
                    <a:pt x="2267" y="2668"/>
                  </a:lnTo>
                  <a:lnTo>
                    <a:pt x="2214" y="2702"/>
                  </a:lnTo>
                  <a:lnTo>
                    <a:pt x="2156" y="2738"/>
                  </a:lnTo>
                  <a:lnTo>
                    <a:pt x="2094" y="2777"/>
                  </a:lnTo>
                  <a:lnTo>
                    <a:pt x="2050" y="2804"/>
                  </a:lnTo>
                  <a:lnTo>
                    <a:pt x="2003" y="2833"/>
                  </a:lnTo>
                  <a:lnTo>
                    <a:pt x="1955" y="2865"/>
                  </a:lnTo>
                  <a:lnTo>
                    <a:pt x="1903" y="2897"/>
                  </a:lnTo>
                  <a:lnTo>
                    <a:pt x="1849" y="2931"/>
                  </a:lnTo>
                  <a:lnTo>
                    <a:pt x="1791" y="2969"/>
                  </a:lnTo>
                  <a:lnTo>
                    <a:pt x="1729" y="3007"/>
                  </a:lnTo>
                  <a:lnTo>
                    <a:pt x="1665" y="3049"/>
                  </a:lnTo>
                  <a:lnTo>
                    <a:pt x="1597" y="3094"/>
                  </a:lnTo>
                  <a:lnTo>
                    <a:pt x="1525" y="3142"/>
                  </a:lnTo>
                  <a:lnTo>
                    <a:pt x="1449" y="3193"/>
                  </a:lnTo>
                  <a:lnTo>
                    <a:pt x="1368" y="3247"/>
                  </a:lnTo>
                  <a:lnTo>
                    <a:pt x="1283" y="3304"/>
                  </a:lnTo>
                  <a:lnTo>
                    <a:pt x="1193" y="3366"/>
                  </a:lnTo>
                  <a:lnTo>
                    <a:pt x="1099" y="3431"/>
                  </a:lnTo>
                  <a:lnTo>
                    <a:pt x="1074" y="3445"/>
                  </a:lnTo>
                  <a:lnTo>
                    <a:pt x="1048" y="3453"/>
                  </a:lnTo>
                  <a:lnTo>
                    <a:pt x="1021" y="3456"/>
                  </a:lnTo>
                  <a:lnTo>
                    <a:pt x="994" y="3454"/>
                  </a:lnTo>
                  <a:lnTo>
                    <a:pt x="969" y="3445"/>
                  </a:lnTo>
                  <a:lnTo>
                    <a:pt x="946" y="3433"/>
                  </a:lnTo>
                  <a:lnTo>
                    <a:pt x="924" y="3415"/>
                  </a:lnTo>
                  <a:lnTo>
                    <a:pt x="40" y="2534"/>
                  </a:lnTo>
                  <a:lnTo>
                    <a:pt x="23" y="2512"/>
                  </a:lnTo>
                  <a:lnTo>
                    <a:pt x="10" y="2488"/>
                  </a:lnTo>
                  <a:lnTo>
                    <a:pt x="3" y="2463"/>
                  </a:lnTo>
                  <a:lnTo>
                    <a:pt x="0" y="2436"/>
                  </a:lnTo>
                  <a:lnTo>
                    <a:pt x="3" y="2408"/>
                  </a:lnTo>
                  <a:lnTo>
                    <a:pt x="11" y="2383"/>
                  </a:lnTo>
                  <a:lnTo>
                    <a:pt x="25" y="2359"/>
                  </a:lnTo>
                  <a:lnTo>
                    <a:pt x="90" y="2265"/>
                  </a:lnTo>
                  <a:lnTo>
                    <a:pt x="152" y="2175"/>
                  </a:lnTo>
                  <a:lnTo>
                    <a:pt x="210" y="2090"/>
                  </a:lnTo>
                  <a:lnTo>
                    <a:pt x="264" y="2010"/>
                  </a:lnTo>
                  <a:lnTo>
                    <a:pt x="315" y="1934"/>
                  </a:lnTo>
                  <a:lnTo>
                    <a:pt x="362" y="1861"/>
                  </a:lnTo>
                  <a:lnTo>
                    <a:pt x="407" y="1794"/>
                  </a:lnTo>
                  <a:lnTo>
                    <a:pt x="449" y="1729"/>
                  </a:lnTo>
                  <a:lnTo>
                    <a:pt x="489" y="1668"/>
                  </a:lnTo>
                  <a:lnTo>
                    <a:pt x="525" y="1610"/>
                  </a:lnTo>
                  <a:lnTo>
                    <a:pt x="560" y="1556"/>
                  </a:lnTo>
                  <a:lnTo>
                    <a:pt x="593" y="1504"/>
                  </a:lnTo>
                  <a:lnTo>
                    <a:pt x="624" y="1456"/>
                  </a:lnTo>
                  <a:lnTo>
                    <a:pt x="653" y="1409"/>
                  </a:lnTo>
                  <a:lnTo>
                    <a:pt x="681" y="1365"/>
                  </a:lnTo>
                  <a:lnTo>
                    <a:pt x="718" y="1303"/>
                  </a:lnTo>
                  <a:lnTo>
                    <a:pt x="755" y="1246"/>
                  </a:lnTo>
                  <a:lnTo>
                    <a:pt x="790" y="1193"/>
                  </a:lnTo>
                  <a:lnTo>
                    <a:pt x="822" y="1142"/>
                  </a:lnTo>
                  <a:lnTo>
                    <a:pt x="855" y="1094"/>
                  </a:lnTo>
                  <a:lnTo>
                    <a:pt x="886" y="1048"/>
                  </a:lnTo>
                  <a:lnTo>
                    <a:pt x="919" y="1002"/>
                  </a:lnTo>
                  <a:lnTo>
                    <a:pt x="953" y="957"/>
                  </a:lnTo>
                  <a:lnTo>
                    <a:pt x="989" y="914"/>
                  </a:lnTo>
                  <a:lnTo>
                    <a:pt x="1027" y="868"/>
                  </a:lnTo>
                  <a:lnTo>
                    <a:pt x="1068" y="822"/>
                  </a:lnTo>
                  <a:lnTo>
                    <a:pt x="1112" y="773"/>
                  </a:lnTo>
                  <a:lnTo>
                    <a:pt x="1161" y="722"/>
                  </a:lnTo>
                  <a:lnTo>
                    <a:pt x="1215" y="667"/>
                  </a:lnTo>
                  <a:lnTo>
                    <a:pt x="1287" y="601"/>
                  </a:lnTo>
                  <a:lnTo>
                    <a:pt x="1363" y="538"/>
                  </a:lnTo>
                  <a:lnTo>
                    <a:pt x="1442" y="480"/>
                  </a:lnTo>
                  <a:lnTo>
                    <a:pt x="1527" y="427"/>
                  </a:lnTo>
                  <a:lnTo>
                    <a:pt x="1613" y="378"/>
                  </a:lnTo>
                  <a:lnTo>
                    <a:pt x="1704" y="332"/>
                  </a:lnTo>
                  <a:lnTo>
                    <a:pt x="1794" y="290"/>
                  </a:lnTo>
                  <a:lnTo>
                    <a:pt x="1889" y="252"/>
                  </a:lnTo>
                  <a:lnTo>
                    <a:pt x="1983" y="217"/>
                  </a:lnTo>
                  <a:lnTo>
                    <a:pt x="2080" y="186"/>
                  </a:lnTo>
                  <a:lnTo>
                    <a:pt x="2175" y="157"/>
                  </a:lnTo>
                  <a:lnTo>
                    <a:pt x="2272" y="131"/>
                  </a:lnTo>
                  <a:lnTo>
                    <a:pt x="2367" y="110"/>
                  </a:lnTo>
                  <a:lnTo>
                    <a:pt x="2463" y="89"/>
                  </a:lnTo>
                  <a:lnTo>
                    <a:pt x="2556" y="72"/>
                  </a:lnTo>
                  <a:lnTo>
                    <a:pt x="2648" y="57"/>
                  </a:lnTo>
                  <a:lnTo>
                    <a:pt x="2737" y="45"/>
                  </a:lnTo>
                  <a:lnTo>
                    <a:pt x="2824" y="34"/>
                  </a:lnTo>
                  <a:lnTo>
                    <a:pt x="2909" y="24"/>
                  </a:lnTo>
                  <a:lnTo>
                    <a:pt x="2988" y="17"/>
                  </a:lnTo>
                  <a:lnTo>
                    <a:pt x="3065" y="11"/>
                  </a:lnTo>
                  <a:lnTo>
                    <a:pt x="3137" y="6"/>
                  </a:lnTo>
                  <a:lnTo>
                    <a:pt x="3204" y="3"/>
                  </a:lnTo>
                  <a:lnTo>
                    <a:pt x="3265" y="1"/>
                  </a:lnTo>
                  <a:lnTo>
                    <a:pt x="332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45" name="Freeform 1287">
            <a:extLst>
              <a:ext uri="{FF2B5EF4-FFF2-40B4-BE49-F238E27FC236}">
                <a16:creationId xmlns:a16="http://schemas.microsoft.com/office/drawing/2014/main" xmlns="" id="{AB27295F-AC0B-4BE6-9C7C-23E55D772407}"/>
              </a:ext>
            </a:extLst>
          </p:cNvPr>
          <p:cNvSpPr>
            <a:spLocks noEditPoints="1"/>
          </p:cNvSpPr>
          <p:nvPr/>
        </p:nvSpPr>
        <p:spPr bwMode="auto">
          <a:xfrm>
            <a:off x="7701258" y="2486273"/>
            <a:ext cx="365884" cy="429379"/>
          </a:xfrm>
          <a:custGeom>
            <a:avLst/>
            <a:gdLst>
              <a:gd name="T0" fmla="*/ 2767 w 4656"/>
              <a:gd name="T1" fmla="*/ 2796 h 5464"/>
              <a:gd name="T2" fmla="*/ 2820 w 4656"/>
              <a:gd name="T3" fmla="*/ 2886 h 5464"/>
              <a:gd name="T4" fmla="*/ 2933 w 4656"/>
              <a:gd name="T5" fmla="*/ 3071 h 5464"/>
              <a:gd name="T6" fmla="*/ 3089 w 4656"/>
              <a:gd name="T7" fmla="*/ 3328 h 5464"/>
              <a:gd name="T8" fmla="*/ 3271 w 4656"/>
              <a:gd name="T9" fmla="*/ 3628 h 5464"/>
              <a:gd name="T10" fmla="*/ 3464 w 4656"/>
              <a:gd name="T11" fmla="*/ 3945 h 5464"/>
              <a:gd name="T12" fmla="*/ 3650 w 4656"/>
              <a:gd name="T13" fmla="*/ 4254 h 5464"/>
              <a:gd name="T14" fmla="*/ 3814 w 4656"/>
              <a:gd name="T15" fmla="*/ 4524 h 5464"/>
              <a:gd name="T16" fmla="*/ 3940 w 4656"/>
              <a:gd name="T17" fmla="*/ 4733 h 5464"/>
              <a:gd name="T18" fmla="*/ 4011 w 4656"/>
              <a:gd name="T19" fmla="*/ 4849 h 5464"/>
              <a:gd name="T20" fmla="*/ 3999 w 4656"/>
              <a:gd name="T21" fmla="*/ 4867 h 5464"/>
              <a:gd name="T22" fmla="*/ 3900 w 4656"/>
              <a:gd name="T23" fmla="*/ 4867 h 5464"/>
              <a:gd name="T24" fmla="*/ 3633 w 4656"/>
              <a:gd name="T25" fmla="*/ 4867 h 5464"/>
              <a:gd name="T26" fmla="*/ 3241 w 4656"/>
              <a:gd name="T27" fmla="*/ 4867 h 5464"/>
              <a:gd name="T28" fmla="*/ 2767 w 4656"/>
              <a:gd name="T29" fmla="*/ 4867 h 5464"/>
              <a:gd name="T30" fmla="*/ 2256 w 4656"/>
              <a:gd name="T31" fmla="*/ 4867 h 5464"/>
              <a:gd name="T32" fmla="*/ 1749 w 4656"/>
              <a:gd name="T33" fmla="*/ 4867 h 5464"/>
              <a:gd name="T34" fmla="*/ 1291 w 4656"/>
              <a:gd name="T35" fmla="*/ 4867 h 5464"/>
              <a:gd name="T36" fmla="*/ 926 w 4656"/>
              <a:gd name="T37" fmla="*/ 4867 h 5464"/>
              <a:gd name="T38" fmla="*/ 695 w 4656"/>
              <a:gd name="T39" fmla="*/ 4865 h 5464"/>
              <a:gd name="T40" fmla="*/ 639 w 4656"/>
              <a:gd name="T41" fmla="*/ 4862 h 5464"/>
              <a:gd name="T42" fmla="*/ 694 w 4656"/>
              <a:gd name="T43" fmla="*/ 4771 h 5464"/>
              <a:gd name="T44" fmla="*/ 808 w 4656"/>
              <a:gd name="T45" fmla="*/ 4584 h 5464"/>
              <a:gd name="T46" fmla="*/ 964 w 4656"/>
              <a:gd name="T47" fmla="*/ 4326 h 5464"/>
              <a:gd name="T48" fmla="*/ 1147 w 4656"/>
              <a:gd name="T49" fmla="*/ 4025 h 5464"/>
              <a:gd name="T50" fmla="*/ 1339 w 4656"/>
              <a:gd name="T51" fmla="*/ 3708 h 5464"/>
              <a:gd name="T52" fmla="*/ 1525 w 4656"/>
              <a:gd name="T53" fmla="*/ 3400 h 5464"/>
              <a:gd name="T54" fmla="*/ 1689 w 4656"/>
              <a:gd name="T55" fmla="*/ 3129 h 5464"/>
              <a:gd name="T56" fmla="*/ 1813 w 4656"/>
              <a:gd name="T57" fmla="*/ 2924 h 5464"/>
              <a:gd name="T58" fmla="*/ 1885 w 4656"/>
              <a:gd name="T59" fmla="*/ 2808 h 5464"/>
              <a:gd name="T60" fmla="*/ 1637 w 4656"/>
              <a:gd name="T61" fmla="*/ 252 h 5464"/>
              <a:gd name="T62" fmla="*/ 374 w 4656"/>
              <a:gd name="T63" fmla="*/ 4822 h 5464"/>
              <a:gd name="T64" fmla="*/ 342 w 4656"/>
              <a:gd name="T65" fmla="*/ 4978 h 5464"/>
              <a:gd name="T66" fmla="*/ 388 w 4656"/>
              <a:gd name="T67" fmla="*/ 5059 h 5464"/>
              <a:gd name="T68" fmla="*/ 538 w 4656"/>
              <a:gd name="T69" fmla="*/ 5114 h 5464"/>
              <a:gd name="T70" fmla="*/ 4064 w 4656"/>
              <a:gd name="T71" fmla="*/ 5121 h 5464"/>
              <a:gd name="T72" fmla="*/ 4243 w 4656"/>
              <a:gd name="T73" fmla="*/ 5076 h 5464"/>
              <a:gd name="T74" fmla="*/ 4310 w 4656"/>
              <a:gd name="T75" fmla="*/ 5005 h 5464"/>
              <a:gd name="T76" fmla="*/ 4301 w 4656"/>
              <a:gd name="T77" fmla="*/ 4869 h 5464"/>
              <a:gd name="T78" fmla="*/ 3021 w 4656"/>
              <a:gd name="T79" fmla="*/ 2720 h 5464"/>
              <a:gd name="T80" fmla="*/ 1637 w 4656"/>
              <a:gd name="T81" fmla="*/ 252 h 5464"/>
              <a:gd name="T82" fmla="*/ 3361 w 4656"/>
              <a:gd name="T83" fmla="*/ 470 h 5464"/>
              <a:gd name="T84" fmla="*/ 4602 w 4656"/>
              <a:gd name="T85" fmla="*/ 4695 h 5464"/>
              <a:gd name="T86" fmla="*/ 4656 w 4656"/>
              <a:gd name="T87" fmla="*/ 4983 h 5464"/>
              <a:gd name="T88" fmla="*/ 4583 w 4656"/>
              <a:gd name="T89" fmla="*/ 5219 h 5464"/>
              <a:gd name="T90" fmla="*/ 4391 w 4656"/>
              <a:gd name="T91" fmla="*/ 5383 h 5464"/>
              <a:gd name="T92" fmla="*/ 4091 w 4656"/>
              <a:gd name="T93" fmla="*/ 5461 h 5464"/>
              <a:gd name="T94" fmla="*/ 483 w 4656"/>
              <a:gd name="T95" fmla="*/ 5451 h 5464"/>
              <a:gd name="T96" fmla="*/ 208 w 4656"/>
              <a:gd name="T97" fmla="*/ 5350 h 5464"/>
              <a:gd name="T98" fmla="*/ 43 w 4656"/>
              <a:gd name="T99" fmla="*/ 5166 h 5464"/>
              <a:gd name="T100" fmla="*/ 2 w 4656"/>
              <a:gd name="T101" fmla="*/ 4915 h 5464"/>
              <a:gd name="T102" fmla="*/ 92 w 4656"/>
              <a:gd name="T103" fmla="*/ 4618 h 5464"/>
              <a:gd name="T104" fmla="*/ 1045 w 4656"/>
              <a:gd name="T105" fmla="*/ 470 h 5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656" h="5464">
                <a:moveTo>
                  <a:pt x="1893" y="2076"/>
                </a:moveTo>
                <a:lnTo>
                  <a:pt x="2764" y="2076"/>
                </a:lnTo>
                <a:lnTo>
                  <a:pt x="2764" y="2791"/>
                </a:lnTo>
                <a:lnTo>
                  <a:pt x="2767" y="2796"/>
                </a:lnTo>
                <a:lnTo>
                  <a:pt x="2774" y="2808"/>
                </a:lnTo>
                <a:lnTo>
                  <a:pt x="2785" y="2826"/>
                </a:lnTo>
                <a:lnTo>
                  <a:pt x="2800" y="2852"/>
                </a:lnTo>
                <a:lnTo>
                  <a:pt x="2820" y="2886"/>
                </a:lnTo>
                <a:lnTo>
                  <a:pt x="2843" y="2924"/>
                </a:lnTo>
                <a:lnTo>
                  <a:pt x="2872" y="2968"/>
                </a:lnTo>
                <a:lnTo>
                  <a:pt x="2901" y="3017"/>
                </a:lnTo>
                <a:lnTo>
                  <a:pt x="2933" y="3071"/>
                </a:lnTo>
                <a:lnTo>
                  <a:pt x="2969" y="3129"/>
                </a:lnTo>
                <a:lnTo>
                  <a:pt x="3008" y="3192"/>
                </a:lnTo>
                <a:lnTo>
                  <a:pt x="3047" y="3259"/>
                </a:lnTo>
                <a:lnTo>
                  <a:pt x="3089" y="3328"/>
                </a:lnTo>
                <a:lnTo>
                  <a:pt x="3134" y="3400"/>
                </a:lnTo>
                <a:lnTo>
                  <a:pt x="3178" y="3474"/>
                </a:lnTo>
                <a:lnTo>
                  <a:pt x="3225" y="3550"/>
                </a:lnTo>
                <a:lnTo>
                  <a:pt x="3271" y="3628"/>
                </a:lnTo>
                <a:lnTo>
                  <a:pt x="3319" y="3708"/>
                </a:lnTo>
                <a:lnTo>
                  <a:pt x="3368" y="3788"/>
                </a:lnTo>
                <a:lnTo>
                  <a:pt x="3416" y="3867"/>
                </a:lnTo>
                <a:lnTo>
                  <a:pt x="3464" y="3945"/>
                </a:lnTo>
                <a:lnTo>
                  <a:pt x="3512" y="4025"/>
                </a:lnTo>
                <a:lnTo>
                  <a:pt x="3558" y="4103"/>
                </a:lnTo>
                <a:lnTo>
                  <a:pt x="3605" y="4179"/>
                </a:lnTo>
                <a:lnTo>
                  <a:pt x="3650" y="4254"/>
                </a:lnTo>
                <a:lnTo>
                  <a:pt x="3694" y="4325"/>
                </a:lnTo>
                <a:lnTo>
                  <a:pt x="3736" y="4394"/>
                </a:lnTo>
                <a:lnTo>
                  <a:pt x="3776" y="4461"/>
                </a:lnTo>
                <a:lnTo>
                  <a:pt x="3814" y="4524"/>
                </a:lnTo>
                <a:lnTo>
                  <a:pt x="3850" y="4584"/>
                </a:lnTo>
                <a:lnTo>
                  <a:pt x="3883" y="4638"/>
                </a:lnTo>
                <a:lnTo>
                  <a:pt x="3913" y="4688"/>
                </a:lnTo>
                <a:lnTo>
                  <a:pt x="3940" y="4733"/>
                </a:lnTo>
                <a:lnTo>
                  <a:pt x="3963" y="4771"/>
                </a:lnTo>
                <a:lnTo>
                  <a:pt x="3983" y="4804"/>
                </a:lnTo>
                <a:lnTo>
                  <a:pt x="3999" y="4831"/>
                </a:lnTo>
                <a:lnTo>
                  <a:pt x="4011" y="4849"/>
                </a:lnTo>
                <a:lnTo>
                  <a:pt x="4018" y="4862"/>
                </a:lnTo>
                <a:lnTo>
                  <a:pt x="4021" y="4865"/>
                </a:lnTo>
                <a:lnTo>
                  <a:pt x="4011" y="4867"/>
                </a:lnTo>
                <a:lnTo>
                  <a:pt x="3999" y="4867"/>
                </a:lnTo>
                <a:lnTo>
                  <a:pt x="3993" y="4867"/>
                </a:lnTo>
                <a:lnTo>
                  <a:pt x="3975" y="4867"/>
                </a:lnTo>
                <a:lnTo>
                  <a:pt x="3943" y="4867"/>
                </a:lnTo>
                <a:lnTo>
                  <a:pt x="3900" y="4867"/>
                </a:lnTo>
                <a:lnTo>
                  <a:pt x="3849" y="4867"/>
                </a:lnTo>
                <a:lnTo>
                  <a:pt x="3786" y="4867"/>
                </a:lnTo>
                <a:lnTo>
                  <a:pt x="3714" y="4867"/>
                </a:lnTo>
                <a:lnTo>
                  <a:pt x="3633" y="4867"/>
                </a:lnTo>
                <a:lnTo>
                  <a:pt x="3545" y="4867"/>
                </a:lnTo>
                <a:lnTo>
                  <a:pt x="3450" y="4867"/>
                </a:lnTo>
                <a:lnTo>
                  <a:pt x="3349" y="4867"/>
                </a:lnTo>
                <a:lnTo>
                  <a:pt x="3241" y="4867"/>
                </a:lnTo>
                <a:lnTo>
                  <a:pt x="3129" y="4867"/>
                </a:lnTo>
                <a:lnTo>
                  <a:pt x="3013" y="4867"/>
                </a:lnTo>
                <a:lnTo>
                  <a:pt x="2891" y="4867"/>
                </a:lnTo>
                <a:lnTo>
                  <a:pt x="2767" y="4867"/>
                </a:lnTo>
                <a:lnTo>
                  <a:pt x="2641" y="4867"/>
                </a:lnTo>
                <a:lnTo>
                  <a:pt x="2513" y="4867"/>
                </a:lnTo>
                <a:lnTo>
                  <a:pt x="2386" y="4867"/>
                </a:lnTo>
                <a:lnTo>
                  <a:pt x="2256" y="4867"/>
                </a:lnTo>
                <a:lnTo>
                  <a:pt x="2127" y="4867"/>
                </a:lnTo>
                <a:lnTo>
                  <a:pt x="1999" y="4867"/>
                </a:lnTo>
                <a:lnTo>
                  <a:pt x="1873" y="4867"/>
                </a:lnTo>
                <a:lnTo>
                  <a:pt x="1749" y="4867"/>
                </a:lnTo>
                <a:lnTo>
                  <a:pt x="1629" y="4867"/>
                </a:lnTo>
                <a:lnTo>
                  <a:pt x="1511" y="4867"/>
                </a:lnTo>
                <a:lnTo>
                  <a:pt x="1399" y="4867"/>
                </a:lnTo>
                <a:lnTo>
                  <a:pt x="1291" y="4867"/>
                </a:lnTo>
                <a:lnTo>
                  <a:pt x="1190" y="4867"/>
                </a:lnTo>
                <a:lnTo>
                  <a:pt x="1093" y="4867"/>
                </a:lnTo>
                <a:lnTo>
                  <a:pt x="1006" y="4867"/>
                </a:lnTo>
                <a:lnTo>
                  <a:pt x="926" y="4867"/>
                </a:lnTo>
                <a:lnTo>
                  <a:pt x="853" y="4867"/>
                </a:lnTo>
                <a:lnTo>
                  <a:pt x="790" y="4867"/>
                </a:lnTo>
                <a:lnTo>
                  <a:pt x="737" y="4865"/>
                </a:lnTo>
                <a:lnTo>
                  <a:pt x="695" y="4865"/>
                </a:lnTo>
                <a:lnTo>
                  <a:pt x="664" y="4865"/>
                </a:lnTo>
                <a:lnTo>
                  <a:pt x="644" y="4865"/>
                </a:lnTo>
                <a:lnTo>
                  <a:pt x="637" y="4865"/>
                </a:lnTo>
                <a:lnTo>
                  <a:pt x="639" y="4862"/>
                </a:lnTo>
                <a:lnTo>
                  <a:pt x="647" y="4849"/>
                </a:lnTo>
                <a:lnTo>
                  <a:pt x="659" y="4831"/>
                </a:lnTo>
                <a:lnTo>
                  <a:pt x="674" y="4804"/>
                </a:lnTo>
                <a:lnTo>
                  <a:pt x="694" y="4771"/>
                </a:lnTo>
                <a:lnTo>
                  <a:pt x="719" y="4733"/>
                </a:lnTo>
                <a:lnTo>
                  <a:pt x="745" y="4688"/>
                </a:lnTo>
                <a:lnTo>
                  <a:pt x="775" y="4638"/>
                </a:lnTo>
                <a:lnTo>
                  <a:pt x="808" y="4584"/>
                </a:lnTo>
                <a:lnTo>
                  <a:pt x="843" y="4524"/>
                </a:lnTo>
                <a:lnTo>
                  <a:pt x="881" y="4461"/>
                </a:lnTo>
                <a:lnTo>
                  <a:pt x="923" y="4394"/>
                </a:lnTo>
                <a:lnTo>
                  <a:pt x="964" y="4326"/>
                </a:lnTo>
                <a:lnTo>
                  <a:pt x="1007" y="4254"/>
                </a:lnTo>
                <a:lnTo>
                  <a:pt x="1054" y="4179"/>
                </a:lnTo>
                <a:lnTo>
                  <a:pt x="1098" y="4103"/>
                </a:lnTo>
                <a:lnTo>
                  <a:pt x="1147" y="4025"/>
                </a:lnTo>
                <a:lnTo>
                  <a:pt x="1195" y="3947"/>
                </a:lnTo>
                <a:lnTo>
                  <a:pt x="1243" y="3867"/>
                </a:lnTo>
                <a:lnTo>
                  <a:pt x="1291" y="3788"/>
                </a:lnTo>
                <a:lnTo>
                  <a:pt x="1339" y="3708"/>
                </a:lnTo>
                <a:lnTo>
                  <a:pt x="1387" y="3628"/>
                </a:lnTo>
                <a:lnTo>
                  <a:pt x="1433" y="3550"/>
                </a:lnTo>
                <a:lnTo>
                  <a:pt x="1480" y="3474"/>
                </a:lnTo>
                <a:lnTo>
                  <a:pt x="1525" y="3400"/>
                </a:lnTo>
                <a:lnTo>
                  <a:pt x="1568" y="3328"/>
                </a:lnTo>
                <a:lnTo>
                  <a:pt x="1611" y="3259"/>
                </a:lnTo>
                <a:lnTo>
                  <a:pt x="1651" y="3192"/>
                </a:lnTo>
                <a:lnTo>
                  <a:pt x="1689" y="3129"/>
                </a:lnTo>
                <a:lnTo>
                  <a:pt x="1724" y="3071"/>
                </a:lnTo>
                <a:lnTo>
                  <a:pt x="1757" y="3017"/>
                </a:lnTo>
                <a:lnTo>
                  <a:pt x="1787" y="2968"/>
                </a:lnTo>
                <a:lnTo>
                  <a:pt x="1813" y="2924"/>
                </a:lnTo>
                <a:lnTo>
                  <a:pt x="1837" y="2886"/>
                </a:lnTo>
                <a:lnTo>
                  <a:pt x="1856" y="2852"/>
                </a:lnTo>
                <a:lnTo>
                  <a:pt x="1873" y="2826"/>
                </a:lnTo>
                <a:lnTo>
                  <a:pt x="1885" y="2808"/>
                </a:lnTo>
                <a:lnTo>
                  <a:pt x="1891" y="2796"/>
                </a:lnTo>
                <a:lnTo>
                  <a:pt x="1893" y="2791"/>
                </a:lnTo>
                <a:lnTo>
                  <a:pt x="1893" y="2076"/>
                </a:lnTo>
                <a:close/>
                <a:moveTo>
                  <a:pt x="1637" y="252"/>
                </a:moveTo>
                <a:lnTo>
                  <a:pt x="1637" y="2720"/>
                </a:lnTo>
                <a:lnTo>
                  <a:pt x="428" y="4715"/>
                </a:lnTo>
                <a:lnTo>
                  <a:pt x="397" y="4771"/>
                </a:lnTo>
                <a:lnTo>
                  <a:pt x="374" y="4822"/>
                </a:lnTo>
                <a:lnTo>
                  <a:pt x="357" y="4869"/>
                </a:lnTo>
                <a:lnTo>
                  <a:pt x="347" y="4912"/>
                </a:lnTo>
                <a:lnTo>
                  <a:pt x="342" y="4948"/>
                </a:lnTo>
                <a:lnTo>
                  <a:pt x="342" y="4978"/>
                </a:lnTo>
                <a:lnTo>
                  <a:pt x="347" y="5005"/>
                </a:lnTo>
                <a:lnTo>
                  <a:pt x="355" y="5025"/>
                </a:lnTo>
                <a:lnTo>
                  <a:pt x="369" y="5041"/>
                </a:lnTo>
                <a:lnTo>
                  <a:pt x="388" y="5059"/>
                </a:lnTo>
                <a:lnTo>
                  <a:pt x="415" y="5076"/>
                </a:lnTo>
                <a:lnTo>
                  <a:pt x="448" y="5091"/>
                </a:lnTo>
                <a:lnTo>
                  <a:pt x="490" y="5104"/>
                </a:lnTo>
                <a:lnTo>
                  <a:pt x="538" y="5114"/>
                </a:lnTo>
                <a:lnTo>
                  <a:pt x="594" y="5121"/>
                </a:lnTo>
                <a:lnTo>
                  <a:pt x="659" y="5122"/>
                </a:lnTo>
                <a:lnTo>
                  <a:pt x="3999" y="5122"/>
                </a:lnTo>
                <a:lnTo>
                  <a:pt x="4064" y="5121"/>
                </a:lnTo>
                <a:lnTo>
                  <a:pt x="4121" y="5114"/>
                </a:lnTo>
                <a:lnTo>
                  <a:pt x="4169" y="5104"/>
                </a:lnTo>
                <a:lnTo>
                  <a:pt x="4210" y="5091"/>
                </a:lnTo>
                <a:lnTo>
                  <a:pt x="4243" y="5076"/>
                </a:lnTo>
                <a:lnTo>
                  <a:pt x="4270" y="5059"/>
                </a:lnTo>
                <a:lnTo>
                  <a:pt x="4290" y="5041"/>
                </a:lnTo>
                <a:lnTo>
                  <a:pt x="4303" y="5025"/>
                </a:lnTo>
                <a:lnTo>
                  <a:pt x="4310" y="5005"/>
                </a:lnTo>
                <a:lnTo>
                  <a:pt x="4315" y="4978"/>
                </a:lnTo>
                <a:lnTo>
                  <a:pt x="4316" y="4948"/>
                </a:lnTo>
                <a:lnTo>
                  <a:pt x="4311" y="4912"/>
                </a:lnTo>
                <a:lnTo>
                  <a:pt x="4301" y="4869"/>
                </a:lnTo>
                <a:lnTo>
                  <a:pt x="4285" y="4822"/>
                </a:lnTo>
                <a:lnTo>
                  <a:pt x="4262" y="4771"/>
                </a:lnTo>
                <a:lnTo>
                  <a:pt x="4230" y="4715"/>
                </a:lnTo>
                <a:lnTo>
                  <a:pt x="3021" y="2720"/>
                </a:lnTo>
                <a:lnTo>
                  <a:pt x="3021" y="1819"/>
                </a:lnTo>
                <a:lnTo>
                  <a:pt x="3019" y="1819"/>
                </a:lnTo>
                <a:lnTo>
                  <a:pt x="3019" y="252"/>
                </a:lnTo>
                <a:lnTo>
                  <a:pt x="1637" y="252"/>
                </a:lnTo>
                <a:close/>
                <a:moveTo>
                  <a:pt x="1045" y="0"/>
                </a:moveTo>
                <a:lnTo>
                  <a:pt x="3600" y="0"/>
                </a:lnTo>
                <a:lnTo>
                  <a:pt x="3600" y="470"/>
                </a:lnTo>
                <a:lnTo>
                  <a:pt x="3361" y="470"/>
                </a:lnTo>
                <a:lnTo>
                  <a:pt x="3361" y="2625"/>
                </a:lnTo>
                <a:lnTo>
                  <a:pt x="4522" y="4537"/>
                </a:lnTo>
                <a:lnTo>
                  <a:pt x="4565" y="4618"/>
                </a:lnTo>
                <a:lnTo>
                  <a:pt x="4602" y="4695"/>
                </a:lnTo>
                <a:lnTo>
                  <a:pt x="4628" y="4771"/>
                </a:lnTo>
                <a:lnTo>
                  <a:pt x="4646" y="4844"/>
                </a:lnTo>
                <a:lnTo>
                  <a:pt x="4655" y="4915"/>
                </a:lnTo>
                <a:lnTo>
                  <a:pt x="4656" y="4983"/>
                </a:lnTo>
                <a:lnTo>
                  <a:pt x="4650" y="5046"/>
                </a:lnTo>
                <a:lnTo>
                  <a:pt x="4636" y="5107"/>
                </a:lnTo>
                <a:lnTo>
                  <a:pt x="4613" y="5166"/>
                </a:lnTo>
                <a:lnTo>
                  <a:pt x="4583" y="5219"/>
                </a:lnTo>
                <a:lnTo>
                  <a:pt x="4547" y="5267"/>
                </a:lnTo>
                <a:lnTo>
                  <a:pt x="4502" y="5310"/>
                </a:lnTo>
                <a:lnTo>
                  <a:pt x="4451" y="5350"/>
                </a:lnTo>
                <a:lnTo>
                  <a:pt x="4391" y="5383"/>
                </a:lnTo>
                <a:lnTo>
                  <a:pt x="4326" y="5411"/>
                </a:lnTo>
                <a:lnTo>
                  <a:pt x="4253" y="5434"/>
                </a:lnTo>
                <a:lnTo>
                  <a:pt x="4175" y="5451"/>
                </a:lnTo>
                <a:lnTo>
                  <a:pt x="4091" y="5461"/>
                </a:lnTo>
                <a:lnTo>
                  <a:pt x="3999" y="5464"/>
                </a:lnTo>
                <a:lnTo>
                  <a:pt x="659" y="5464"/>
                </a:lnTo>
                <a:lnTo>
                  <a:pt x="568" y="5461"/>
                </a:lnTo>
                <a:lnTo>
                  <a:pt x="483" y="5451"/>
                </a:lnTo>
                <a:lnTo>
                  <a:pt x="403" y="5434"/>
                </a:lnTo>
                <a:lnTo>
                  <a:pt x="332" y="5411"/>
                </a:lnTo>
                <a:lnTo>
                  <a:pt x="266" y="5383"/>
                </a:lnTo>
                <a:lnTo>
                  <a:pt x="208" y="5350"/>
                </a:lnTo>
                <a:lnTo>
                  <a:pt x="156" y="5310"/>
                </a:lnTo>
                <a:lnTo>
                  <a:pt x="111" y="5267"/>
                </a:lnTo>
                <a:lnTo>
                  <a:pt x="73" y="5219"/>
                </a:lnTo>
                <a:lnTo>
                  <a:pt x="43" y="5166"/>
                </a:lnTo>
                <a:lnTo>
                  <a:pt x="22" y="5107"/>
                </a:lnTo>
                <a:lnTo>
                  <a:pt x="7" y="5046"/>
                </a:lnTo>
                <a:lnTo>
                  <a:pt x="0" y="4983"/>
                </a:lnTo>
                <a:lnTo>
                  <a:pt x="2" y="4915"/>
                </a:lnTo>
                <a:lnTo>
                  <a:pt x="12" y="4844"/>
                </a:lnTo>
                <a:lnTo>
                  <a:pt x="30" y="4771"/>
                </a:lnTo>
                <a:lnTo>
                  <a:pt x="57" y="4695"/>
                </a:lnTo>
                <a:lnTo>
                  <a:pt x="92" y="4618"/>
                </a:lnTo>
                <a:lnTo>
                  <a:pt x="136" y="4537"/>
                </a:lnTo>
                <a:lnTo>
                  <a:pt x="1296" y="2625"/>
                </a:lnTo>
                <a:lnTo>
                  <a:pt x="1296" y="470"/>
                </a:lnTo>
                <a:lnTo>
                  <a:pt x="1045" y="470"/>
                </a:lnTo>
                <a:lnTo>
                  <a:pt x="1045" y="0"/>
                </a:lnTo>
                <a:close/>
              </a:path>
            </a:pathLst>
          </a:custGeom>
          <a:solidFill>
            <a:sysClr val="window" lastClr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46" name="Group 1475">
            <a:extLst>
              <a:ext uri="{FF2B5EF4-FFF2-40B4-BE49-F238E27FC236}">
                <a16:creationId xmlns:a16="http://schemas.microsoft.com/office/drawing/2014/main" xmlns="" id="{72F4085B-291F-4499-9793-9DC95DB1FC3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544216" y="2839200"/>
            <a:ext cx="429786" cy="402642"/>
            <a:chOff x="3993" y="3868"/>
            <a:chExt cx="190" cy="178"/>
          </a:xfrm>
          <a:solidFill>
            <a:sysClr val="window" lastClr="FFFFFF"/>
          </a:solidFill>
        </p:grpSpPr>
        <p:sp>
          <p:nvSpPr>
            <p:cNvPr id="47" name="Freeform 1477">
              <a:extLst>
                <a:ext uri="{FF2B5EF4-FFF2-40B4-BE49-F238E27FC236}">
                  <a16:creationId xmlns:a16="http://schemas.microsoft.com/office/drawing/2014/main" xmlns="" id="{507A15AB-5463-4B73-BC32-F5FF13DA90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93" y="3974"/>
              <a:ext cx="120" cy="72"/>
            </a:xfrm>
            <a:custGeom>
              <a:avLst/>
              <a:gdLst>
                <a:gd name="T0" fmla="*/ 876 w 2153"/>
                <a:gd name="T1" fmla="*/ 235 h 1301"/>
                <a:gd name="T2" fmla="*/ 757 w 2153"/>
                <a:gd name="T3" fmla="*/ 289 h 1301"/>
                <a:gd name="T4" fmla="*/ 665 w 2153"/>
                <a:gd name="T5" fmla="*/ 381 h 1301"/>
                <a:gd name="T6" fmla="*/ 608 w 2153"/>
                <a:gd name="T7" fmla="*/ 502 h 1301"/>
                <a:gd name="T8" fmla="*/ 574 w 2153"/>
                <a:gd name="T9" fmla="*/ 558 h 1301"/>
                <a:gd name="T10" fmla="*/ 514 w 2153"/>
                <a:gd name="T11" fmla="*/ 584 h 1301"/>
                <a:gd name="T12" fmla="*/ 428 w 2153"/>
                <a:gd name="T13" fmla="*/ 587 h 1301"/>
                <a:gd name="T14" fmla="*/ 323 w 2153"/>
                <a:gd name="T15" fmla="*/ 632 h 1301"/>
                <a:gd name="T16" fmla="*/ 250 w 2153"/>
                <a:gd name="T17" fmla="*/ 717 h 1301"/>
                <a:gd name="T18" fmla="*/ 223 w 2153"/>
                <a:gd name="T19" fmla="*/ 830 h 1301"/>
                <a:gd name="T20" fmla="*/ 250 w 2153"/>
                <a:gd name="T21" fmla="*/ 943 h 1301"/>
                <a:gd name="T22" fmla="*/ 323 w 2153"/>
                <a:gd name="T23" fmla="*/ 1029 h 1301"/>
                <a:gd name="T24" fmla="*/ 428 w 2153"/>
                <a:gd name="T25" fmla="*/ 1073 h 1301"/>
                <a:gd name="T26" fmla="*/ 1662 w 2153"/>
                <a:gd name="T27" fmla="*/ 1072 h 1301"/>
                <a:gd name="T28" fmla="*/ 1785 w 2153"/>
                <a:gd name="T29" fmla="*/ 1023 h 1301"/>
                <a:gd name="T30" fmla="*/ 1878 w 2153"/>
                <a:gd name="T31" fmla="*/ 929 h 1301"/>
                <a:gd name="T32" fmla="*/ 1926 w 2153"/>
                <a:gd name="T33" fmla="*/ 806 h 1301"/>
                <a:gd name="T34" fmla="*/ 1918 w 2153"/>
                <a:gd name="T35" fmla="*/ 674 h 1301"/>
                <a:gd name="T36" fmla="*/ 1857 w 2153"/>
                <a:gd name="T37" fmla="*/ 564 h 1301"/>
                <a:gd name="T38" fmla="*/ 1758 w 2153"/>
                <a:gd name="T39" fmla="*/ 488 h 1301"/>
                <a:gd name="T40" fmla="*/ 1631 w 2153"/>
                <a:gd name="T41" fmla="*/ 460 h 1301"/>
                <a:gd name="T42" fmla="*/ 1530 w 2153"/>
                <a:gd name="T43" fmla="*/ 478 h 1301"/>
                <a:gd name="T44" fmla="*/ 1447 w 2153"/>
                <a:gd name="T45" fmla="*/ 519 h 1301"/>
                <a:gd name="T46" fmla="*/ 1375 w 2153"/>
                <a:gd name="T47" fmla="*/ 521 h 1301"/>
                <a:gd name="T48" fmla="*/ 1317 w 2153"/>
                <a:gd name="T49" fmla="*/ 478 h 1301"/>
                <a:gd name="T50" fmla="*/ 1263 w 2153"/>
                <a:gd name="T51" fmla="*/ 378 h 1301"/>
                <a:gd name="T52" fmla="*/ 1170 w 2153"/>
                <a:gd name="T53" fmla="*/ 288 h 1301"/>
                <a:gd name="T54" fmla="*/ 1052 w 2153"/>
                <a:gd name="T55" fmla="*/ 235 h 1301"/>
                <a:gd name="T56" fmla="*/ 965 w 2153"/>
                <a:gd name="T57" fmla="*/ 0 h 1301"/>
                <a:gd name="T58" fmla="*/ 1139 w 2153"/>
                <a:gd name="T59" fmla="*/ 27 h 1301"/>
                <a:gd name="T60" fmla="*/ 1295 w 2153"/>
                <a:gd name="T61" fmla="*/ 101 h 1301"/>
                <a:gd name="T62" fmla="*/ 1422 w 2153"/>
                <a:gd name="T63" fmla="*/ 219 h 1301"/>
                <a:gd name="T64" fmla="*/ 1542 w 2153"/>
                <a:gd name="T65" fmla="*/ 243 h 1301"/>
                <a:gd name="T66" fmla="*/ 1688 w 2153"/>
                <a:gd name="T67" fmla="*/ 238 h 1301"/>
                <a:gd name="T68" fmla="*/ 1846 w 2153"/>
                <a:gd name="T69" fmla="*/ 282 h 1301"/>
                <a:gd name="T70" fmla="*/ 1980 w 2153"/>
                <a:gd name="T71" fmla="*/ 371 h 1301"/>
                <a:gd name="T72" fmla="*/ 2082 w 2153"/>
                <a:gd name="T73" fmla="*/ 495 h 1301"/>
                <a:gd name="T74" fmla="*/ 2141 w 2153"/>
                <a:gd name="T75" fmla="*/ 648 h 1301"/>
                <a:gd name="T76" fmla="*/ 2150 w 2153"/>
                <a:gd name="T77" fmla="*/ 818 h 1301"/>
                <a:gd name="T78" fmla="*/ 2104 w 2153"/>
                <a:gd name="T79" fmla="*/ 981 h 1301"/>
                <a:gd name="T80" fmla="*/ 2013 w 2153"/>
                <a:gd name="T81" fmla="*/ 1119 h 1301"/>
                <a:gd name="T82" fmla="*/ 1886 w 2153"/>
                <a:gd name="T83" fmla="*/ 1225 h 1301"/>
                <a:gd name="T84" fmla="*/ 1730 w 2153"/>
                <a:gd name="T85" fmla="*/ 1287 h 1301"/>
                <a:gd name="T86" fmla="*/ 468 w 2153"/>
                <a:gd name="T87" fmla="*/ 1301 h 1301"/>
                <a:gd name="T88" fmla="*/ 310 w 2153"/>
                <a:gd name="T89" fmla="*/ 1273 h 1301"/>
                <a:gd name="T90" fmla="*/ 175 w 2153"/>
                <a:gd name="T91" fmla="*/ 1198 h 1301"/>
                <a:gd name="T92" fmla="*/ 73 w 2153"/>
                <a:gd name="T93" fmla="*/ 1083 h 1301"/>
                <a:gd name="T94" fmla="*/ 13 w 2153"/>
                <a:gd name="T95" fmla="*/ 938 h 1301"/>
                <a:gd name="T96" fmla="*/ 3 w 2153"/>
                <a:gd name="T97" fmla="*/ 774 h 1301"/>
                <a:gd name="T98" fmla="*/ 49 w 2153"/>
                <a:gd name="T99" fmla="*/ 621 h 1301"/>
                <a:gd name="T100" fmla="*/ 140 w 2153"/>
                <a:gd name="T101" fmla="*/ 494 h 1301"/>
                <a:gd name="T102" fmla="*/ 268 w 2153"/>
                <a:gd name="T103" fmla="*/ 404 h 1301"/>
                <a:gd name="T104" fmla="*/ 421 w 2153"/>
                <a:gd name="T105" fmla="*/ 361 h 1301"/>
                <a:gd name="T106" fmla="*/ 512 w 2153"/>
                <a:gd name="T107" fmla="*/ 213 h 1301"/>
                <a:gd name="T108" fmla="*/ 638 w 2153"/>
                <a:gd name="T109" fmla="*/ 100 h 1301"/>
                <a:gd name="T110" fmla="*/ 792 w 2153"/>
                <a:gd name="T111" fmla="*/ 27 h 1301"/>
                <a:gd name="T112" fmla="*/ 965 w 2153"/>
                <a:gd name="T113" fmla="*/ 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153" h="1301">
                  <a:moveTo>
                    <a:pt x="965" y="225"/>
                  </a:moveTo>
                  <a:lnTo>
                    <a:pt x="920" y="228"/>
                  </a:lnTo>
                  <a:lnTo>
                    <a:pt x="876" y="235"/>
                  </a:lnTo>
                  <a:lnTo>
                    <a:pt x="834" y="249"/>
                  </a:lnTo>
                  <a:lnTo>
                    <a:pt x="795" y="267"/>
                  </a:lnTo>
                  <a:lnTo>
                    <a:pt x="757" y="289"/>
                  </a:lnTo>
                  <a:lnTo>
                    <a:pt x="723" y="316"/>
                  </a:lnTo>
                  <a:lnTo>
                    <a:pt x="692" y="346"/>
                  </a:lnTo>
                  <a:lnTo>
                    <a:pt x="665" y="381"/>
                  </a:lnTo>
                  <a:lnTo>
                    <a:pt x="642" y="418"/>
                  </a:lnTo>
                  <a:lnTo>
                    <a:pt x="623" y="459"/>
                  </a:lnTo>
                  <a:lnTo>
                    <a:pt x="608" y="502"/>
                  </a:lnTo>
                  <a:lnTo>
                    <a:pt x="601" y="524"/>
                  </a:lnTo>
                  <a:lnTo>
                    <a:pt x="589" y="543"/>
                  </a:lnTo>
                  <a:lnTo>
                    <a:pt x="574" y="558"/>
                  </a:lnTo>
                  <a:lnTo>
                    <a:pt x="555" y="571"/>
                  </a:lnTo>
                  <a:lnTo>
                    <a:pt x="535" y="579"/>
                  </a:lnTo>
                  <a:lnTo>
                    <a:pt x="514" y="584"/>
                  </a:lnTo>
                  <a:lnTo>
                    <a:pt x="491" y="584"/>
                  </a:lnTo>
                  <a:lnTo>
                    <a:pt x="468" y="583"/>
                  </a:lnTo>
                  <a:lnTo>
                    <a:pt x="428" y="587"/>
                  </a:lnTo>
                  <a:lnTo>
                    <a:pt x="391" y="596"/>
                  </a:lnTo>
                  <a:lnTo>
                    <a:pt x="355" y="611"/>
                  </a:lnTo>
                  <a:lnTo>
                    <a:pt x="323" y="632"/>
                  </a:lnTo>
                  <a:lnTo>
                    <a:pt x="295" y="656"/>
                  </a:lnTo>
                  <a:lnTo>
                    <a:pt x="270" y="684"/>
                  </a:lnTo>
                  <a:lnTo>
                    <a:pt x="250" y="717"/>
                  </a:lnTo>
                  <a:lnTo>
                    <a:pt x="235" y="752"/>
                  </a:lnTo>
                  <a:lnTo>
                    <a:pt x="226" y="790"/>
                  </a:lnTo>
                  <a:lnTo>
                    <a:pt x="223" y="830"/>
                  </a:lnTo>
                  <a:lnTo>
                    <a:pt x="226" y="870"/>
                  </a:lnTo>
                  <a:lnTo>
                    <a:pt x="235" y="907"/>
                  </a:lnTo>
                  <a:lnTo>
                    <a:pt x="250" y="943"/>
                  </a:lnTo>
                  <a:lnTo>
                    <a:pt x="270" y="976"/>
                  </a:lnTo>
                  <a:lnTo>
                    <a:pt x="295" y="1004"/>
                  </a:lnTo>
                  <a:lnTo>
                    <a:pt x="323" y="1029"/>
                  </a:lnTo>
                  <a:lnTo>
                    <a:pt x="355" y="1049"/>
                  </a:lnTo>
                  <a:lnTo>
                    <a:pt x="391" y="1064"/>
                  </a:lnTo>
                  <a:lnTo>
                    <a:pt x="428" y="1073"/>
                  </a:lnTo>
                  <a:lnTo>
                    <a:pt x="468" y="1076"/>
                  </a:lnTo>
                  <a:lnTo>
                    <a:pt x="1617" y="1075"/>
                  </a:lnTo>
                  <a:lnTo>
                    <a:pt x="1662" y="1072"/>
                  </a:lnTo>
                  <a:lnTo>
                    <a:pt x="1705" y="1062"/>
                  </a:lnTo>
                  <a:lnTo>
                    <a:pt x="1746" y="1045"/>
                  </a:lnTo>
                  <a:lnTo>
                    <a:pt x="1785" y="1023"/>
                  </a:lnTo>
                  <a:lnTo>
                    <a:pt x="1820" y="996"/>
                  </a:lnTo>
                  <a:lnTo>
                    <a:pt x="1851" y="964"/>
                  </a:lnTo>
                  <a:lnTo>
                    <a:pt x="1878" y="929"/>
                  </a:lnTo>
                  <a:lnTo>
                    <a:pt x="1900" y="891"/>
                  </a:lnTo>
                  <a:lnTo>
                    <a:pt x="1917" y="850"/>
                  </a:lnTo>
                  <a:lnTo>
                    <a:pt x="1926" y="806"/>
                  </a:lnTo>
                  <a:lnTo>
                    <a:pt x="1930" y="761"/>
                  </a:lnTo>
                  <a:lnTo>
                    <a:pt x="1927" y="717"/>
                  </a:lnTo>
                  <a:lnTo>
                    <a:pt x="1918" y="674"/>
                  </a:lnTo>
                  <a:lnTo>
                    <a:pt x="1902" y="634"/>
                  </a:lnTo>
                  <a:lnTo>
                    <a:pt x="1882" y="597"/>
                  </a:lnTo>
                  <a:lnTo>
                    <a:pt x="1857" y="564"/>
                  </a:lnTo>
                  <a:lnTo>
                    <a:pt x="1827" y="533"/>
                  </a:lnTo>
                  <a:lnTo>
                    <a:pt x="1794" y="508"/>
                  </a:lnTo>
                  <a:lnTo>
                    <a:pt x="1758" y="488"/>
                  </a:lnTo>
                  <a:lnTo>
                    <a:pt x="1717" y="472"/>
                  </a:lnTo>
                  <a:lnTo>
                    <a:pt x="1675" y="463"/>
                  </a:lnTo>
                  <a:lnTo>
                    <a:pt x="1631" y="460"/>
                  </a:lnTo>
                  <a:lnTo>
                    <a:pt x="1597" y="462"/>
                  </a:lnTo>
                  <a:lnTo>
                    <a:pt x="1564" y="467"/>
                  </a:lnTo>
                  <a:lnTo>
                    <a:pt x="1530" y="478"/>
                  </a:lnTo>
                  <a:lnTo>
                    <a:pt x="1499" y="491"/>
                  </a:lnTo>
                  <a:lnTo>
                    <a:pt x="1469" y="508"/>
                  </a:lnTo>
                  <a:lnTo>
                    <a:pt x="1447" y="519"/>
                  </a:lnTo>
                  <a:lnTo>
                    <a:pt x="1424" y="525"/>
                  </a:lnTo>
                  <a:lnTo>
                    <a:pt x="1399" y="526"/>
                  </a:lnTo>
                  <a:lnTo>
                    <a:pt x="1375" y="521"/>
                  </a:lnTo>
                  <a:lnTo>
                    <a:pt x="1353" y="511"/>
                  </a:lnTo>
                  <a:lnTo>
                    <a:pt x="1334" y="496"/>
                  </a:lnTo>
                  <a:lnTo>
                    <a:pt x="1317" y="478"/>
                  </a:lnTo>
                  <a:lnTo>
                    <a:pt x="1305" y="456"/>
                  </a:lnTo>
                  <a:lnTo>
                    <a:pt x="1287" y="416"/>
                  </a:lnTo>
                  <a:lnTo>
                    <a:pt x="1263" y="378"/>
                  </a:lnTo>
                  <a:lnTo>
                    <a:pt x="1236" y="344"/>
                  </a:lnTo>
                  <a:lnTo>
                    <a:pt x="1204" y="314"/>
                  </a:lnTo>
                  <a:lnTo>
                    <a:pt x="1170" y="288"/>
                  </a:lnTo>
                  <a:lnTo>
                    <a:pt x="1133" y="266"/>
                  </a:lnTo>
                  <a:lnTo>
                    <a:pt x="1094" y="248"/>
                  </a:lnTo>
                  <a:lnTo>
                    <a:pt x="1052" y="235"/>
                  </a:lnTo>
                  <a:lnTo>
                    <a:pt x="1008" y="227"/>
                  </a:lnTo>
                  <a:lnTo>
                    <a:pt x="965" y="225"/>
                  </a:lnTo>
                  <a:close/>
                  <a:moveTo>
                    <a:pt x="965" y="0"/>
                  </a:moveTo>
                  <a:lnTo>
                    <a:pt x="1024" y="4"/>
                  </a:lnTo>
                  <a:lnTo>
                    <a:pt x="1082" y="12"/>
                  </a:lnTo>
                  <a:lnTo>
                    <a:pt x="1139" y="27"/>
                  </a:lnTo>
                  <a:lnTo>
                    <a:pt x="1194" y="47"/>
                  </a:lnTo>
                  <a:lnTo>
                    <a:pt x="1245" y="72"/>
                  </a:lnTo>
                  <a:lnTo>
                    <a:pt x="1295" y="101"/>
                  </a:lnTo>
                  <a:lnTo>
                    <a:pt x="1341" y="136"/>
                  </a:lnTo>
                  <a:lnTo>
                    <a:pt x="1384" y="176"/>
                  </a:lnTo>
                  <a:lnTo>
                    <a:pt x="1422" y="219"/>
                  </a:lnTo>
                  <a:lnTo>
                    <a:pt x="1456" y="266"/>
                  </a:lnTo>
                  <a:lnTo>
                    <a:pt x="1499" y="252"/>
                  </a:lnTo>
                  <a:lnTo>
                    <a:pt x="1542" y="243"/>
                  </a:lnTo>
                  <a:lnTo>
                    <a:pt x="1587" y="237"/>
                  </a:lnTo>
                  <a:lnTo>
                    <a:pt x="1631" y="235"/>
                  </a:lnTo>
                  <a:lnTo>
                    <a:pt x="1688" y="238"/>
                  </a:lnTo>
                  <a:lnTo>
                    <a:pt x="1743" y="248"/>
                  </a:lnTo>
                  <a:lnTo>
                    <a:pt x="1796" y="263"/>
                  </a:lnTo>
                  <a:lnTo>
                    <a:pt x="1846" y="282"/>
                  </a:lnTo>
                  <a:lnTo>
                    <a:pt x="1894" y="307"/>
                  </a:lnTo>
                  <a:lnTo>
                    <a:pt x="1939" y="337"/>
                  </a:lnTo>
                  <a:lnTo>
                    <a:pt x="1980" y="371"/>
                  </a:lnTo>
                  <a:lnTo>
                    <a:pt x="2018" y="408"/>
                  </a:lnTo>
                  <a:lnTo>
                    <a:pt x="2052" y="450"/>
                  </a:lnTo>
                  <a:lnTo>
                    <a:pt x="2082" y="495"/>
                  </a:lnTo>
                  <a:lnTo>
                    <a:pt x="2107" y="544"/>
                  </a:lnTo>
                  <a:lnTo>
                    <a:pt x="2126" y="595"/>
                  </a:lnTo>
                  <a:lnTo>
                    <a:pt x="2141" y="648"/>
                  </a:lnTo>
                  <a:lnTo>
                    <a:pt x="2150" y="703"/>
                  </a:lnTo>
                  <a:lnTo>
                    <a:pt x="2153" y="761"/>
                  </a:lnTo>
                  <a:lnTo>
                    <a:pt x="2150" y="818"/>
                  </a:lnTo>
                  <a:lnTo>
                    <a:pt x="2141" y="875"/>
                  </a:lnTo>
                  <a:lnTo>
                    <a:pt x="2125" y="928"/>
                  </a:lnTo>
                  <a:lnTo>
                    <a:pt x="2104" y="981"/>
                  </a:lnTo>
                  <a:lnTo>
                    <a:pt x="2078" y="1030"/>
                  </a:lnTo>
                  <a:lnTo>
                    <a:pt x="2048" y="1076"/>
                  </a:lnTo>
                  <a:lnTo>
                    <a:pt x="2013" y="1119"/>
                  </a:lnTo>
                  <a:lnTo>
                    <a:pt x="1974" y="1159"/>
                  </a:lnTo>
                  <a:lnTo>
                    <a:pt x="1932" y="1194"/>
                  </a:lnTo>
                  <a:lnTo>
                    <a:pt x="1886" y="1225"/>
                  </a:lnTo>
                  <a:lnTo>
                    <a:pt x="1837" y="1251"/>
                  </a:lnTo>
                  <a:lnTo>
                    <a:pt x="1785" y="1272"/>
                  </a:lnTo>
                  <a:lnTo>
                    <a:pt x="1730" y="1287"/>
                  </a:lnTo>
                  <a:lnTo>
                    <a:pt x="1675" y="1296"/>
                  </a:lnTo>
                  <a:lnTo>
                    <a:pt x="1617" y="1300"/>
                  </a:lnTo>
                  <a:lnTo>
                    <a:pt x="468" y="1301"/>
                  </a:lnTo>
                  <a:lnTo>
                    <a:pt x="414" y="1298"/>
                  </a:lnTo>
                  <a:lnTo>
                    <a:pt x="360" y="1288"/>
                  </a:lnTo>
                  <a:lnTo>
                    <a:pt x="310" y="1273"/>
                  </a:lnTo>
                  <a:lnTo>
                    <a:pt x="263" y="1253"/>
                  </a:lnTo>
                  <a:lnTo>
                    <a:pt x="217" y="1227"/>
                  </a:lnTo>
                  <a:lnTo>
                    <a:pt x="175" y="1198"/>
                  </a:lnTo>
                  <a:lnTo>
                    <a:pt x="138" y="1163"/>
                  </a:lnTo>
                  <a:lnTo>
                    <a:pt x="103" y="1125"/>
                  </a:lnTo>
                  <a:lnTo>
                    <a:pt x="73" y="1083"/>
                  </a:lnTo>
                  <a:lnTo>
                    <a:pt x="48" y="1037"/>
                  </a:lnTo>
                  <a:lnTo>
                    <a:pt x="27" y="989"/>
                  </a:lnTo>
                  <a:lnTo>
                    <a:pt x="13" y="938"/>
                  </a:lnTo>
                  <a:lnTo>
                    <a:pt x="3" y="885"/>
                  </a:lnTo>
                  <a:lnTo>
                    <a:pt x="0" y="830"/>
                  </a:lnTo>
                  <a:lnTo>
                    <a:pt x="3" y="774"/>
                  </a:lnTo>
                  <a:lnTo>
                    <a:pt x="13" y="721"/>
                  </a:lnTo>
                  <a:lnTo>
                    <a:pt x="28" y="669"/>
                  </a:lnTo>
                  <a:lnTo>
                    <a:pt x="49" y="621"/>
                  </a:lnTo>
                  <a:lnTo>
                    <a:pt x="75" y="575"/>
                  </a:lnTo>
                  <a:lnTo>
                    <a:pt x="105" y="533"/>
                  </a:lnTo>
                  <a:lnTo>
                    <a:pt x="140" y="494"/>
                  </a:lnTo>
                  <a:lnTo>
                    <a:pt x="179" y="460"/>
                  </a:lnTo>
                  <a:lnTo>
                    <a:pt x="222" y="429"/>
                  </a:lnTo>
                  <a:lnTo>
                    <a:pt x="268" y="404"/>
                  </a:lnTo>
                  <a:lnTo>
                    <a:pt x="317" y="384"/>
                  </a:lnTo>
                  <a:lnTo>
                    <a:pt x="368" y="370"/>
                  </a:lnTo>
                  <a:lnTo>
                    <a:pt x="421" y="361"/>
                  </a:lnTo>
                  <a:lnTo>
                    <a:pt x="447" y="309"/>
                  </a:lnTo>
                  <a:lnTo>
                    <a:pt x="477" y="259"/>
                  </a:lnTo>
                  <a:lnTo>
                    <a:pt x="512" y="213"/>
                  </a:lnTo>
                  <a:lnTo>
                    <a:pt x="550" y="171"/>
                  </a:lnTo>
                  <a:lnTo>
                    <a:pt x="592" y="134"/>
                  </a:lnTo>
                  <a:lnTo>
                    <a:pt x="638" y="100"/>
                  </a:lnTo>
                  <a:lnTo>
                    <a:pt x="687" y="71"/>
                  </a:lnTo>
                  <a:lnTo>
                    <a:pt x="738" y="46"/>
                  </a:lnTo>
                  <a:lnTo>
                    <a:pt x="792" y="27"/>
                  </a:lnTo>
                  <a:lnTo>
                    <a:pt x="848" y="12"/>
                  </a:lnTo>
                  <a:lnTo>
                    <a:pt x="905" y="4"/>
                  </a:lnTo>
                  <a:lnTo>
                    <a:pt x="9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8" name="Freeform 1478">
              <a:extLst>
                <a:ext uri="{FF2B5EF4-FFF2-40B4-BE49-F238E27FC236}">
                  <a16:creationId xmlns:a16="http://schemas.microsoft.com/office/drawing/2014/main" xmlns="" id="{A3856AF6-D372-4629-B4AC-4D542E90D3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3" y="3868"/>
              <a:ext cx="120" cy="66"/>
            </a:xfrm>
            <a:custGeom>
              <a:avLst/>
              <a:gdLst>
                <a:gd name="T0" fmla="*/ 1008 w 2157"/>
                <a:gd name="T1" fmla="*/ 3 h 1203"/>
                <a:gd name="T2" fmla="*/ 1114 w 2157"/>
                <a:gd name="T3" fmla="*/ 25 h 1203"/>
                <a:gd name="T4" fmla="*/ 1211 w 2157"/>
                <a:gd name="T5" fmla="*/ 67 h 1203"/>
                <a:gd name="T6" fmla="*/ 1297 w 2157"/>
                <a:gd name="T7" fmla="*/ 126 h 1203"/>
                <a:gd name="T8" fmla="*/ 1370 w 2157"/>
                <a:gd name="T9" fmla="*/ 200 h 1203"/>
                <a:gd name="T10" fmla="*/ 1427 w 2157"/>
                <a:gd name="T11" fmla="*/ 288 h 1203"/>
                <a:gd name="T12" fmla="*/ 1495 w 2157"/>
                <a:gd name="T13" fmla="*/ 311 h 1203"/>
                <a:gd name="T14" fmla="*/ 1591 w 2157"/>
                <a:gd name="T15" fmla="*/ 276 h 1203"/>
                <a:gd name="T16" fmla="*/ 1698 w 2157"/>
                <a:gd name="T17" fmla="*/ 263 h 1203"/>
                <a:gd name="T18" fmla="*/ 1803 w 2157"/>
                <a:gd name="T19" fmla="*/ 275 h 1203"/>
                <a:gd name="T20" fmla="*/ 1900 w 2157"/>
                <a:gd name="T21" fmla="*/ 309 h 1203"/>
                <a:gd name="T22" fmla="*/ 1985 w 2157"/>
                <a:gd name="T23" fmla="*/ 364 h 1203"/>
                <a:gd name="T24" fmla="*/ 2056 w 2157"/>
                <a:gd name="T25" fmla="*/ 436 h 1203"/>
                <a:gd name="T26" fmla="*/ 2110 w 2157"/>
                <a:gd name="T27" fmla="*/ 521 h 1203"/>
                <a:gd name="T28" fmla="*/ 2145 w 2157"/>
                <a:gd name="T29" fmla="*/ 619 h 1203"/>
                <a:gd name="T30" fmla="*/ 2157 w 2157"/>
                <a:gd name="T31" fmla="*/ 725 h 1203"/>
                <a:gd name="T32" fmla="*/ 2144 w 2157"/>
                <a:gd name="T33" fmla="*/ 832 h 1203"/>
                <a:gd name="T34" fmla="*/ 2107 w 2157"/>
                <a:gd name="T35" fmla="*/ 931 h 1203"/>
                <a:gd name="T36" fmla="*/ 2050 w 2157"/>
                <a:gd name="T37" fmla="*/ 1019 h 1203"/>
                <a:gd name="T38" fmla="*/ 1976 w 2157"/>
                <a:gd name="T39" fmla="*/ 1095 h 1203"/>
                <a:gd name="T40" fmla="*/ 1887 w 2157"/>
                <a:gd name="T41" fmla="*/ 1152 h 1203"/>
                <a:gd name="T42" fmla="*/ 1789 w 2157"/>
                <a:gd name="T43" fmla="*/ 1189 h 1203"/>
                <a:gd name="T44" fmla="*/ 1683 w 2157"/>
                <a:gd name="T45" fmla="*/ 1202 h 1203"/>
                <a:gd name="T46" fmla="*/ 1627 w 2157"/>
                <a:gd name="T47" fmla="*/ 1202 h 1203"/>
                <a:gd name="T48" fmla="*/ 1546 w 2157"/>
                <a:gd name="T49" fmla="*/ 1202 h 1203"/>
                <a:gd name="T50" fmla="*/ 1442 w 2157"/>
                <a:gd name="T51" fmla="*/ 1202 h 1203"/>
                <a:gd name="T52" fmla="*/ 1325 w 2157"/>
                <a:gd name="T53" fmla="*/ 1203 h 1203"/>
                <a:gd name="T54" fmla="*/ 1196 w 2157"/>
                <a:gd name="T55" fmla="*/ 1203 h 1203"/>
                <a:gd name="T56" fmla="*/ 1061 w 2157"/>
                <a:gd name="T57" fmla="*/ 1203 h 1203"/>
                <a:gd name="T58" fmla="*/ 926 w 2157"/>
                <a:gd name="T59" fmla="*/ 1203 h 1203"/>
                <a:gd name="T60" fmla="*/ 794 w 2157"/>
                <a:gd name="T61" fmla="*/ 1203 h 1203"/>
                <a:gd name="T62" fmla="*/ 674 w 2157"/>
                <a:gd name="T63" fmla="*/ 1203 h 1203"/>
                <a:gd name="T64" fmla="*/ 567 w 2157"/>
                <a:gd name="T65" fmla="*/ 1203 h 1203"/>
                <a:gd name="T66" fmla="*/ 480 w 2157"/>
                <a:gd name="T67" fmla="*/ 1203 h 1203"/>
                <a:gd name="T68" fmla="*/ 417 w 2157"/>
                <a:gd name="T69" fmla="*/ 1203 h 1203"/>
                <a:gd name="T70" fmla="*/ 348 w 2157"/>
                <a:gd name="T71" fmla="*/ 1200 h 1203"/>
                <a:gd name="T72" fmla="*/ 254 w 2157"/>
                <a:gd name="T73" fmla="*/ 1177 h 1203"/>
                <a:gd name="T74" fmla="*/ 169 w 2157"/>
                <a:gd name="T75" fmla="*/ 1131 h 1203"/>
                <a:gd name="T76" fmla="*/ 100 w 2157"/>
                <a:gd name="T77" fmla="*/ 1069 h 1203"/>
                <a:gd name="T78" fmla="*/ 45 w 2157"/>
                <a:gd name="T79" fmla="*/ 991 h 1203"/>
                <a:gd name="T80" fmla="*/ 11 w 2157"/>
                <a:gd name="T81" fmla="*/ 901 h 1203"/>
                <a:gd name="T82" fmla="*/ 0 w 2157"/>
                <a:gd name="T83" fmla="*/ 802 h 1203"/>
                <a:gd name="T84" fmla="*/ 11 w 2157"/>
                <a:gd name="T85" fmla="*/ 704 h 1203"/>
                <a:gd name="T86" fmla="*/ 45 w 2157"/>
                <a:gd name="T87" fmla="*/ 613 h 1203"/>
                <a:gd name="T88" fmla="*/ 100 w 2157"/>
                <a:gd name="T89" fmla="*/ 536 h 1203"/>
                <a:gd name="T90" fmla="*/ 169 w 2157"/>
                <a:gd name="T91" fmla="*/ 473 h 1203"/>
                <a:gd name="T92" fmla="*/ 254 w 2157"/>
                <a:gd name="T93" fmla="*/ 428 h 1203"/>
                <a:gd name="T94" fmla="*/ 348 w 2157"/>
                <a:gd name="T95" fmla="*/ 405 h 1203"/>
                <a:gd name="T96" fmla="*/ 434 w 2157"/>
                <a:gd name="T97" fmla="*/ 403 h 1203"/>
                <a:gd name="T98" fmla="*/ 473 w 2157"/>
                <a:gd name="T99" fmla="*/ 301 h 1203"/>
                <a:gd name="T100" fmla="*/ 529 w 2157"/>
                <a:gd name="T101" fmla="*/ 210 h 1203"/>
                <a:gd name="T102" fmla="*/ 602 w 2157"/>
                <a:gd name="T103" fmla="*/ 132 h 1203"/>
                <a:gd name="T104" fmla="*/ 689 w 2157"/>
                <a:gd name="T105" fmla="*/ 70 h 1203"/>
                <a:gd name="T106" fmla="*/ 788 w 2157"/>
                <a:gd name="T107" fmla="*/ 26 h 1203"/>
                <a:gd name="T108" fmla="*/ 896 w 2157"/>
                <a:gd name="T109" fmla="*/ 3 h 1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157" h="1203">
                  <a:moveTo>
                    <a:pt x="953" y="0"/>
                  </a:moveTo>
                  <a:lnTo>
                    <a:pt x="1008" y="3"/>
                  </a:lnTo>
                  <a:lnTo>
                    <a:pt x="1062" y="12"/>
                  </a:lnTo>
                  <a:lnTo>
                    <a:pt x="1114" y="25"/>
                  </a:lnTo>
                  <a:lnTo>
                    <a:pt x="1163" y="43"/>
                  </a:lnTo>
                  <a:lnTo>
                    <a:pt x="1211" y="67"/>
                  </a:lnTo>
                  <a:lnTo>
                    <a:pt x="1256" y="94"/>
                  </a:lnTo>
                  <a:lnTo>
                    <a:pt x="1297" y="126"/>
                  </a:lnTo>
                  <a:lnTo>
                    <a:pt x="1335" y="161"/>
                  </a:lnTo>
                  <a:lnTo>
                    <a:pt x="1370" y="200"/>
                  </a:lnTo>
                  <a:lnTo>
                    <a:pt x="1401" y="243"/>
                  </a:lnTo>
                  <a:lnTo>
                    <a:pt x="1427" y="288"/>
                  </a:lnTo>
                  <a:lnTo>
                    <a:pt x="1450" y="337"/>
                  </a:lnTo>
                  <a:lnTo>
                    <a:pt x="1495" y="311"/>
                  </a:lnTo>
                  <a:lnTo>
                    <a:pt x="1541" y="290"/>
                  </a:lnTo>
                  <a:lnTo>
                    <a:pt x="1591" y="276"/>
                  </a:lnTo>
                  <a:lnTo>
                    <a:pt x="1644" y="266"/>
                  </a:lnTo>
                  <a:lnTo>
                    <a:pt x="1698" y="263"/>
                  </a:lnTo>
                  <a:lnTo>
                    <a:pt x="1752" y="266"/>
                  </a:lnTo>
                  <a:lnTo>
                    <a:pt x="1803" y="275"/>
                  </a:lnTo>
                  <a:lnTo>
                    <a:pt x="1853" y="289"/>
                  </a:lnTo>
                  <a:lnTo>
                    <a:pt x="1900" y="309"/>
                  </a:lnTo>
                  <a:lnTo>
                    <a:pt x="1945" y="335"/>
                  </a:lnTo>
                  <a:lnTo>
                    <a:pt x="1985" y="364"/>
                  </a:lnTo>
                  <a:lnTo>
                    <a:pt x="2023" y="398"/>
                  </a:lnTo>
                  <a:lnTo>
                    <a:pt x="2056" y="436"/>
                  </a:lnTo>
                  <a:lnTo>
                    <a:pt x="2085" y="477"/>
                  </a:lnTo>
                  <a:lnTo>
                    <a:pt x="2110" y="521"/>
                  </a:lnTo>
                  <a:lnTo>
                    <a:pt x="2130" y="569"/>
                  </a:lnTo>
                  <a:lnTo>
                    <a:pt x="2145" y="619"/>
                  </a:lnTo>
                  <a:lnTo>
                    <a:pt x="2154" y="671"/>
                  </a:lnTo>
                  <a:lnTo>
                    <a:pt x="2157" y="725"/>
                  </a:lnTo>
                  <a:lnTo>
                    <a:pt x="2154" y="779"/>
                  </a:lnTo>
                  <a:lnTo>
                    <a:pt x="2144" y="832"/>
                  </a:lnTo>
                  <a:lnTo>
                    <a:pt x="2128" y="882"/>
                  </a:lnTo>
                  <a:lnTo>
                    <a:pt x="2107" y="931"/>
                  </a:lnTo>
                  <a:lnTo>
                    <a:pt x="2081" y="977"/>
                  </a:lnTo>
                  <a:lnTo>
                    <a:pt x="2050" y="1019"/>
                  </a:lnTo>
                  <a:lnTo>
                    <a:pt x="2015" y="1059"/>
                  </a:lnTo>
                  <a:lnTo>
                    <a:pt x="1976" y="1095"/>
                  </a:lnTo>
                  <a:lnTo>
                    <a:pt x="1933" y="1125"/>
                  </a:lnTo>
                  <a:lnTo>
                    <a:pt x="1887" y="1152"/>
                  </a:lnTo>
                  <a:lnTo>
                    <a:pt x="1839" y="1173"/>
                  </a:lnTo>
                  <a:lnTo>
                    <a:pt x="1789" y="1189"/>
                  </a:lnTo>
                  <a:lnTo>
                    <a:pt x="1736" y="1199"/>
                  </a:lnTo>
                  <a:lnTo>
                    <a:pt x="1683" y="1202"/>
                  </a:lnTo>
                  <a:lnTo>
                    <a:pt x="1658" y="1202"/>
                  </a:lnTo>
                  <a:lnTo>
                    <a:pt x="1627" y="1202"/>
                  </a:lnTo>
                  <a:lnTo>
                    <a:pt x="1589" y="1202"/>
                  </a:lnTo>
                  <a:lnTo>
                    <a:pt x="1546" y="1202"/>
                  </a:lnTo>
                  <a:lnTo>
                    <a:pt x="1497" y="1202"/>
                  </a:lnTo>
                  <a:lnTo>
                    <a:pt x="1442" y="1202"/>
                  </a:lnTo>
                  <a:lnTo>
                    <a:pt x="1385" y="1202"/>
                  </a:lnTo>
                  <a:lnTo>
                    <a:pt x="1325" y="1203"/>
                  </a:lnTo>
                  <a:lnTo>
                    <a:pt x="1261" y="1203"/>
                  </a:lnTo>
                  <a:lnTo>
                    <a:pt x="1196" y="1203"/>
                  </a:lnTo>
                  <a:lnTo>
                    <a:pt x="1129" y="1203"/>
                  </a:lnTo>
                  <a:lnTo>
                    <a:pt x="1061" y="1203"/>
                  </a:lnTo>
                  <a:lnTo>
                    <a:pt x="993" y="1203"/>
                  </a:lnTo>
                  <a:lnTo>
                    <a:pt x="926" y="1203"/>
                  </a:lnTo>
                  <a:lnTo>
                    <a:pt x="859" y="1203"/>
                  </a:lnTo>
                  <a:lnTo>
                    <a:pt x="794" y="1203"/>
                  </a:lnTo>
                  <a:lnTo>
                    <a:pt x="733" y="1203"/>
                  </a:lnTo>
                  <a:lnTo>
                    <a:pt x="674" y="1203"/>
                  </a:lnTo>
                  <a:lnTo>
                    <a:pt x="618" y="1203"/>
                  </a:lnTo>
                  <a:lnTo>
                    <a:pt x="567" y="1203"/>
                  </a:lnTo>
                  <a:lnTo>
                    <a:pt x="520" y="1203"/>
                  </a:lnTo>
                  <a:lnTo>
                    <a:pt x="480" y="1203"/>
                  </a:lnTo>
                  <a:lnTo>
                    <a:pt x="445" y="1203"/>
                  </a:lnTo>
                  <a:lnTo>
                    <a:pt x="417" y="1203"/>
                  </a:lnTo>
                  <a:lnTo>
                    <a:pt x="398" y="1203"/>
                  </a:lnTo>
                  <a:lnTo>
                    <a:pt x="348" y="1200"/>
                  </a:lnTo>
                  <a:lnTo>
                    <a:pt x="300" y="1191"/>
                  </a:lnTo>
                  <a:lnTo>
                    <a:pt x="254" y="1177"/>
                  </a:lnTo>
                  <a:lnTo>
                    <a:pt x="210" y="1156"/>
                  </a:lnTo>
                  <a:lnTo>
                    <a:pt x="169" y="1131"/>
                  </a:lnTo>
                  <a:lnTo>
                    <a:pt x="133" y="1102"/>
                  </a:lnTo>
                  <a:lnTo>
                    <a:pt x="100" y="1069"/>
                  </a:lnTo>
                  <a:lnTo>
                    <a:pt x="70" y="1031"/>
                  </a:lnTo>
                  <a:lnTo>
                    <a:pt x="45" y="991"/>
                  </a:lnTo>
                  <a:lnTo>
                    <a:pt x="26" y="947"/>
                  </a:lnTo>
                  <a:lnTo>
                    <a:pt x="11" y="901"/>
                  </a:lnTo>
                  <a:lnTo>
                    <a:pt x="3" y="853"/>
                  </a:lnTo>
                  <a:lnTo>
                    <a:pt x="0" y="802"/>
                  </a:lnTo>
                  <a:lnTo>
                    <a:pt x="3" y="752"/>
                  </a:lnTo>
                  <a:lnTo>
                    <a:pt x="11" y="704"/>
                  </a:lnTo>
                  <a:lnTo>
                    <a:pt x="26" y="657"/>
                  </a:lnTo>
                  <a:lnTo>
                    <a:pt x="45" y="613"/>
                  </a:lnTo>
                  <a:lnTo>
                    <a:pt x="70" y="574"/>
                  </a:lnTo>
                  <a:lnTo>
                    <a:pt x="100" y="536"/>
                  </a:lnTo>
                  <a:lnTo>
                    <a:pt x="133" y="502"/>
                  </a:lnTo>
                  <a:lnTo>
                    <a:pt x="169" y="473"/>
                  </a:lnTo>
                  <a:lnTo>
                    <a:pt x="210" y="448"/>
                  </a:lnTo>
                  <a:lnTo>
                    <a:pt x="254" y="428"/>
                  </a:lnTo>
                  <a:lnTo>
                    <a:pt x="300" y="413"/>
                  </a:lnTo>
                  <a:lnTo>
                    <a:pt x="348" y="405"/>
                  </a:lnTo>
                  <a:lnTo>
                    <a:pt x="398" y="402"/>
                  </a:lnTo>
                  <a:lnTo>
                    <a:pt x="434" y="403"/>
                  </a:lnTo>
                  <a:lnTo>
                    <a:pt x="451" y="350"/>
                  </a:lnTo>
                  <a:lnTo>
                    <a:pt x="473" y="301"/>
                  </a:lnTo>
                  <a:lnTo>
                    <a:pt x="499" y="254"/>
                  </a:lnTo>
                  <a:lnTo>
                    <a:pt x="529" y="210"/>
                  </a:lnTo>
                  <a:lnTo>
                    <a:pt x="563" y="169"/>
                  </a:lnTo>
                  <a:lnTo>
                    <a:pt x="602" y="132"/>
                  </a:lnTo>
                  <a:lnTo>
                    <a:pt x="644" y="99"/>
                  </a:lnTo>
                  <a:lnTo>
                    <a:pt x="689" y="70"/>
                  </a:lnTo>
                  <a:lnTo>
                    <a:pt x="737" y="45"/>
                  </a:lnTo>
                  <a:lnTo>
                    <a:pt x="788" y="26"/>
                  </a:lnTo>
                  <a:lnTo>
                    <a:pt x="841" y="12"/>
                  </a:lnTo>
                  <a:lnTo>
                    <a:pt x="896" y="3"/>
                  </a:lnTo>
                  <a:lnTo>
                    <a:pt x="9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9" name="Freeform 1479">
              <a:extLst>
                <a:ext uri="{FF2B5EF4-FFF2-40B4-BE49-F238E27FC236}">
                  <a16:creationId xmlns:a16="http://schemas.microsoft.com/office/drawing/2014/main" xmlns="" id="{96DF1BBF-E1A7-440E-9841-587F5FF743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1" y="3953"/>
              <a:ext cx="17" cy="34"/>
            </a:xfrm>
            <a:custGeom>
              <a:avLst/>
              <a:gdLst>
                <a:gd name="T0" fmla="*/ 149 w 298"/>
                <a:gd name="T1" fmla="*/ 0 h 598"/>
                <a:gd name="T2" fmla="*/ 179 w 298"/>
                <a:gd name="T3" fmla="*/ 3 h 598"/>
                <a:gd name="T4" fmla="*/ 207 w 298"/>
                <a:gd name="T5" fmla="*/ 11 h 598"/>
                <a:gd name="T6" fmla="*/ 232 w 298"/>
                <a:gd name="T7" fmla="*/ 25 h 598"/>
                <a:gd name="T8" fmla="*/ 254 w 298"/>
                <a:gd name="T9" fmla="*/ 44 h 598"/>
                <a:gd name="T10" fmla="*/ 273 w 298"/>
                <a:gd name="T11" fmla="*/ 66 h 598"/>
                <a:gd name="T12" fmla="*/ 286 w 298"/>
                <a:gd name="T13" fmla="*/ 91 h 598"/>
                <a:gd name="T14" fmla="*/ 295 w 298"/>
                <a:gd name="T15" fmla="*/ 119 h 598"/>
                <a:gd name="T16" fmla="*/ 298 w 298"/>
                <a:gd name="T17" fmla="*/ 149 h 598"/>
                <a:gd name="T18" fmla="*/ 298 w 298"/>
                <a:gd name="T19" fmla="*/ 448 h 598"/>
                <a:gd name="T20" fmla="*/ 295 w 298"/>
                <a:gd name="T21" fmla="*/ 479 h 598"/>
                <a:gd name="T22" fmla="*/ 286 w 298"/>
                <a:gd name="T23" fmla="*/ 507 h 598"/>
                <a:gd name="T24" fmla="*/ 273 w 298"/>
                <a:gd name="T25" fmla="*/ 532 h 598"/>
                <a:gd name="T26" fmla="*/ 254 w 298"/>
                <a:gd name="T27" fmla="*/ 554 h 598"/>
                <a:gd name="T28" fmla="*/ 232 w 298"/>
                <a:gd name="T29" fmla="*/ 573 h 598"/>
                <a:gd name="T30" fmla="*/ 207 w 298"/>
                <a:gd name="T31" fmla="*/ 587 h 598"/>
                <a:gd name="T32" fmla="*/ 179 w 298"/>
                <a:gd name="T33" fmla="*/ 595 h 598"/>
                <a:gd name="T34" fmla="*/ 149 w 298"/>
                <a:gd name="T35" fmla="*/ 598 h 598"/>
                <a:gd name="T36" fmla="*/ 120 w 298"/>
                <a:gd name="T37" fmla="*/ 595 h 598"/>
                <a:gd name="T38" fmla="*/ 92 w 298"/>
                <a:gd name="T39" fmla="*/ 587 h 598"/>
                <a:gd name="T40" fmla="*/ 65 w 298"/>
                <a:gd name="T41" fmla="*/ 573 h 598"/>
                <a:gd name="T42" fmla="*/ 44 w 298"/>
                <a:gd name="T43" fmla="*/ 554 h 598"/>
                <a:gd name="T44" fmla="*/ 26 w 298"/>
                <a:gd name="T45" fmla="*/ 532 h 598"/>
                <a:gd name="T46" fmla="*/ 12 w 298"/>
                <a:gd name="T47" fmla="*/ 507 h 598"/>
                <a:gd name="T48" fmla="*/ 3 w 298"/>
                <a:gd name="T49" fmla="*/ 479 h 598"/>
                <a:gd name="T50" fmla="*/ 0 w 298"/>
                <a:gd name="T51" fmla="*/ 448 h 598"/>
                <a:gd name="T52" fmla="*/ 0 w 298"/>
                <a:gd name="T53" fmla="*/ 149 h 598"/>
                <a:gd name="T54" fmla="*/ 3 w 298"/>
                <a:gd name="T55" fmla="*/ 119 h 598"/>
                <a:gd name="T56" fmla="*/ 12 w 298"/>
                <a:gd name="T57" fmla="*/ 91 h 598"/>
                <a:gd name="T58" fmla="*/ 26 w 298"/>
                <a:gd name="T59" fmla="*/ 66 h 598"/>
                <a:gd name="T60" fmla="*/ 44 w 298"/>
                <a:gd name="T61" fmla="*/ 44 h 598"/>
                <a:gd name="T62" fmla="*/ 65 w 298"/>
                <a:gd name="T63" fmla="*/ 25 h 598"/>
                <a:gd name="T64" fmla="*/ 92 w 298"/>
                <a:gd name="T65" fmla="*/ 11 h 598"/>
                <a:gd name="T66" fmla="*/ 120 w 298"/>
                <a:gd name="T67" fmla="*/ 3 h 598"/>
                <a:gd name="T68" fmla="*/ 149 w 298"/>
                <a:gd name="T69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8" h="598">
                  <a:moveTo>
                    <a:pt x="149" y="0"/>
                  </a:moveTo>
                  <a:lnTo>
                    <a:pt x="179" y="3"/>
                  </a:lnTo>
                  <a:lnTo>
                    <a:pt x="207" y="11"/>
                  </a:lnTo>
                  <a:lnTo>
                    <a:pt x="232" y="25"/>
                  </a:lnTo>
                  <a:lnTo>
                    <a:pt x="254" y="44"/>
                  </a:lnTo>
                  <a:lnTo>
                    <a:pt x="273" y="66"/>
                  </a:lnTo>
                  <a:lnTo>
                    <a:pt x="286" y="91"/>
                  </a:lnTo>
                  <a:lnTo>
                    <a:pt x="295" y="119"/>
                  </a:lnTo>
                  <a:lnTo>
                    <a:pt x="298" y="149"/>
                  </a:lnTo>
                  <a:lnTo>
                    <a:pt x="298" y="448"/>
                  </a:lnTo>
                  <a:lnTo>
                    <a:pt x="295" y="479"/>
                  </a:lnTo>
                  <a:lnTo>
                    <a:pt x="286" y="507"/>
                  </a:lnTo>
                  <a:lnTo>
                    <a:pt x="273" y="532"/>
                  </a:lnTo>
                  <a:lnTo>
                    <a:pt x="254" y="554"/>
                  </a:lnTo>
                  <a:lnTo>
                    <a:pt x="232" y="573"/>
                  </a:lnTo>
                  <a:lnTo>
                    <a:pt x="207" y="587"/>
                  </a:lnTo>
                  <a:lnTo>
                    <a:pt x="179" y="595"/>
                  </a:lnTo>
                  <a:lnTo>
                    <a:pt x="149" y="598"/>
                  </a:lnTo>
                  <a:lnTo>
                    <a:pt x="120" y="595"/>
                  </a:lnTo>
                  <a:lnTo>
                    <a:pt x="92" y="587"/>
                  </a:lnTo>
                  <a:lnTo>
                    <a:pt x="65" y="573"/>
                  </a:lnTo>
                  <a:lnTo>
                    <a:pt x="44" y="554"/>
                  </a:lnTo>
                  <a:lnTo>
                    <a:pt x="26" y="532"/>
                  </a:lnTo>
                  <a:lnTo>
                    <a:pt x="12" y="507"/>
                  </a:lnTo>
                  <a:lnTo>
                    <a:pt x="3" y="479"/>
                  </a:lnTo>
                  <a:lnTo>
                    <a:pt x="0" y="448"/>
                  </a:lnTo>
                  <a:lnTo>
                    <a:pt x="0" y="149"/>
                  </a:lnTo>
                  <a:lnTo>
                    <a:pt x="3" y="119"/>
                  </a:lnTo>
                  <a:lnTo>
                    <a:pt x="12" y="91"/>
                  </a:lnTo>
                  <a:lnTo>
                    <a:pt x="26" y="66"/>
                  </a:lnTo>
                  <a:lnTo>
                    <a:pt x="44" y="44"/>
                  </a:lnTo>
                  <a:lnTo>
                    <a:pt x="65" y="25"/>
                  </a:lnTo>
                  <a:lnTo>
                    <a:pt x="92" y="11"/>
                  </a:lnTo>
                  <a:lnTo>
                    <a:pt x="120" y="3"/>
                  </a:lnTo>
                  <a:lnTo>
                    <a:pt x="1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0" name="Freeform 1480">
              <a:extLst>
                <a:ext uri="{FF2B5EF4-FFF2-40B4-BE49-F238E27FC236}">
                  <a16:creationId xmlns:a16="http://schemas.microsoft.com/office/drawing/2014/main" xmlns="" id="{74EE315A-8B1C-4CE1-91C3-C16A5518B5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2" y="3891"/>
              <a:ext cx="33" cy="17"/>
            </a:xfrm>
            <a:custGeom>
              <a:avLst/>
              <a:gdLst>
                <a:gd name="T0" fmla="*/ 149 w 595"/>
                <a:gd name="T1" fmla="*/ 0 h 298"/>
                <a:gd name="T2" fmla="*/ 446 w 595"/>
                <a:gd name="T3" fmla="*/ 0 h 298"/>
                <a:gd name="T4" fmla="*/ 476 w 595"/>
                <a:gd name="T5" fmla="*/ 3 h 298"/>
                <a:gd name="T6" fmla="*/ 504 w 595"/>
                <a:gd name="T7" fmla="*/ 11 h 298"/>
                <a:gd name="T8" fmla="*/ 529 w 595"/>
                <a:gd name="T9" fmla="*/ 25 h 298"/>
                <a:gd name="T10" fmla="*/ 551 w 595"/>
                <a:gd name="T11" fmla="*/ 44 h 298"/>
                <a:gd name="T12" fmla="*/ 570 w 595"/>
                <a:gd name="T13" fmla="*/ 66 h 298"/>
                <a:gd name="T14" fmla="*/ 583 w 595"/>
                <a:gd name="T15" fmla="*/ 91 h 298"/>
                <a:gd name="T16" fmla="*/ 592 w 595"/>
                <a:gd name="T17" fmla="*/ 119 h 298"/>
                <a:gd name="T18" fmla="*/ 595 w 595"/>
                <a:gd name="T19" fmla="*/ 149 h 298"/>
                <a:gd name="T20" fmla="*/ 592 w 595"/>
                <a:gd name="T21" fmla="*/ 179 h 298"/>
                <a:gd name="T22" fmla="*/ 583 w 595"/>
                <a:gd name="T23" fmla="*/ 207 h 298"/>
                <a:gd name="T24" fmla="*/ 570 w 595"/>
                <a:gd name="T25" fmla="*/ 232 h 298"/>
                <a:gd name="T26" fmla="*/ 551 w 595"/>
                <a:gd name="T27" fmla="*/ 255 h 298"/>
                <a:gd name="T28" fmla="*/ 529 w 595"/>
                <a:gd name="T29" fmla="*/ 273 h 298"/>
                <a:gd name="T30" fmla="*/ 504 w 595"/>
                <a:gd name="T31" fmla="*/ 287 h 298"/>
                <a:gd name="T32" fmla="*/ 476 w 595"/>
                <a:gd name="T33" fmla="*/ 295 h 298"/>
                <a:gd name="T34" fmla="*/ 446 w 595"/>
                <a:gd name="T35" fmla="*/ 298 h 298"/>
                <a:gd name="T36" fmla="*/ 149 w 595"/>
                <a:gd name="T37" fmla="*/ 298 h 298"/>
                <a:gd name="T38" fmla="*/ 119 w 595"/>
                <a:gd name="T39" fmla="*/ 295 h 298"/>
                <a:gd name="T40" fmla="*/ 90 w 595"/>
                <a:gd name="T41" fmla="*/ 287 h 298"/>
                <a:gd name="T42" fmla="*/ 65 w 595"/>
                <a:gd name="T43" fmla="*/ 273 h 298"/>
                <a:gd name="T44" fmla="*/ 44 w 595"/>
                <a:gd name="T45" fmla="*/ 255 h 298"/>
                <a:gd name="T46" fmla="*/ 26 w 595"/>
                <a:gd name="T47" fmla="*/ 232 h 298"/>
                <a:gd name="T48" fmla="*/ 11 w 595"/>
                <a:gd name="T49" fmla="*/ 207 h 298"/>
                <a:gd name="T50" fmla="*/ 3 w 595"/>
                <a:gd name="T51" fmla="*/ 179 h 298"/>
                <a:gd name="T52" fmla="*/ 0 w 595"/>
                <a:gd name="T53" fmla="*/ 149 h 298"/>
                <a:gd name="T54" fmla="*/ 3 w 595"/>
                <a:gd name="T55" fmla="*/ 119 h 298"/>
                <a:gd name="T56" fmla="*/ 11 w 595"/>
                <a:gd name="T57" fmla="*/ 91 h 298"/>
                <a:gd name="T58" fmla="*/ 26 w 595"/>
                <a:gd name="T59" fmla="*/ 66 h 298"/>
                <a:gd name="T60" fmla="*/ 44 w 595"/>
                <a:gd name="T61" fmla="*/ 44 h 298"/>
                <a:gd name="T62" fmla="*/ 65 w 595"/>
                <a:gd name="T63" fmla="*/ 25 h 298"/>
                <a:gd name="T64" fmla="*/ 90 w 595"/>
                <a:gd name="T65" fmla="*/ 11 h 298"/>
                <a:gd name="T66" fmla="*/ 119 w 595"/>
                <a:gd name="T67" fmla="*/ 3 h 298"/>
                <a:gd name="T68" fmla="*/ 149 w 595"/>
                <a:gd name="T69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95" h="298">
                  <a:moveTo>
                    <a:pt x="149" y="0"/>
                  </a:moveTo>
                  <a:lnTo>
                    <a:pt x="446" y="0"/>
                  </a:lnTo>
                  <a:lnTo>
                    <a:pt x="476" y="3"/>
                  </a:lnTo>
                  <a:lnTo>
                    <a:pt x="504" y="11"/>
                  </a:lnTo>
                  <a:lnTo>
                    <a:pt x="529" y="25"/>
                  </a:lnTo>
                  <a:lnTo>
                    <a:pt x="551" y="44"/>
                  </a:lnTo>
                  <a:lnTo>
                    <a:pt x="570" y="66"/>
                  </a:lnTo>
                  <a:lnTo>
                    <a:pt x="583" y="91"/>
                  </a:lnTo>
                  <a:lnTo>
                    <a:pt x="592" y="119"/>
                  </a:lnTo>
                  <a:lnTo>
                    <a:pt x="595" y="149"/>
                  </a:lnTo>
                  <a:lnTo>
                    <a:pt x="592" y="179"/>
                  </a:lnTo>
                  <a:lnTo>
                    <a:pt x="583" y="207"/>
                  </a:lnTo>
                  <a:lnTo>
                    <a:pt x="570" y="232"/>
                  </a:lnTo>
                  <a:lnTo>
                    <a:pt x="551" y="255"/>
                  </a:lnTo>
                  <a:lnTo>
                    <a:pt x="529" y="273"/>
                  </a:lnTo>
                  <a:lnTo>
                    <a:pt x="504" y="287"/>
                  </a:lnTo>
                  <a:lnTo>
                    <a:pt x="476" y="295"/>
                  </a:lnTo>
                  <a:lnTo>
                    <a:pt x="446" y="298"/>
                  </a:lnTo>
                  <a:lnTo>
                    <a:pt x="149" y="298"/>
                  </a:lnTo>
                  <a:lnTo>
                    <a:pt x="119" y="295"/>
                  </a:lnTo>
                  <a:lnTo>
                    <a:pt x="90" y="287"/>
                  </a:lnTo>
                  <a:lnTo>
                    <a:pt x="65" y="273"/>
                  </a:lnTo>
                  <a:lnTo>
                    <a:pt x="44" y="255"/>
                  </a:lnTo>
                  <a:lnTo>
                    <a:pt x="26" y="232"/>
                  </a:lnTo>
                  <a:lnTo>
                    <a:pt x="11" y="207"/>
                  </a:lnTo>
                  <a:lnTo>
                    <a:pt x="3" y="179"/>
                  </a:lnTo>
                  <a:lnTo>
                    <a:pt x="0" y="149"/>
                  </a:lnTo>
                  <a:lnTo>
                    <a:pt x="3" y="119"/>
                  </a:lnTo>
                  <a:lnTo>
                    <a:pt x="11" y="91"/>
                  </a:lnTo>
                  <a:lnTo>
                    <a:pt x="26" y="66"/>
                  </a:lnTo>
                  <a:lnTo>
                    <a:pt x="44" y="44"/>
                  </a:lnTo>
                  <a:lnTo>
                    <a:pt x="65" y="25"/>
                  </a:lnTo>
                  <a:lnTo>
                    <a:pt x="90" y="11"/>
                  </a:lnTo>
                  <a:lnTo>
                    <a:pt x="119" y="3"/>
                  </a:lnTo>
                  <a:lnTo>
                    <a:pt x="1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1" name="Freeform 1481">
              <a:extLst>
                <a:ext uri="{FF2B5EF4-FFF2-40B4-BE49-F238E27FC236}">
                  <a16:creationId xmlns:a16="http://schemas.microsoft.com/office/drawing/2014/main" xmlns="" id="{12DC0AA7-A9C7-44D7-9668-7376117A5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1" y="3903"/>
              <a:ext cx="17" cy="34"/>
            </a:xfrm>
            <a:custGeom>
              <a:avLst/>
              <a:gdLst>
                <a:gd name="T0" fmla="*/ 149 w 298"/>
                <a:gd name="T1" fmla="*/ 0 h 599"/>
                <a:gd name="T2" fmla="*/ 179 w 298"/>
                <a:gd name="T3" fmla="*/ 3 h 599"/>
                <a:gd name="T4" fmla="*/ 207 w 298"/>
                <a:gd name="T5" fmla="*/ 11 h 599"/>
                <a:gd name="T6" fmla="*/ 232 w 298"/>
                <a:gd name="T7" fmla="*/ 25 h 599"/>
                <a:gd name="T8" fmla="*/ 254 w 298"/>
                <a:gd name="T9" fmla="*/ 44 h 599"/>
                <a:gd name="T10" fmla="*/ 273 w 298"/>
                <a:gd name="T11" fmla="*/ 66 h 599"/>
                <a:gd name="T12" fmla="*/ 286 w 298"/>
                <a:gd name="T13" fmla="*/ 91 h 599"/>
                <a:gd name="T14" fmla="*/ 295 w 298"/>
                <a:gd name="T15" fmla="*/ 119 h 599"/>
                <a:gd name="T16" fmla="*/ 298 w 298"/>
                <a:gd name="T17" fmla="*/ 149 h 599"/>
                <a:gd name="T18" fmla="*/ 298 w 298"/>
                <a:gd name="T19" fmla="*/ 449 h 599"/>
                <a:gd name="T20" fmla="*/ 295 w 298"/>
                <a:gd name="T21" fmla="*/ 479 h 599"/>
                <a:gd name="T22" fmla="*/ 286 w 298"/>
                <a:gd name="T23" fmla="*/ 507 h 599"/>
                <a:gd name="T24" fmla="*/ 273 w 298"/>
                <a:gd name="T25" fmla="*/ 533 h 599"/>
                <a:gd name="T26" fmla="*/ 254 w 298"/>
                <a:gd name="T27" fmla="*/ 555 h 599"/>
                <a:gd name="T28" fmla="*/ 232 w 298"/>
                <a:gd name="T29" fmla="*/ 572 h 599"/>
                <a:gd name="T30" fmla="*/ 207 w 298"/>
                <a:gd name="T31" fmla="*/ 586 h 599"/>
                <a:gd name="T32" fmla="*/ 179 w 298"/>
                <a:gd name="T33" fmla="*/ 596 h 599"/>
                <a:gd name="T34" fmla="*/ 149 w 298"/>
                <a:gd name="T35" fmla="*/ 599 h 599"/>
                <a:gd name="T36" fmla="*/ 120 w 298"/>
                <a:gd name="T37" fmla="*/ 596 h 599"/>
                <a:gd name="T38" fmla="*/ 92 w 298"/>
                <a:gd name="T39" fmla="*/ 586 h 599"/>
                <a:gd name="T40" fmla="*/ 65 w 298"/>
                <a:gd name="T41" fmla="*/ 572 h 599"/>
                <a:gd name="T42" fmla="*/ 44 w 298"/>
                <a:gd name="T43" fmla="*/ 555 h 599"/>
                <a:gd name="T44" fmla="*/ 26 w 298"/>
                <a:gd name="T45" fmla="*/ 533 h 599"/>
                <a:gd name="T46" fmla="*/ 12 w 298"/>
                <a:gd name="T47" fmla="*/ 507 h 599"/>
                <a:gd name="T48" fmla="*/ 3 w 298"/>
                <a:gd name="T49" fmla="*/ 479 h 599"/>
                <a:gd name="T50" fmla="*/ 0 w 298"/>
                <a:gd name="T51" fmla="*/ 449 h 599"/>
                <a:gd name="T52" fmla="*/ 0 w 298"/>
                <a:gd name="T53" fmla="*/ 149 h 599"/>
                <a:gd name="T54" fmla="*/ 3 w 298"/>
                <a:gd name="T55" fmla="*/ 119 h 599"/>
                <a:gd name="T56" fmla="*/ 12 w 298"/>
                <a:gd name="T57" fmla="*/ 91 h 599"/>
                <a:gd name="T58" fmla="*/ 26 w 298"/>
                <a:gd name="T59" fmla="*/ 66 h 599"/>
                <a:gd name="T60" fmla="*/ 44 w 298"/>
                <a:gd name="T61" fmla="*/ 44 h 599"/>
                <a:gd name="T62" fmla="*/ 65 w 298"/>
                <a:gd name="T63" fmla="*/ 25 h 599"/>
                <a:gd name="T64" fmla="*/ 92 w 298"/>
                <a:gd name="T65" fmla="*/ 11 h 599"/>
                <a:gd name="T66" fmla="*/ 120 w 298"/>
                <a:gd name="T67" fmla="*/ 3 h 599"/>
                <a:gd name="T68" fmla="*/ 149 w 298"/>
                <a:gd name="T69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8" h="599">
                  <a:moveTo>
                    <a:pt x="149" y="0"/>
                  </a:moveTo>
                  <a:lnTo>
                    <a:pt x="179" y="3"/>
                  </a:lnTo>
                  <a:lnTo>
                    <a:pt x="207" y="11"/>
                  </a:lnTo>
                  <a:lnTo>
                    <a:pt x="232" y="25"/>
                  </a:lnTo>
                  <a:lnTo>
                    <a:pt x="254" y="44"/>
                  </a:lnTo>
                  <a:lnTo>
                    <a:pt x="273" y="66"/>
                  </a:lnTo>
                  <a:lnTo>
                    <a:pt x="286" y="91"/>
                  </a:lnTo>
                  <a:lnTo>
                    <a:pt x="295" y="119"/>
                  </a:lnTo>
                  <a:lnTo>
                    <a:pt x="298" y="149"/>
                  </a:lnTo>
                  <a:lnTo>
                    <a:pt x="298" y="449"/>
                  </a:lnTo>
                  <a:lnTo>
                    <a:pt x="295" y="479"/>
                  </a:lnTo>
                  <a:lnTo>
                    <a:pt x="286" y="507"/>
                  </a:lnTo>
                  <a:lnTo>
                    <a:pt x="273" y="533"/>
                  </a:lnTo>
                  <a:lnTo>
                    <a:pt x="254" y="555"/>
                  </a:lnTo>
                  <a:lnTo>
                    <a:pt x="232" y="572"/>
                  </a:lnTo>
                  <a:lnTo>
                    <a:pt x="207" y="586"/>
                  </a:lnTo>
                  <a:lnTo>
                    <a:pt x="179" y="596"/>
                  </a:lnTo>
                  <a:lnTo>
                    <a:pt x="149" y="599"/>
                  </a:lnTo>
                  <a:lnTo>
                    <a:pt x="120" y="596"/>
                  </a:lnTo>
                  <a:lnTo>
                    <a:pt x="92" y="586"/>
                  </a:lnTo>
                  <a:lnTo>
                    <a:pt x="65" y="572"/>
                  </a:lnTo>
                  <a:lnTo>
                    <a:pt x="44" y="555"/>
                  </a:lnTo>
                  <a:lnTo>
                    <a:pt x="26" y="533"/>
                  </a:lnTo>
                  <a:lnTo>
                    <a:pt x="12" y="507"/>
                  </a:lnTo>
                  <a:lnTo>
                    <a:pt x="3" y="479"/>
                  </a:lnTo>
                  <a:lnTo>
                    <a:pt x="0" y="449"/>
                  </a:lnTo>
                  <a:lnTo>
                    <a:pt x="0" y="149"/>
                  </a:lnTo>
                  <a:lnTo>
                    <a:pt x="3" y="119"/>
                  </a:lnTo>
                  <a:lnTo>
                    <a:pt x="12" y="91"/>
                  </a:lnTo>
                  <a:lnTo>
                    <a:pt x="26" y="66"/>
                  </a:lnTo>
                  <a:lnTo>
                    <a:pt x="44" y="44"/>
                  </a:lnTo>
                  <a:lnTo>
                    <a:pt x="65" y="25"/>
                  </a:lnTo>
                  <a:lnTo>
                    <a:pt x="92" y="11"/>
                  </a:lnTo>
                  <a:lnTo>
                    <a:pt x="120" y="3"/>
                  </a:lnTo>
                  <a:lnTo>
                    <a:pt x="1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2" name="Freeform 1482">
              <a:extLst>
                <a:ext uri="{FF2B5EF4-FFF2-40B4-BE49-F238E27FC236}">
                  <a16:creationId xmlns:a16="http://schemas.microsoft.com/office/drawing/2014/main" xmlns="" id="{A564AD35-DAF4-487E-8E90-4A92BE6E6B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1" y="4020"/>
              <a:ext cx="33" cy="16"/>
            </a:xfrm>
            <a:custGeom>
              <a:avLst/>
              <a:gdLst>
                <a:gd name="T0" fmla="*/ 148 w 595"/>
                <a:gd name="T1" fmla="*/ 0 h 299"/>
                <a:gd name="T2" fmla="*/ 446 w 595"/>
                <a:gd name="T3" fmla="*/ 0 h 299"/>
                <a:gd name="T4" fmla="*/ 477 w 595"/>
                <a:gd name="T5" fmla="*/ 3 h 299"/>
                <a:gd name="T6" fmla="*/ 504 w 595"/>
                <a:gd name="T7" fmla="*/ 12 h 299"/>
                <a:gd name="T8" fmla="*/ 530 w 595"/>
                <a:gd name="T9" fmla="*/ 25 h 299"/>
                <a:gd name="T10" fmla="*/ 552 w 595"/>
                <a:gd name="T11" fmla="*/ 44 h 299"/>
                <a:gd name="T12" fmla="*/ 569 w 595"/>
                <a:gd name="T13" fmla="*/ 66 h 299"/>
                <a:gd name="T14" fmla="*/ 583 w 595"/>
                <a:gd name="T15" fmla="*/ 91 h 299"/>
                <a:gd name="T16" fmla="*/ 592 w 595"/>
                <a:gd name="T17" fmla="*/ 120 h 299"/>
                <a:gd name="T18" fmla="*/ 595 w 595"/>
                <a:gd name="T19" fmla="*/ 150 h 299"/>
                <a:gd name="T20" fmla="*/ 592 w 595"/>
                <a:gd name="T21" fmla="*/ 179 h 299"/>
                <a:gd name="T22" fmla="*/ 583 w 595"/>
                <a:gd name="T23" fmla="*/ 208 h 299"/>
                <a:gd name="T24" fmla="*/ 569 w 595"/>
                <a:gd name="T25" fmla="*/ 233 h 299"/>
                <a:gd name="T26" fmla="*/ 552 w 595"/>
                <a:gd name="T27" fmla="*/ 255 h 299"/>
                <a:gd name="T28" fmla="*/ 530 w 595"/>
                <a:gd name="T29" fmla="*/ 274 h 299"/>
                <a:gd name="T30" fmla="*/ 504 w 595"/>
                <a:gd name="T31" fmla="*/ 287 h 299"/>
                <a:gd name="T32" fmla="*/ 477 w 595"/>
                <a:gd name="T33" fmla="*/ 296 h 299"/>
                <a:gd name="T34" fmla="*/ 446 w 595"/>
                <a:gd name="T35" fmla="*/ 299 h 299"/>
                <a:gd name="T36" fmla="*/ 148 w 595"/>
                <a:gd name="T37" fmla="*/ 299 h 299"/>
                <a:gd name="T38" fmla="*/ 119 w 595"/>
                <a:gd name="T39" fmla="*/ 296 h 299"/>
                <a:gd name="T40" fmla="*/ 91 w 595"/>
                <a:gd name="T41" fmla="*/ 287 h 299"/>
                <a:gd name="T42" fmla="*/ 66 w 595"/>
                <a:gd name="T43" fmla="*/ 274 h 299"/>
                <a:gd name="T44" fmla="*/ 44 w 595"/>
                <a:gd name="T45" fmla="*/ 255 h 299"/>
                <a:gd name="T46" fmla="*/ 25 w 595"/>
                <a:gd name="T47" fmla="*/ 233 h 299"/>
                <a:gd name="T48" fmla="*/ 12 w 595"/>
                <a:gd name="T49" fmla="*/ 208 h 299"/>
                <a:gd name="T50" fmla="*/ 4 w 595"/>
                <a:gd name="T51" fmla="*/ 179 h 299"/>
                <a:gd name="T52" fmla="*/ 0 w 595"/>
                <a:gd name="T53" fmla="*/ 150 h 299"/>
                <a:gd name="T54" fmla="*/ 4 w 595"/>
                <a:gd name="T55" fmla="*/ 120 h 299"/>
                <a:gd name="T56" fmla="*/ 12 w 595"/>
                <a:gd name="T57" fmla="*/ 91 h 299"/>
                <a:gd name="T58" fmla="*/ 25 w 595"/>
                <a:gd name="T59" fmla="*/ 66 h 299"/>
                <a:gd name="T60" fmla="*/ 44 w 595"/>
                <a:gd name="T61" fmla="*/ 44 h 299"/>
                <a:gd name="T62" fmla="*/ 66 w 595"/>
                <a:gd name="T63" fmla="*/ 25 h 299"/>
                <a:gd name="T64" fmla="*/ 91 w 595"/>
                <a:gd name="T65" fmla="*/ 12 h 299"/>
                <a:gd name="T66" fmla="*/ 119 w 595"/>
                <a:gd name="T67" fmla="*/ 3 h 299"/>
                <a:gd name="T68" fmla="*/ 148 w 595"/>
                <a:gd name="T69" fmla="*/ 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95" h="299">
                  <a:moveTo>
                    <a:pt x="148" y="0"/>
                  </a:moveTo>
                  <a:lnTo>
                    <a:pt x="446" y="0"/>
                  </a:lnTo>
                  <a:lnTo>
                    <a:pt x="477" y="3"/>
                  </a:lnTo>
                  <a:lnTo>
                    <a:pt x="504" y="12"/>
                  </a:lnTo>
                  <a:lnTo>
                    <a:pt x="530" y="25"/>
                  </a:lnTo>
                  <a:lnTo>
                    <a:pt x="552" y="44"/>
                  </a:lnTo>
                  <a:lnTo>
                    <a:pt x="569" y="66"/>
                  </a:lnTo>
                  <a:lnTo>
                    <a:pt x="583" y="91"/>
                  </a:lnTo>
                  <a:lnTo>
                    <a:pt x="592" y="120"/>
                  </a:lnTo>
                  <a:lnTo>
                    <a:pt x="595" y="150"/>
                  </a:lnTo>
                  <a:lnTo>
                    <a:pt x="592" y="179"/>
                  </a:lnTo>
                  <a:lnTo>
                    <a:pt x="583" y="208"/>
                  </a:lnTo>
                  <a:lnTo>
                    <a:pt x="569" y="233"/>
                  </a:lnTo>
                  <a:lnTo>
                    <a:pt x="552" y="255"/>
                  </a:lnTo>
                  <a:lnTo>
                    <a:pt x="530" y="274"/>
                  </a:lnTo>
                  <a:lnTo>
                    <a:pt x="504" y="287"/>
                  </a:lnTo>
                  <a:lnTo>
                    <a:pt x="477" y="296"/>
                  </a:lnTo>
                  <a:lnTo>
                    <a:pt x="446" y="299"/>
                  </a:lnTo>
                  <a:lnTo>
                    <a:pt x="148" y="299"/>
                  </a:lnTo>
                  <a:lnTo>
                    <a:pt x="119" y="296"/>
                  </a:lnTo>
                  <a:lnTo>
                    <a:pt x="91" y="287"/>
                  </a:lnTo>
                  <a:lnTo>
                    <a:pt x="66" y="274"/>
                  </a:lnTo>
                  <a:lnTo>
                    <a:pt x="44" y="255"/>
                  </a:lnTo>
                  <a:lnTo>
                    <a:pt x="25" y="233"/>
                  </a:lnTo>
                  <a:lnTo>
                    <a:pt x="12" y="208"/>
                  </a:lnTo>
                  <a:lnTo>
                    <a:pt x="4" y="179"/>
                  </a:lnTo>
                  <a:lnTo>
                    <a:pt x="0" y="150"/>
                  </a:lnTo>
                  <a:lnTo>
                    <a:pt x="4" y="120"/>
                  </a:lnTo>
                  <a:lnTo>
                    <a:pt x="12" y="91"/>
                  </a:lnTo>
                  <a:lnTo>
                    <a:pt x="25" y="66"/>
                  </a:lnTo>
                  <a:lnTo>
                    <a:pt x="44" y="44"/>
                  </a:lnTo>
                  <a:lnTo>
                    <a:pt x="66" y="25"/>
                  </a:lnTo>
                  <a:lnTo>
                    <a:pt x="91" y="12"/>
                  </a:lnTo>
                  <a:lnTo>
                    <a:pt x="119" y="3"/>
                  </a:lnTo>
                  <a:lnTo>
                    <a:pt x="1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3" name="Freeform 1483">
              <a:extLst>
                <a:ext uri="{FF2B5EF4-FFF2-40B4-BE49-F238E27FC236}">
                  <a16:creationId xmlns:a16="http://schemas.microsoft.com/office/drawing/2014/main" xmlns="" id="{890121A0-9923-4FE8-B230-04CB82B803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8" y="3941"/>
              <a:ext cx="17" cy="33"/>
            </a:xfrm>
            <a:custGeom>
              <a:avLst/>
              <a:gdLst>
                <a:gd name="T0" fmla="*/ 148 w 297"/>
                <a:gd name="T1" fmla="*/ 0 h 599"/>
                <a:gd name="T2" fmla="*/ 178 w 297"/>
                <a:gd name="T3" fmla="*/ 3 h 599"/>
                <a:gd name="T4" fmla="*/ 207 w 297"/>
                <a:gd name="T5" fmla="*/ 12 h 599"/>
                <a:gd name="T6" fmla="*/ 232 w 297"/>
                <a:gd name="T7" fmla="*/ 25 h 599"/>
                <a:gd name="T8" fmla="*/ 254 w 297"/>
                <a:gd name="T9" fmla="*/ 44 h 599"/>
                <a:gd name="T10" fmla="*/ 272 w 297"/>
                <a:gd name="T11" fmla="*/ 66 h 599"/>
                <a:gd name="T12" fmla="*/ 286 w 297"/>
                <a:gd name="T13" fmla="*/ 91 h 599"/>
                <a:gd name="T14" fmla="*/ 294 w 297"/>
                <a:gd name="T15" fmla="*/ 120 h 599"/>
                <a:gd name="T16" fmla="*/ 297 w 297"/>
                <a:gd name="T17" fmla="*/ 150 h 599"/>
                <a:gd name="T18" fmla="*/ 297 w 297"/>
                <a:gd name="T19" fmla="*/ 449 h 599"/>
                <a:gd name="T20" fmla="*/ 294 w 297"/>
                <a:gd name="T21" fmla="*/ 479 h 599"/>
                <a:gd name="T22" fmla="*/ 286 w 297"/>
                <a:gd name="T23" fmla="*/ 508 h 599"/>
                <a:gd name="T24" fmla="*/ 272 w 297"/>
                <a:gd name="T25" fmla="*/ 533 h 599"/>
                <a:gd name="T26" fmla="*/ 254 w 297"/>
                <a:gd name="T27" fmla="*/ 555 h 599"/>
                <a:gd name="T28" fmla="*/ 232 w 297"/>
                <a:gd name="T29" fmla="*/ 573 h 599"/>
                <a:gd name="T30" fmla="*/ 207 w 297"/>
                <a:gd name="T31" fmla="*/ 587 h 599"/>
                <a:gd name="T32" fmla="*/ 178 w 297"/>
                <a:gd name="T33" fmla="*/ 596 h 599"/>
                <a:gd name="T34" fmla="*/ 148 w 297"/>
                <a:gd name="T35" fmla="*/ 599 h 599"/>
                <a:gd name="T36" fmla="*/ 119 w 297"/>
                <a:gd name="T37" fmla="*/ 596 h 599"/>
                <a:gd name="T38" fmla="*/ 91 w 297"/>
                <a:gd name="T39" fmla="*/ 587 h 599"/>
                <a:gd name="T40" fmla="*/ 66 w 297"/>
                <a:gd name="T41" fmla="*/ 573 h 599"/>
                <a:gd name="T42" fmla="*/ 44 w 297"/>
                <a:gd name="T43" fmla="*/ 555 h 599"/>
                <a:gd name="T44" fmla="*/ 25 w 297"/>
                <a:gd name="T45" fmla="*/ 533 h 599"/>
                <a:gd name="T46" fmla="*/ 12 w 297"/>
                <a:gd name="T47" fmla="*/ 508 h 599"/>
                <a:gd name="T48" fmla="*/ 3 w 297"/>
                <a:gd name="T49" fmla="*/ 479 h 599"/>
                <a:gd name="T50" fmla="*/ 0 w 297"/>
                <a:gd name="T51" fmla="*/ 449 h 599"/>
                <a:gd name="T52" fmla="*/ 0 w 297"/>
                <a:gd name="T53" fmla="*/ 150 h 599"/>
                <a:gd name="T54" fmla="*/ 3 w 297"/>
                <a:gd name="T55" fmla="*/ 120 h 599"/>
                <a:gd name="T56" fmla="*/ 12 w 297"/>
                <a:gd name="T57" fmla="*/ 91 h 599"/>
                <a:gd name="T58" fmla="*/ 25 w 297"/>
                <a:gd name="T59" fmla="*/ 66 h 599"/>
                <a:gd name="T60" fmla="*/ 44 w 297"/>
                <a:gd name="T61" fmla="*/ 44 h 599"/>
                <a:gd name="T62" fmla="*/ 66 w 297"/>
                <a:gd name="T63" fmla="*/ 25 h 599"/>
                <a:gd name="T64" fmla="*/ 91 w 297"/>
                <a:gd name="T65" fmla="*/ 12 h 599"/>
                <a:gd name="T66" fmla="*/ 119 w 297"/>
                <a:gd name="T67" fmla="*/ 3 h 599"/>
                <a:gd name="T68" fmla="*/ 148 w 297"/>
                <a:gd name="T69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7" h="599">
                  <a:moveTo>
                    <a:pt x="148" y="0"/>
                  </a:moveTo>
                  <a:lnTo>
                    <a:pt x="178" y="3"/>
                  </a:lnTo>
                  <a:lnTo>
                    <a:pt x="207" y="12"/>
                  </a:lnTo>
                  <a:lnTo>
                    <a:pt x="232" y="25"/>
                  </a:lnTo>
                  <a:lnTo>
                    <a:pt x="254" y="44"/>
                  </a:lnTo>
                  <a:lnTo>
                    <a:pt x="272" y="66"/>
                  </a:lnTo>
                  <a:lnTo>
                    <a:pt x="286" y="91"/>
                  </a:lnTo>
                  <a:lnTo>
                    <a:pt x="294" y="120"/>
                  </a:lnTo>
                  <a:lnTo>
                    <a:pt x="297" y="150"/>
                  </a:lnTo>
                  <a:lnTo>
                    <a:pt x="297" y="449"/>
                  </a:lnTo>
                  <a:lnTo>
                    <a:pt x="294" y="479"/>
                  </a:lnTo>
                  <a:lnTo>
                    <a:pt x="286" y="508"/>
                  </a:lnTo>
                  <a:lnTo>
                    <a:pt x="272" y="533"/>
                  </a:lnTo>
                  <a:lnTo>
                    <a:pt x="254" y="555"/>
                  </a:lnTo>
                  <a:lnTo>
                    <a:pt x="232" y="573"/>
                  </a:lnTo>
                  <a:lnTo>
                    <a:pt x="207" y="587"/>
                  </a:lnTo>
                  <a:lnTo>
                    <a:pt x="178" y="596"/>
                  </a:lnTo>
                  <a:lnTo>
                    <a:pt x="148" y="599"/>
                  </a:lnTo>
                  <a:lnTo>
                    <a:pt x="119" y="596"/>
                  </a:lnTo>
                  <a:lnTo>
                    <a:pt x="91" y="587"/>
                  </a:lnTo>
                  <a:lnTo>
                    <a:pt x="66" y="573"/>
                  </a:lnTo>
                  <a:lnTo>
                    <a:pt x="44" y="555"/>
                  </a:lnTo>
                  <a:lnTo>
                    <a:pt x="25" y="533"/>
                  </a:lnTo>
                  <a:lnTo>
                    <a:pt x="12" y="508"/>
                  </a:lnTo>
                  <a:lnTo>
                    <a:pt x="3" y="479"/>
                  </a:lnTo>
                  <a:lnTo>
                    <a:pt x="0" y="449"/>
                  </a:lnTo>
                  <a:lnTo>
                    <a:pt x="0" y="150"/>
                  </a:lnTo>
                  <a:lnTo>
                    <a:pt x="3" y="120"/>
                  </a:lnTo>
                  <a:lnTo>
                    <a:pt x="12" y="91"/>
                  </a:lnTo>
                  <a:lnTo>
                    <a:pt x="25" y="66"/>
                  </a:lnTo>
                  <a:lnTo>
                    <a:pt x="44" y="44"/>
                  </a:lnTo>
                  <a:lnTo>
                    <a:pt x="66" y="25"/>
                  </a:lnTo>
                  <a:lnTo>
                    <a:pt x="91" y="12"/>
                  </a:lnTo>
                  <a:lnTo>
                    <a:pt x="119" y="3"/>
                  </a:lnTo>
                  <a:lnTo>
                    <a:pt x="1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4" name="Freeform 1484">
              <a:extLst>
                <a:ext uri="{FF2B5EF4-FFF2-40B4-BE49-F238E27FC236}">
                  <a16:creationId xmlns:a16="http://schemas.microsoft.com/office/drawing/2014/main" xmlns="" id="{5812ADE2-AA7F-4FF1-AE46-8A6086C7F5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8" y="3991"/>
              <a:ext cx="17" cy="33"/>
            </a:xfrm>
            <a:custGeom>
              <a:avLst/>
              <a:gdLst>
                <a:gd name="T0" fmla="*/ 148 w 297"/>
                <a:gd name="T1" fmla="*/ 0 h 598"/>
                <a:gd name="T2" fmla="*/ 178 w 297"/>
                <a:gd name="T3" fmla="*/ 3 h 598"/>
                <a:gd name="T4" fmla="*/ 207 w 297"/>
                <a:gd name="T5" fmla="*/ 12 h 598"/>
                <a:gd name="T6" fmla="*/ 232 w 297"/>
                <a:gd name="T7" fmla="*/ 26 h 598"/>
                <a:gd name="T8" fmla="*/ 254 w 297"/>
                <a:gd name="T9" fmla="*/ 44 h 598"/>
                <a:gd name="T10" fmla="*/ 272 w 297"/>
                <a:gd name="T11" fmla="*/ 66 h 598"/>
                <a:gd name="T12" fmla="*/ 286 w 297"/>
                <a:gd name="T13" fmla="*/ 91 h 598"/>
                <a:gd name="T14" fmla="*/ 294 w 297"/>
                <a:gd name="T15" fmla="*/ 119 h 598"/>
                <a:gd name="T16" fmla="*/ 297 w 297"/>
                <a:gd name="T17" fmla="*/ 150 h 598"/>
                <a:gd name="T18" fmla="*/ 297 w 297"/>
                <a:gd name="T19" fmla="*/ 449 h 598"/>
                <a:gd name="T20" fmla="*/ 294 w 297"/>
                <a:gd name="T21" fmla="*/ 479 h 598"/>
                <a:gd name="T22" fmla="*/ 286 w 297"/>
                <a:gd name="T23" fmla="*/ 507 h 598"/>
                <a:gd name="T24" fmla="*/ 272 w 297"/>
                <a:gd name="T25" fmla="*/ 532 h 598"/>
                <a:gd name="T26" fmla="*/ 254 w 297"/>
                <a:gd name="T27" fmla="*/ 554 h 598"/>
                <a:gd name="T28" fmla="*/ 232 w 297"/>
                <a:gd name="T29" fmla="*/ 573 h 598"/>
                <a:gd name="T30" fmla="*/ 207 w 297"/>
                <a:gd name="T31" fmla="*/ 587 h 598"/>
                <a:gd name="T32" fmla="*/ 178 w 297"/>
                <a:gd name="T33" fmla="*/ 595 h 598"/>
                <a:gd name="T34" fmla="*/ 148 w 297"/>
                <a:gd name="T35" fmla="*/ 598 h 598"/>
                <a:gd name="T36" fmla="*/ 119 w 297"/>
                <a:gd name="T37" fmla="*/ 595 h 598"/>
                <a:gd name="T38" fmla="*/ 91 w 297"/>
                <a:gd name="T39" fmla="*/ 587 h 598"/>
                <a:gd name="T40" fmla="*/ 66 w 297"/>
                <a:gd name="T41" fmla="*/ 573 h 598"/>
                <a:gd name="T42" fmla="*/ 44 w 297"/>
                <a:gd name="T43" fmla="*/ 554 h 598"/>
                <a:gd name="T44" fmla="*/ 25 w 297"/>
                <a:gd name="T45" fmla="*/ 532 h 598"/>
                <a:gd name="T46" fmla="*/ 12 w 297"/>
                <a:gd name="T47" fmla="*/ 507 h 598"/>
                <a:gd name="T48" fmla="*/ 3 w 297"/>
                <a:gd name="T49" fmla="*/ 479 h 598"/>
                <a:gd name="T50" fmla="*/ 0 w 297"/>
                <a:gd name="T51" fmla="*/ 449 h 598"/>
                <a:gd name="T52" fmla="*/ 0 w 297"/>
                <a:gd name="T53" fmla="*/ 150 h 598"/>
                <a:gd name="T54" fmla="*/ 3 w 297"/>
                <a:gd name="T55" fmla="*/ 119 h 598"/>
                <a:gd name="T56" fmla="*/ 12 w 297"/>
                <a:gd name="T57" fmla="*/ 91 h 598"/>
                <a:gd name="T58" fmla="*/ 25 w 297"/>
                <a:gd name="T59" fmla="*/ 66 h 598"/>
                <a:gd name="T60" fmla="*/ 44 w 297"/>
                <a:gd name="T61" fmla="*/ 44 h 598"/>
                <a:gd name="T62" fmla="*/ 66 w 297"/>
                <a:gd name="T63" fmla="*/ 26 h 598"/>
                <a:gd name="T64" fmla="*/ 91 w 297"/>
                <a:gd name="T65" fmla="*/ 12 h 598"/>
                <a:gd name="T66" fmla="*/ 119 w 297"/>
                <a:gd name="T67" fmla="*/ 3 h 598"/>
                <a:gd name="T68" fmla="*/ 148 w 297"/>
                <a:gd name="T69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7" h="598">
                  <a:moveTo>
                    <a:pt x="148" y="0"/>
                  </a:moveTo>
                  <a:lnTo>
                    <a:pt x="178" y="3"/>
                  </a:lnTo>
                  <a:lnTo>
                    <a:pt x="207" y="12"/>
                  </a:lnTo>
                  <a:lnTo>
                    <a:pt x="232" y="26"/>
                  </a:lnTo>
                  <a:lnTo>
                    <a:pt x="254" y="44"/>
                  </a:lnTo>
                  <a:lnTo>
                    <a:pt x="272" y="66"/>
                  </a:lnTo>
                  <a:lnTo>
                    <a:pt x="286" y="91"/>
                  </a:lnTo>
                  <a:lnTo>
                    <a:pt x="294" y="119"/>
                  </a:lnTo>
                  <a:lnTo>
                    <a:pt x="297" y="150"/>
                  </a:lnTo>
                  <a:lnTo>
                    <a:pt x="297" y="449"/>
                  </a:lnTo>
                  <a:lnTo>
                    <a:pt x="294" y="479"/>
                  </a:lnTo>
                  <a:lnTo>
                    <a:pt x="286" y="507"/>
                  </a:lnTo>
                  <a:lnTo>
                    <a:pt x="272" y="532"/>
                  </a:lnTo>
                  <a:lnTo>
                    <a:pt x="254" y="554"/>
                  </a:lnTo>
                  <a:lnTo>
                    <a:pt x="232" y="573"/>
                  </a:lnTo>
                  <a:lnTo>
                    <a:pt x="207" y="587"/>
                  </a:lnTo>
                  <a:lnTo>
                    <a:pt x="178" y="595"/>
                  </a:lnTo>
                  <a:lnTo>
                    <a:pt x="148" y="598"/>
                  </a:lnTo>
                  <a:lnTo>
                    <a:pt x="119" y="595"/>
                  </a:lnTo>
                  <a:lnTo>
                    <a:pt x="91" y="587"/>
                  </a:lnTo>
                  <a:lnTo>
                    <a:pt x="66" y="573"/>
                  </a:lnTo>
                  <a:lnTo>
                    <a:pt x="44" y="554"/>
                  </a:lnTo>
                  <a:lnTo>
                    <a:pt x="25" y="532"/>
                  </a:lnTo>
                  <a:lnTo>
                    <a:pt x="12" y="507"/>
                  </a:lnTo>
                  <a:lnTo>
                    <a:pt x="3" y="479"/>
                  </a:lnTo>
                  <a:lnTo>
                    <a:pt x="0" y="449"/>
                  </a:lnTo>
                  <a:lnTo>
                    <a:pt x="0" y="150"/>
                  </a:lnTo>
                  <a:lnTo>
                    <a:pt x="3" y="119"/>
                  </a:lnTo>
                  <a:lnTo>
                    <a:pt x="12" y="91"/>
                  </a:lnTo>
                  <a:lnTo>
                    <a:pt x="25" y="66"/>
                  </a:lnTo>
                  <a:lnTo>
                    <a:pt x="44" y="44"/>
                  </a:lnTo>
                  <a:lnTo>
                    <a:pt x="66" y="26"/>
                  </a:lnTo>
                  <a:lnTo>
                    <a:pt x="91" y="12"/>
                  </a:lnTo>
                  <a:lnTo>
                    <a:pt x="119" y="3"/>
                  </a:lnTo>
                  <a:lnTo>
                    <a:pt x="1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55" name="Rectangle 187">
            <a:extLst>
              <a:ext uri="{FF2B5EF4-FFF2-40B4-BE49-F238E27FC236}">
                <a16:creationId xmlns:a16="http://schemas.microsoft.com/office/drawing/2014/main" xmlns="" id="{DC35A003-E90F-40D8-991D-AD2BC80E6A16}"/>
              </a:ext>
            </a:extLst>
          </p:cNvPr>
          <p:cNvSpPr/>
          <p:nvPr/>
        </p:nvSpPr>
        <p:spPr>
          <a:xfrm>
            <a:off x="3640235" y="3634587"/>
            <a:ext cx="12793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UI.h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ctr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UI.cpp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6" name="Rectangle 188">
            <a:extLst>
              <a:ext uri="{FF2B5EF4-FFF2-40B4-BE49-F238E27FC236}">
                <a16:creationId xmlns:a16="http://schemas.microsoft.com/office/drawing/2014/main" xmlns="" id="{7D9073CD-0E6B-4152-A6A0-B6B120E67076}"/>
              </a:ext>
            </a:extLst>
          </p:cNvPr>
          <p:cNvSpPr/>
          <p:nvPr/>
        </p:nvSpPr>
        <p:spPr>
          <a:xfrm>
            <a:off x="7181383" y="3184841"/>
            <a:ext cx="14638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Player.h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ctr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Player.cpp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7" name="Rectangle 189">
            <a:extLst>
              <a:ext uri="{FF2B5EF4-FFF2-40B4-BE49-F238E27FC236}">
                <a16:creationId xmlns:a16="http://schemas.microsoft.com/office/drawing/2014/main" xmlns="" id="{53E3CD80-3339-4E70-A73A-F0C98C7767FA}"/>
              </a:ext>
            </a:extLst>
          </p:cNvPr>
          <p:cNvSpPr/>
          <p:nvPr/>
        </p:nvSpPr>
        <p:spPr>
          <a:xfrm>
            <a:off x="5271046" y="3176763"/>
            <a:ext cx="13999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Enemy.h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ctr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Enemy.cpp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8" name="Rectangle 190">
            <a:extLst>
              <a:ext uri="{FF2B5EF4-FFF2-40B4-BE49-F238E27FC236}">
                <a16:creationId xmlns:a16="http://schemas.microsoft.com/office/drawing/2014/main" xmlns="" id="{91F48A11-F9F8-4CBF-A2EF-E933589362AD}"/>
              </a:ext>
            </a:extLst>
          </p:cNvPr>
          <p:cNvSpPr/>
          <p:nvPr/>
        </p:nvSpPr>
        <p:spPr>
          <a:xfrm>
            <a:off x="8769927" y="3490527"/>
            <a:ext cx="18342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Animation.h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ctr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Animation.cpp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0" name="Rectangle 187">
            <a:extLst>
              <a:ext uri="{FF2B5EF4-FFF2-40B4-BE49-F238E27FC236}">
                <a16:creationId xmlns:a16="http://schemas.microsoft.com/office/drawing/2014/main" xmlns="" id="{DC35A003-E90F-40D8-991D-AD2BC80E6A16}"/>
              </a:ext>
            </a:extLst>
          </p:cNvPr>
          <p:cNvSpPr/>
          <p:nvPr/>
        </p:nvSpPr>
        <p:spPr>
          <a:xfrm>
            <a:off x="6120198" y="5574223"/>
            <a:ext cx="12793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m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ain.cpp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1" name="Rectangle 188">
            <a:extLst>
              <a:ext uri="{FF2B5EF4-FFF2-40B4-BE49-F238E27FC236}">
                <a16:creationId xmlns:a16="http://schemas.microsoft.com/office/drawing/2014/main" xmlns="" id="{7D9073CD-0E6B-4152-A6A0-B6B120E67076}"/>
              </a:ext>
            </a:extLst>
          </p:cNvPr>
          <p:cNvSpPr/>
          <p:nvPr/>
        </p:nvSpPr>
        <p:spPr>
          <a:xfrm>
            <a:off x="10423347" y="4944368"/>
            <a:ext cx="14638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atch.h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2" name="Oval 159">
            <a:extLst>
              <a:ext uri="{FF2B5EF4-FFF2-40B4-BE49-F238E27FC236}">
                <a16:creationId xmlns:a16="http://schemas.microsoft.com/office/drawing/2014/main" xmlns="" id="{21439580-CD6E-4478-9799-F3379F98B630}"/>
              </a:ext>
            </a:extLst>
          </p:cNvPr>
          <p:cNvSpPr/>
          <p:nvPr/>
        </p:nvSpPr>
        <p:spPr>
          <a:xfrm>
            <a:off x="2840180" y="4668982"/>
            <a:ext cx="748147" cy="734291"/>
          </a:xfrm>
          <a:prstGeom prst="ellipse">
            <a:avLst/>
          </a:prstGeom>
          <a:solidFill>
            <a:srgbClr val="2EABD2"/>
          </a:solidFill>
          <a:ln w="12700" cap="flat" cmpd="sng" algn="ctr">
            <a:solidFill>
              <a:srgbClr val="75BDA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63" name="Group 1591">
            <a:extLst>
              <a:ext uri="{FF2B5EF4-FFF2-40B4-BE49-F238E27FC236}">
                <a16:creationId xmlns:a16="http://schemas.microsoft.com/office/drawing/2014/main" xmlns="" id="{5637B861-EE0B-4E5D-BE56-F0760ECB2BC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969214" y="4779819"/>
            <a:ext cx="519128" cy="518299"/>
            <a:chOff x="710" y="2350"/>
            <a:chExt cx="625" cy="624"/>
          </a:xfrm>
          <a:solidFill>
            <a:sysClr val="window" lastClr="FFFFFF"/>
          </a:solidFill>
        </p:grpSpPr>
        <p:sp>
          <p:nvSpPr>
            <p:cNvPr id="64" name="Freeform 1593">
              <a:extLst>
                <a:ext uri="{FF2B5EF4-FFF2-40B4-BE49-F238E27FC236}">
                  <a16:creationId xmlns:a16="http://schemas.microsoft.com/office/drawing/2014/main" xmlns="" id="{BF3A11BC-D4B8-41B2-B3E8-666C3EE20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" y="2350"/>
              <a:ext cx="394" cy="393"/>
            </a:xfrm>
            <a:custGeom>
              <a:avLst/>
              <a:gdLst>
                <a:gd name="T0" fmla="*/ 1930 w 2361"/>
                <a:gd name="T1" fmla="*/ 0 h 2359"/>
                <a:gd name="T2" fmla="*/ 1980 w 2361"/>
                <a:gd name="T3" fmla="*/ 381 h 2359"/>
                <a:gd name="T4" fmla="*/ 2361 w 2361"/>
                <a:gd name="T5" fmla="*/ 431 h 2359"/>
                <a:gd name="T6" fmla="*/ 1857 w 2361"/>
                <a:gd name="T7" fmla="*/ 934 h 2359"/>
                <a:gd name="T8" fmla="*/ 1696 w 2361"/>
                <a:gd name="T9" fmla="*/ 912 h 2359"/>
                <a:gd name="T10" fmla="*/ 701 w 2361"/>
                <a:gd name="T11" fmla="*/ 1906 h 2359"/>
                <a:gd name="T12" fmla="*/ 709 w 2361"/>
                <a:gd name="T13" fmla="*/ 1937 h 2359"/>
                <a:gd name="T14" fmla="*/ 713 w 2361"/>
                <a:gd name="T15" fmla="*/ 1969 h 2359"/>
                <a:gd name="T16" fmla="*/ 714 w 2361"/>
                <a:gd name="T17" fmla="*/ 2002 h 2359"/>
                <a:gd name="T18" fmla="*/ 711 w 2361"/>
                <a:gd name="T19" fmla="*/ 2050 h 2359"/>
                <a:gd name="T20" fmla="*/ 702 w 2361"/>
                <a:gd name="T21" fmla="*/ 2096 h 2359"/>
                <a:gd name="T22" fmla="*/ 686 w 2361"/>
                <a:gd name="T23" fmla="*/ 2140 h 2359"/>
                <a:gd name="T24" fmla="*/ 665 w 2361"/>
                <a:gd name="T25" fmla="*/ 2182 h 2359"/>
                <a:gd name="T26" fmla="*/ 640 w 2361"/>
                <a:gd name="T27" fmla="*/ 2219 h 2359"/>
                <a:gd name="T28" fmla="*/ 609 w 2361"/>
                <a:gd name="T29" fmla="*/ 2254 h 2359"/>
                <a:gd name="T30" fmla="*/ 575 w 2361"/>
                <a:gd name="T31" fmla="*/ 2283 h 2359"/>
                <a:gd name="T32" fmla="*/ 538 w 2361"/>
                <a:gd name="T33" fmla="*/ 2309 h 2359"/>
                <a:gd name="T34" fmla="*/ 496 w 2361"/>
                <a:gd name="T35" fmla="*/ 2330 h 2359"/>
                <a:gd name="T36" fmla="*/ 452 w 2361"/>
                <a:gd name="T37" fmla="*/ 2346 h 2359"/>
                <a:gd name="T38" fmla="*/ 405 w 2361"/>
                <a:gd name="T39" fmla="*/ 2355 h 2359"/>
                <a:gd name="T40" fmla="*/ 357 w 2361"/>
                <a:gd name="T41" fmla="*/ 2359 h 2359"/>
                <a:gd name="T42" fmla="*/ 308 w 2361"/>
                <a:gd name="T43" fmla="*/ 2355 h 2359"/>
                <a:gd name="T44" fmla="*/ 262 w 2361"/>
                <a:gd name="T45" fmla="*/ 2346 h 2359"/>
                <a:gd name="T46" fmla="*/ 218 w 2361"/>
                <a:gd name="T47" fmla="*/ 2330 h 2359"/>
                <a:gd name="T48" fmla="*/ 177 w 2361"/>
                <a:gd name="T49" fmla="*/ 2309 h 2359"/>
                <a:gd name="T50" fmla="*/ 139 w 2361"/>
                <a:gd name="T51" fmla="*/ 2283 h 2359"/>
                <a:gd name="T52" fmla="*/ 105 w 2361"/>
                <a:gd name="T53" fmla="*/ 2254 h 2359"/>
                <a:gd name="T54" fmla="*/ 74 w 2361"/>
                <a:gd name="T55" fmla="*/ 2219 h 2359"/>
                <a:gd name="T56" fmla="*/ 49 w 2361"/>
                <a:gd name="T57" fmla="*/ 2182 h 2359"/>
                <a:gd name="T58" fmla="*/ 27 w 2361"/>
                <a:gd name="T59" fmla="*/ 2140 h 2359"/>
                <a:gd name="T60" fmla="*/ 13 w 2361"/>
                <a:gd name="T61" fmla="*/ 2096 h 2359"/>
                <a:gd name="T62" fmla="*/ 3 w 2361"/>
                <a:gd name="T63" fmla="*/ 2050 h 2359"/>
                <a:gd name="T64" fmla="*/ 0 w 2361"/>
                <a:gd name="T65" fmla="*/ 2002 h 2359"/>
                <a:gd name="T66" fmla="*/ 3 w 2361"/>
                <a:gd name="T67" fmla="*/ 1953 h 2359"/>
                <a:gd name="T68" fmla="*/ 13 w 2361"/>
                <a:gd name="T69" fmla="*/ 1907 h 2359"/>
                <a:gd name="T70" fmla="*/ 27 w 2361"/>
                <a:gd name="T71" fmla="*/ 1863 h 2359"/>
                <a:gd name="T72" fmla="*/ 49 w 2361"/>
                <a:gd name="T73" fmla="*/ 1822 h 2359"/>
                <a:gd name="T74" fmla="*/ 74 w 2361"/>
                <a:gd name="T75" fmla="*/ 1783 h 2359"/>
                <a:gd name="T76" fmla="*/ 105 w 2361"/>
                <a:gd name="T77" fmla="*/ 1749 h 2359"/>
                <a:gd name="T78" fmla="*/ 139 w 2361"/>
                <a:gd name="T79" fmla="*/ 1719 h 2359"/>
                <a:gd name="T80" fmla="*/ 177 w 2361"/>
                <a:gd name="T81" fmla="*/ 1693 h 2359"/>
                <a:gd name="T82" fmla="*/ 218 w 2361"/>
                <a:gd name="T83" fmla="*/ 1672 h 2359"/>
                <a:gd name="T84" fmla="*/ 262 w 2361"/>
                <a:gd name="T85" fmla="*/ 1657 h 2359"/>
                <a:gd name="T86" fmla="*/ 308 w 2361"/>
                <a:gd name="T87" fmla="*/ 1648 h 2359"/>
                <a:gd name="T88" fmla="*/ 357 w 2361"/>
                <a:gd name="T89" fmla="*/ 1645 h 2359"/>
                <a:gd name="T90" fmla="*/ 389 w 2361"/>
                <a:gd name="T91" fmla="*/ 1646 h 2359"/>
                <a:gd name="T92" fmla="*/ 421 w 2361"/>
                <a:gd name="T93" fmla="*/ 1651 h 2359"/>
                <a:gd name="T94" fmla="*/ 452 w 2361"/>
                <a:gd name="T95" fmla="*/ 1657 h 2359"/>
                <a:gd name="T96" fmla="*/ 1447 w 2361"/>
                <a:gd name="T97" fmla="*/ 663 h 2359"/>
                <a:gd name="T98" fmla="*/ 1425 w 2361"/>
                <a:gd name="T99" fmla="*/ 503 h 2359"/>
                <a:gd name="T100" fmla="*/ 1930 w 2361"/>
                <a:gd name="T101" fmla="*/ 0 h 2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361" h="2359">
                  <a:moveTo>
                    <a:pt x="1930" y="0"/>
                  </a:moveTo>
                  <a:lnTo>
                    <a:pt x="1980" y="381"/>
                  </a:lnTo>
                  <a:lnTo>
                    <a:pt x="2361" y="431"/>
                  </a:lnTo>
                  <a:lnTo>
                    <a:pt x="1857" y="934"/>
                  </a:lnTo>
                  <a:lnTo>
                    <a:pt x="1696" y="912"/>
                  </a:lnTo>
                  <a:lnTo>
                    <a:pt x="701" y="1906"/>
                  </a:lnTo>
                  <a:lnTo>
                    <a:pt x="709" y="1937"/>
                  </a:lnTo>
                  <a:lnTo>
                    <a:pt x="713" y="1969"/>
                  </a:lnTo>
                  <a:lnTo>
                    <a:pt x="714" y="2002"/>
                  </a:lnTo>
                  <a:lnTo>
                    <a:pt x="711" y="2050"/>
                  </a:lnTo>
                  <a:lnTo>
                    <a:pt x="702" y="2096"/>
                  </a:lnTo>
                  <a:lnTo>
                    <a:pt x="686" y="2140"/>
                  </a:lnTo>
                  <a:lnTo>
                    <a:pt x="665" y="2182"/>
                  </a:lnTo>
                  <a:lnTo>
                    <a:pt x="640" y="2219"/>
                  </a:lnTo>
                  <a:lnTo>
                    <a:pt x="609" y="2254"/>
                  </a:lnTo>
                  <a:lnTo>
                    <a:pt x="575" y="2283"/>
                  </a:lnTo>
                  <a:lnTo>
                    <a:pt x="538" y="2309"/>
                  </a:lnTo>
                  <a:lnTo>
                    <a:pt x="496" y="2330"/>
                  </a:lnTo>
                  <a:lnTo>
                    <a:pt x="452" y="2346"/>
                  </a:lnTo>
                  <a:lnTo>
                    <a:pt x="405" y="2355"/>
                  </a:lnTo>
                  <a:lnTo>
                    <a:pt x="357" y="2359"/>
                  </a:lnTo>
                  <a:lnTo>
                    <a:pt x="308" y="2355"/>
                  </a:lnTo>
                  <a:lnTo>
                    <a:pt x="262" y="2346"/>
                  </a:lnTo>
                  <a:lnTo>
                    <a:pt x="218" y="2330"/>
                  </a:lnTo>
                  <a:lnTo>
                    <a:pt x="177" y="2309"/>
                  </a:lnTo>
                  <a:lnTo>
                    <a:pt x="139" y="2283"/>
                  </a:lnTo>
                  <a:lnTo>
                    <a:pt x="105" y="2254"/>
                  </a:lnTo>
                  <a:lnTo>
                    <a:pt x="74" y="2219"/>
                  </a:lnTo>
                  <a:lnTo>
                    <a:pt x="49" y="2182"/>
                  </a:lnTo>
                  <a:lnTo>
                    <a:pt x="27" y="2140"/>
                  </a:lnTo>
                  <a:lnTo>
                    <a:pt x="13" y="2096"/>
                  </a:lnTo>
                  <a:lnTo>
                    <a:pt x="3" y="2050"/>
                  </a:lnTo>
                  <a:lnTo>
                    <a:pt x="0" y="2002"/>
                  </a:lnTo>
                  <a:lnTo>
                    <a:pt x="3" y="1953"/>
                  </a:lnTo>
                  <a:lnTo>
                    <a:pt x="13" y="1907"/>
                  </a:lnTo>
                  <a:lnTo>
                    <a:pt x="27" y="1863"/>
                  </a:lnTo>
                  <a:lnTo>
                    <a:pt x="49" y="1822"/>
                  </a:lnTo>
                  <a:lnTo>
                    <a:pt x="74" y="1783"/>
                  </a:lnTo>
                  <a:lnTo>
                    <a:pt x="105" y="1749"/>
                  </a:lnTo>
                  <a:lnTo>
                    <a:pt x="139" y="1719"/>
                  </a:lnTo>
                  <a:lnTo>
                    <a:pt x="177" y="1693"/>
                  </a:lnTo>
                  <a:lnTo>
                    <a:pt x="218" y="1672"/>
                  </a:lnTo>
                  <a:lnTo>
                    <a:pt x="262" y="1657"/>
                  </a:lnTo>
                  <a:lnTo>
                    <a:pt x="308" y="1648"/>
                  </a:lnTo>
                  <a:lnTo>
                    <a:pt x="357" y="1645"/>
                  </a:lnTo>
                  <a:lnTo>
                    <a:pt x="389" y="1646"/>
                  </a:lnTo>
                  <a:lnTo>
                    <a:pt x="421" y="1651"/>
                  </a:lnTo>
                  <a:lnTo>
                    <a:pt x="452" y="1657"/>
                  </a:lnTo>
                  <a:lnTo>
                    <a:pt x="1447" y="663"/>
                  </a:lnTo>
                  <a:lnTo>
                    <a:pt x="1425" y="503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5" name="Freeform 1594">
              <a:extLst>
                <a:ext uri="{FF2B5EF4-FFF2-40B4-BE49-F238E27FC236}">
                  <a16:creationId xmlns:a16="http://schemas.microsoft.com/office/drawing/2014/main" xmlns="" id="{70F8F7A7-FE24-4493-929A-CD2CAD1ED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9" y="2511"/>
              <a:ext cx="345" cy="345"/>
            </a:xfrm>
            <a:custGeom>
              <a:avLst/>
              <a:gdLst>
                <a:gd name="T0" fmla="*/ 1221 w 2070"/>
                <a:gd name="T1" fmla="*/ 16 h 2067"/>
                <a:gd name="T2" fmla="*/ 1073 w 2070"/>
                <a:gd name="T3" fmla="*/ 347 h 2067"/>
                <a:gd name="T4" fmla="*/ 904 w 2070"/>
                <a:gd name="T5" fmla="*/ 359 h 2067"/>
                <a:gd name="T6" fmla="*/ 742 w 2070"/>
                <a:gd name="T7" fmla="*/ 412 h 2067"/>
                <a:gd name="T8" fmla="*/ 593 w 2070"/>
                <a:gd name="T9" fmla="*/ 507 h 2067"/>
                <a:gd name="T10" fmla="*/ 466 w 2070"/>
                <a:gd name="T11" fmla="*/ 648 h 2067"/>
                <a:gd name="T12" fmla="*/ 381 w 2070"/>
                <a:gd name="T13" fmla="*/ 819 h 2067"/>
                <a:gd name="T14" fmla="*/ 348 w 2070"/>
                <a:gd name="T15" fmla="*/ 1002 h 2067"/>
                <a:gd name="T16" fmla="*/ 365 w 2070"/>
                <a:gd name="T17" fmla="*/ 1188 h 2067"/>
                <a:gd name="T18" fmla="*/ 431 w 2070"/>
                <a:gd name="T19" fmla="*/ 1363 h 2067"/>
                <a:gd name="T20" fmla="*/ 549 w 2070"/>
                <a:gd name="T21" fmla="*/ 1519 h 2067"/>
                <a:gd name="T22" fmla="*/ 704 w 2070"/>
                <a:gd name="T23" fmla="*/ 1636 h 2067"/>
                <a:gd name="T24" fmla="*/ 881 w 2070"/>
                <a:gd name="T25" fmla="*/ 1703 h 2067"/>
                <a:gd name="T26" fmla="*/ 1066 w 2070"/>
                <a:gd name="T27" fmla="*/ 1719 h 2067"/>
                <a:gd name="T28" fmla="*/ 1250 w 2070"/>
                <a:gd name="T29" fmla="*/ 1686 h 2067"/>
                <a:gd name="T30" fmla="*/ 1420 w 2070"/>
                <a:gd name="T31" fmla="*/ 1603 h 2067"/>
                <a:gd name="T32" fmla="*/ 1562 w 2070"/>
                <a:gd name="T33" fmla="*/ 1474 h 2067"/>
                <a:gd name="T34" fmla="*/ 1657 w 2070"/>
                <a:gd name="T35" fmla="*/ 1327 h 2067"/>
                <a:gd name="T36" fmla="*/ 1710 w 2070"/>
                <a:gd name="T37" fmla="*/ 1164 h 2067"/>
                <a:gd name="T38" fmla="*/ 1721 w 2070"/>
                <a:gd name="T39" fmla="*/ 994 h 2067"/>
                <a:gd name="T40" fmla="*/ 2053 w 2070"/>
                <a:gd name="T41" fmla="*/ 847 h 2067"/>
                <a:gd name="T42" fmla="*/ 2069 w 2070"/>
                <a:gd name="T43" fmla="*/ 1072 h 2067"/>
                <a:gd name="T44" fmla="*/ 2036 w 2070"/>
                <a:gd name="T45" fmla="*/ 1297 h 2067"/>
                <a:gd name="T46" fmla="*/ 1954 w 2070"/>
                <a:gd name="T47" fmla="*/ 1510 h 2067"/>
                <a:gd name="T48" fmla="*/ 1822 w 2070"/>
                <a:gd name="T49" fmla="*/ 1705 h 2067"/>
                <a:gd name="T50" fmla="*/ 1646 w 2070"/>
                <a:gd name="T51" fmla="*/ 1869 h 2067"/>
                <a:gd name="T52" fmla="*/ 1443 w 2070"/>
                <a:gd name="T53" fmla="*/ 1984 h 2067"/>
                <a:gd name="T54" fmla="*/ 1223 w 2070"/>
                <a:gd name="T55" fmla="*/ 2051 h 2067"/>
                <a:gd name="T56" fmla="*/ 998 w 2070"/>
                <a:gd name="T57" fmla="*/ 2067 h 2067"/>
                <a:gd name="T58" fmla="*/ 773 w 2070"/>
                <a:gd name="T59" fmla="*/ 2033 h 2067"/>
                <a:gd name="T60" fmla="*/ 558 w 2070"/>
                <a:gd name="T61" fmla="*/ 1951 h 2067"/>
                <a:gd name="T62" fmla="*/ 362 w 2070"/>
                <a:gd name="T63" fmla="*/ 1819 h 2067"/>
                <a:gd name="T64" fmla="*/ 199 w 2070"/>
                <a:gd name="T65" fmla="*/ 1642 h 2067"/>
                <a:gd name="T66" fmla="*/ 83 w 2070"/>
                <a:gd name="T67" fmla="*/ 1441 h 2067"/>
                <a:gd name="T68" fmla="*/ 17 w 2070"/>
                <a:gd name="T69" fmla="*/ 1222 h 2067"/>
                <a:gd name="T70" fmla="*/ 0 w 2070"/>
                <a:gd name="T71" fmla="*/ 995 h 2067"/>
                <a:gd name="T72" fmla="*/ 33 w 2070"/>
                <a:gd name="T73" fmla="*/ 770 h 2067"/>
                <a:gd name="T74" fmla="*/ 115 w 2070"/>
                <a:gd name="T75" fmla="*/ 556 h 2067"/>
                <a:gd name="T76" fmla="*/ 248 w 2070"/>
                <a:gd name="T77" fmla="*/ 361 h 2067"/>
                <a:gd name="T78" fmla="*/ 425 w 2070"/>
                <a:gd name="T79" fmla="*/ 198 h 2067"/>
                <a:gd name="T80" fmla="*/ 627 w 2070"/>
                <a:gd name="T81" fmla="*/ 83 h 2067"/>
                <a:gd name="T82" fmla="*/ 845 w 2070"/>
                <a:gd name="T83" fmla="*/ 17 h 2067"/>
                <a:gd name="T84" fmla="*/ 1071 w 2070"/>
                <a:gd name="T85" fmla="*/ 0 h 2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70" h="2067">
                  <a:moveTo>
                    <a:pt x="1071" y="0"/>
                  </a:moveTo>
                  <a:lnTo>
                    <a:pt x="1146" y="5"/>
                  </a:lnTo>
                  <a:lnTo>
                    <a:pt x="1221" y="16"/>
                  </a:lnTo>
                  <a:lnTo>
                    <a:pt x="1294" y="32"/>
                  </a:lnTo>
                  <a:lnTo>
                    <a:pt x="1367" y="54"/>
                  </a:lnTo>
                  <a:lnTo>
                    <a:pt x="1073" y="347"/>
                  </a:lnTo>
                  <a:lnTo>
                    <a:pt x="1017" y="347"/>
                  </a:lnTo>
                  <a:lnTo>
                    <a:pt x="960" y="351"/>
                  </a:lnTo>
                  <a:lnTo>
                    <a:pt x="904" y="359"/>
                  </a:lnTo>
                  <a:lnTo>
                    <a:pt x="849" y="372"/>
                  </a:lnTo>
                  <a:lnTo>
                    <a:pt x="794" y="390"/>
                  </a:lnTo>
                  <a:lnTo>
                    <a:pt x="742" y="412"/>
                  </a:lnTo>
                  <a:lnTo>
                    <a:pt x="691" y="439"/>
                  </a:lnTo>
                  <a:lnTo>
                    <a:pt x="640" y="471"/>
                  </a:lnTo>
                  <a:lnTo>
                    <a:pt x="593" y="507"/>
                  </a:lnTo>
                  <a:lnTo>
                    <a:pt x="549" y="548"/>
                  </a:lnTo>
                  <a:lnTo>
                    <a:pt x="504" y="597"/>
                  </a:lnTo>
                  <a:lnTo>
                    <a:pt x="466" y="648"/>
                  </a:lnTo>
                  <a:lnTo>
                    <a:pt x="431" y="703"/>
                  </a:lnTo>
                  <a:lnTo>
                    <a:pt x="404" y="760"/>
                  </a:lnTo>
                  <a:lnTo>
                    <a:pt x="381" y="819"/>
                  </a:lnTo>
                  <a:lnTo>
                    <a:pt x="365" y="880"/>
                  </a:lnTo>
                  <a:lnTo>
                    <a:pt x="354" y="940"/>
                  </a:lnTo>
                  <a:lnTo>
                    <a:pt x="348" y="1002"/>
                  </a:lnTo>
                  <a:lnTo>
                    <a:pt x="348" y="1064"/>
                  </a:lnTo>
                  <a:lnTo>
                    <a:pt x="354" y="1126"/>
                  </a:lnTo>
                  <a:lnTo>
                    <a:pt x="365" y="1188"/>
                  </a:lnTo>
                  <a:lnTo>
                    <a:pt x="381" y="1248"/>
                  </a:lnTo>
                  <a:lnTo>
                    <a:pt x="404" y="1306"/>
                  </a:lnTo>
                  <a:lnTo>
                    <a:pt x="431" y="1363"/>
                  </a:lnTo>
                  <a:lnTo>
                    <a:pt x="466" y="1418"/>
                  </a:lnTo>
                  <a:lnTo>
                    <a:pt x="504" y="1470"/>
                  </a:lnTo>
                  <a:lnTo>
                    <a:pt x="549" y="1519"/>
                  </a:lnTo>
                  <a:lnTo>
                    <a:pt x="598" y="1564"/>
                  </a:lnTo>
                  <a:lnTo>
                    <a:pt x="649" y="1603"/>
                  </a:lnTo>
                  <a:lnTo>
                    <a:pt x="704" y="1636"/>
                  </a:lnTo>
                  <a:lnTo>
                    <a:pt x="761" y="1663"/>
                  </a:lnTo>
                  <a:lnTo>
                    <a:pt x="821" y="1686"/>
                  </a:lnTo>
                  <a:lnTo>
                    <a:pt x="881" y="1703"/>
                  </a:lnTo>
                  <a:lnTo>
                    <a:pt x="942" y="1713"/>
                  </a:lnTo>
                  <a:lnTo>
                    <a:pt x="1004" y="1719"/>
                  </a:lnTo>
                  <a:lnTo>
                    <a:pt x="1066" y="1719"/>
                  </a:lnTo>
                  <a:lnTo>
                    <a:pt x="1128" y="1713"/>
                  </a:lnTo>
                  <a:lnTo>
                    <a:pt x="1189" y="1703"/>
                  </a:lnTo>
                  <a:lnTo>
                    <a:pt x="1250" y="1686"/>
                  </a:lnTo>
                  <a:lnTo>
                    <a:pt x="1308" y="1663"/>
                  </a:lnTo>
                  <a:lnTo>
                    <a:pt x="1365" y="1636"/>
                  </a:lnTo>
                  <a:lnTo>
                    <a:pt x="1420" y="1603"/>
                  </a:lnTo>
                  <a:lnTo>
                    <a:pt x="1472" y="1564"/>
                  </a:lnTo>
                  <a:lnTo>
                    <a:pt x="1521" y="1519"/>
                  </a:lnTo>
                  <a:lnTo>
                    <a:pt x="1562" y="1474"/>
                  </a:lnTo>
                  <a:lnTo>
                    <a:pt x="1598" y="1427"/>
                  </a:lnTo>
                  <a:lnTo>
                    <a:pt x="1630" y="1378"/>
                  </a:lnTo>
                  <a:lnTo>
                    <a:pt x="1657" y="1327"/>
                  </a:lnTo>
                  <a:lnTo>
                    <a:pt x="1679" y="1273"/>
                  </a:lnTo>
                  <a:lnTo>
                    <a:pt x="1697" y="1218"/>
                  </a:lnTo>
                  <a:lnTo>
                    <a:pt x="1710" y="1164"/>
                  </a:lnTo>
                  <a:lnTo>
                    <a:pt x="1719" y="1108"/>
                  </a:lnTo>
                  <a:lnTo>
                    <a:pt x="1722" y="1051"/>
                  </a:lnTo>
                  <a:lnTo>
                    <a:pt x="1721" y="994"/>
                  </a:lnTo>
                  <a:lnTo>
                    <a:pt x="2016" y="700"/>
                  </a:lnTo>
                  <a:lnTo>
                    <a:pt x="2037" y="773"/>
                  </a:lnTo>
                  <a:lnTo>
                    <a:pt x="2053" y="847"/>
                  </a:lnTo>
                  <a:lnTo>
                    <a:pt x="2065" y="922"/>
                  </a:lnTo>
                  <a:lnTo>
                    <a:pt x="2070" y="997"/>
                  </a:lnTo>
                  <a:lnTo>
                    <a:pt x="2069" y="1072"/>
                  </a:lnTo>
                  <a:lnTo>
                    <a:pt x="2065" y="1148"/>
                  </a:lnTo>
                  <a:lnTo>
                    <a:pt x="2053" y="1223"/>
                  </a:lnTo>
                  <a:lnTo>
                    <a:pt x="2036" y="1297"/>
                  </a:lnTo>
                  <a:lnTo>
                    <a:pt x="2014" y="1370"/>
                  </a:lnTo>
                  <a:lnTo>
                    <a:pt x="1987" y="1441"/>
                  </a:lnTo>
                  <a:lnTo>
                    <a:pt x="1954" y="1510"/>
                  </a:lnTo>
                  <a:lnTo>
                    <a:pt x="1915" y="1579"/>
                  </a:lnTo>
                  <a:lnTo>
                    <a:pt x="1872" y="1644"/>
                  </a:lnTo>
                  <a:lnTo>
                    <a:pt x="1822" y="1705"/>
                  </a:lnTo>
                  <a:lnTo>
                    <a:pt x="1767" y="1764"/>
                  </a:lnTo>
                  <a:lnTo>
                    <a:pt x="1707" y="1819"/>
                  </a:lnTo>
                  <a:lnTo>
                    <a:pt x="1646" y="1869"/>
                  </a:lnTo>
                  <a:lnTo>
                    <a:pt x="1580" y="1913"/>
                  </a:lnTo>
                  <a:lnTo>
                    <a:pt x="1512" y="1951"/>
                  </a:lnTo>
                  <a:lnTo>
                    <a:pt x="1443" y="1984"/>
                  </a:lnTo>
                  <a:lnTo>
                    <a:pt x="1371" y="2012"/>
                  </a:lnTo>
                  <a:lnTo>
                    <a:pt x="1298" y="2033"/>
                  </a:lnTo>
                  <a:lnTo>
                    <a:pt x="1223" y="2051"/>
                  </a:lnTo>
                  <a:lnTo>
                    <a:pt x="1148" y="2061"/>
                  </a:lnTo>
                  <a:lnTo>
                    <a:pt x="1073" y="2067"/>
                  </a:lnTo>
                  <a:lnTo>
                    <a:pt x="998" y="2067"/>
                  </a:lnTo>
                  <a:lnTo>
                    <a:pt x="921" y="2061"/>
                  </a:lnTo>
                  <a:lnTo>
                    <a:pt x="847" y="2051"/>
                  </a:lnTo>
                  <a:lnTo>
                    <a:pt x="773" y="2033"/>
                  </a:lnTo>
                  <a:lnTo>
                    <a:pt x="700" y="2012"/>
                  </a:lnTo>
                  <a:lnTo>
                    <a:pt x="628" y="1984"/>
                  </a:lnTo>
                  <a:lnTo>
                    <a:pt x="558" y="1951"/>
                  </a:lnTo>
                  <a:lnTo>
                    <a:pt x="490" y="1913"/>
                  </a:lnTo>
                  <a:lnTo>
                    <a:pt x="425" y="1869"/>
                  </a:lnTo>
                  <a:lnTo>
                    <a:pt x="362" y="1819"/>
                  </a:lnTo>
                  <a:lnTo>
                    <a:pt x="302" y="1764"/>
                  </a:lnTo>
                  <a:lnTo>
                    <a:pt x="248" y="1705"/>
                  </a:lnTo>
                  <a:lnTo>
                    <a:pt x="199" y="1642"/>
                  </a:lnTo>
                  <a:lnTo>
                    <a:pt x="154" y="1577"/>
                  </a:lnTo>
                  <a:lnTo>
                    <a:pt x="115" y="1510"/>
                  </a:lnTo>
                  <a:lnTo>
                    <a:pt x="83" y="1441"/>
                  </a:lnTo>
                  <a:lnTo>
                    <a:pt x="56" y="1369"/>
                  </a:lnTo>
                  <a:lnTo>
                    <a:pt x="33" y="1296"/>
                  </a:lnTo>
                  <a:lnTo>
                    <a:pt x="17" y="1222"/>
                  </a:lnTo>
                  <a:lnTo>
                    <a:pt x="6" y="1147"/>
                  </a:lnTo>
                  <a:lnTo>
                    <a:pt x="0" y="1071"/>
                  </a:lnTo>
                  <a:lnTo>
                    <a:pt x="0" y="995"/>
                  </a:lnTo>
                  <a:lnTo>
                    <a:pt x="6" y="920"/>
                  </a:lnTo>
                  <a:lnTo>
                    <a:pt x="17" y="846"/>
                  </a:lnTo>
                  <a:lnTo>
                    <a:pt x="33" y="770"/>
                  </a:lnTo>
                  <a:lnTo>
                    <a:pt x="56" y="697"/>
                  </a:lnTo>
                  <a:lnTo>
                    <a:pt x="83" y="627"/>
                  </a:lnTo>
                  <a:lnTo>
                    <a:pt x="115" y="556"/>
                  </a:lnTo>
                  <a:lnTo>
                    <a:pt x="154" y="489"/>
                  </a:lnTo>
                  <a:lnTo>
                    <a:pt x="199" y="424"/>
                  </a:lnTo>
                  <a:lnTo>
                    <a:pt x="248" y="361"/>
                  </a:lnTo>
                  <a:lnTo>
                    <a:pt x="302" y="302"/>
                  </a:lnTo>
                  <a:lnTo>
                    <a:pt x="362" y="247"/>
                  </a:lnTo>
                  <a:lnTo>
                    <a:pt x="425" y="198"/>
                  </a:lnTo>
                  <a:lnTo>
                    <a:pt x="490" y="154"/>
                  </a:lnTo>
                  <a:lnTo>
                    <a:pt x="557" y="115"/>
                  </a:lnTo>
                  <a:lnTo>
                    <a:pt x="627" y="83"/>
                  </a:lnTo>
                  <a:lnTo>
                    <a:pt x="697" y="54"/>
                  </a:lnTo>
                  <a:lnTo>
                    <a:pt x="770" y="33"/>
                  </a:lnTo>
                  <a:lnTo>
                    <a:pt x="845" y="17"/>
                  </a:lnTo>
                  <a:lnTo>
                    <a:pt x="920" y="5"/>
                  </a:lnTo>
                  <a:lnTo>
                    <a:pt x="995" y="0"/>
                  </a:lnTo>
                  <a:lnTo>
                    <a:pt x="107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6" name="Freeform 1595">
              <a:extLst>
                <a:ext uri="{FF2B5EF4-FFF2-40B4-BE49-F238E27FC236}">
                  <a16:creationId xmlns:a16="http://schemas.microsoft.com/office/drawing/2014/main" xmlns="" id="{C77CA890-FEB6-41A8-B341-16EBA5315A2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" y="2393"/>
              <a:ext cx="582" cy="581"/>
            </a:xfrm>
            <a:custGeom>
              <a:avLst/>
              <a:gdLst>
                <a:gd name="T0" fmla="*/ 1963 w 3491"/>
                <a:gd name="T1" fmla="*/ 13 h 3488"/>
                <a:gd name="T2" fmla="*/ 2251 w 3491"/>
                <a:gd name="T3" fmla="*/ 75 h 3488"/>
                <a:gd name="T4" fmla="*/ 2526 w 3491"/>
                <a:gd name="T5" fmla="*/ 183 h 3488"/>
                <a:gd name="T6" fmla="*/ 2252 w 3491"/>
                <a:gd name="T7" fmla="*/ 476 h 3488"/>
                <a:gd name="T8" fmla="*/ 2000 w 3491"/>
                <a:gd name="T9" fmla="*/ 403 h 3488"/>
                <a:gd name="T10" fmla="*/ 1739 w 3491"/>
                <a:gd name="T11" fmla="*/ 380 h 3488"/>
                <a:gd name="T12" fmla="*/ 1480 w 3491"/>
                <a:gd name="T13" fmla="*/ 405 h 3488"/>
                <a:gd name="T14" fmla="*/ 1229 w 3491"/>
                <a:gd name="T15" fmla="*/ 480 h 3488"/>
                <a:gd name="T16" fmla="*/ 993 w 3491"/>
                <a:gd name="T17" fmla="*/ 606 h 3488"/>
                <a:gd name="T18" fmla="*/ 780 w 3491"/>
                <a:gd name="T19" fmla="*/ 779 h 3488"/>
                <a:gd name="T20" fmla="*/ 605 w 3491"/>
                <a:gd name="T21" fmla="*/ 993 h 3488"/>
                <a:gd name="T22" fmla="*/ 479 w 3491"/>
                <a:gd name="T23" fmla="*/ 1231 h 3488"/>
                <a:gd name="T24" fmla="*/ 405 w 3491"/>
                <a:gd name="T25" fmla="*/ 1484 h 3488"/>
                <a:gd name="T26" fmla="*/ 380 w 3491"/>
                <a:gd name="T27" fmla="*/ 1745 h 3488"/>
                <a:gd name="T28" fmla="*/ 405 w 3491"/>
                <a:gd name="T29" fmla="*/ 2005 h 3488"/>
                <a:gd name="T30" fmla="*/ 479 w 3491"/>
                <a:gd name="T31" fmla="*/ 2258 h 3488"/>
                <a:gd name="T32" fmla="*/ 605 w 3491"/>
                <a:gd name="T33" fmla="*/ 2495 h 3488"/>
                <a:gd name="T34" fmla="*/ 780 w 3491"/>
                <a:gd name="T35" fmla="*/ 2709 h 3488"/>
                <a:gd name="T36" fmla="*/ 994 w 3491"/>
                <a:gd name="T37" fmla="*/ 2885 h 3488"/>
                <a:gd name="T38" fmla="*/ 1231 w 3491"/>
                <a:gd name="T39" fmla="*/ 3009 h 3488"/>
                <a:gd name="T40" fmla="*/ 1485 w 3491"/>
                <a:gd name="T41" fmla="*/ 3084 h 3488"/>
                <a:gd name="T42" fmla="*/ 1746 w 3491"/>
                <a:gd name="T43" fmla="*/ 3109 h 3488"/>
                <a:gd name="T44" fmla="*/ 2006 w 3491"/>
                <a:gd name="T45" fmla="*/ 3084 h 3488"/>
                <a:gd name="T46" fmla="*/ 2260 w 3491"/>
                <a:gd name="T47" fmla="*/ 3009 h 3488"/>
                <a:gd name="T48" fmla="*/ 2497 w 3491"/>
                <a:gd name="T49" fmla="*/ 2885 h 3488"/>
                <a:gd name="T50" fmla="*/ 2712 w 3491"/>
                <a:gd name="T51" fmla="*/ 2709 h 3488"/>
                <a:gd name="T52" fmla="*/ 2886 w 3491"/>
                <a:gd name="T53" fmla="*/ 2496 h 3488"/>
                <a:gd name="T54" fmla="*/ 3011 w 3491"/>
                <a:gd name="T55" fmla="*/ 2261 h 3488"/>
                <a:gd name="T56" fmla="*/ 3086 w 3491"/>
                <a:gd name="T57" fmla="*/ 2009 h 3488"/>
                <a:gd name="T58" fmla="*/ 3112 w 3491"/>
                <a:gd name="T59" fmla="*/ 1750 h 3488"/>
                <a:gd name="T60" fmla="*/ 3088 w 3491"/>
                <a:gd name="T61" fmla="*/ 1492 h 3488"/>
                <a:gd name="T62" fmla="*/ 3015 w 3491"/>
                <a:gd name="T63" fmla="*/ 1240 h 3488"/>
                <a:gd name="T64" fmla="*/ 3309 w 3491"/>
                <a:gd name="T65" fmla="*/ 965 h 3488"/>
                <a:gd name="T66" fmla="*/ 3417 w 3491"/>
                <a:gd name="T67" fmla="*/ 1240 h 3488"/>
                <a:gd name="T68" fmla="*/ 3478 w 3491"/>
                <a:gd name="T69" fmla="*/ 1526 h 3488"/>
                <a:gd name="T70" fmla="*/ 3490 w 3491"/>
                <a:gd name="T71" fmla="*/ 1818 h 3488"/>
                <a:gd name="T72" fmla="*/ 3454 w 3491"/>
                <a:gd name="T73" fmla="*/ 2107 h 3488"/>
                <a:gd name="T74" fmla="*/ 3368 w 3491"/>
                <a:gd name="T75" fmla="*/ 2390 h 3488"/>
                <a:gd name="T76" fmla="*/ 3234 w 3491"/>
                <a:gd name="T77" fmla="*/ 2657 h 3488"/>
                <a:gd name="T78" fmla="*/ 3052 w 3491"/>
                <a:gd name="T79" fmla="*/ 2902 h 3488"/>
                <a:gd name="T80" fmla="*/ 2822 w 3491"/>
                <a:gd name="T81" fmla="*/ 3117 h 3488"/>
                <a:gd name="T82" fmla="*/ 2563 w 3491"/>
                <a:gd name="T83" fmla="*/ 3286 h 3488"/>
                <a:gd name="T84" fmla="*/ 2285 w 3491"/>
                <a:gd name="T85" fmla="*/ 3403 h 3488"/>
                <a:gd name="T86" fmla="*/ 1994 w 3491"/>
                <a:gd name="T87" fmla="*/ 3471 h 3488"/>
                <a:gd name="T88" fmla="*/ 1696 w 3491"/>
                <a:gd name="T89" fmla="*/ 3488 h 3488"/>
                <a:gd name="T90" fmla="*/ 1400 w 3491"/>
                <a:gd name="T91" fmla="*/ 3454 h 3488"/>
                <a:gd name="T92" fmla="*/ 1112 w 3491"/>
                <a:gd name="T93" fmla="*/ 3370 h 3488"/>
                <a:gd name="T94" fmla="*/ 839 w 3491"/>
                <a:gd name="T95" fmla="*/ 3236 h 3488"/>
                <a:gd name="T96" fmla="*/ 588 w 3491"/>
                <a:gd name="T97" fmla="*/ 3050 h 3488"/>
                <a:gd name="T98" fmla="*/ 371 w 3491"/>
                <a:gd name="T99" fmla="*/ 2820 h 3488"/>
                <a:gd name="T100" fmla="*/ 202 w 3491"/>
                <a:gd name="T101" fmla="*/ 2561 h 3488"/>
                <a:gd name="T102" fmla="*/ 84 w 3491"/>
                <a:gd name="T103" fmla="*/ 2283 h 3488"/>
                <a:gd name="T104" fmla="*/ 17 w 3491"/>
                <a:gd name="T105" fmla="*/ 1992 h 3488"/>
                <a:gd name="T106" fmla="*/ 0 w 3491"/>
                <a:gd name="T107" fmla="*/ 1695 h 3488"/>
                <a:gd name="T108" fmla="*/ 33 w 3491"/>
                <a:gd name="T109" fmla="*/ 1399 h 3488"/>
                <a:gd name="T110" fmla="*/ 118 w 3491"/>
                <a:gd name="T111" fmla="*/ 1111 h 3488"/>
                <a:gd name="T112" fmla="*/ 252 w 3491"/>
                <a:gd name="T113" fmla="*/ 838 h 3488"/>
                <a:gd name="T114" fmla="*/ 438 w 3491"/>
                <a:gd name="T115" fmla="*/ 588 h 3488"/>
                <a:gd name="T116" fmla="*/ 665 w 3491"/>
                <a:gd name="T117" fmla="*/ 373 h 3488"/>
                <a:gd name="T118" fmla="*/ 919 w 3491"/>
                <a:gd name="T119" fmla="*/ 207 h 3488"/>
                <a:gd name="T120" fmla="*/ 1192 w 3491"/>
                <a:gd name="T121" fmla="*/ 89 h 3488"/>
                <a:gd name="T122" fmla="*/ 1478 w 3491"/>
                <a:gd name="T123" fmla="*/ 21 h 3488"/>
                <a:gd name="T124" fmla="*/ 1769 w 3491"/>
                <a:gd name="T125" fmla="*/ 0 h 3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91" h="3488">
                  <a:moveTo>
                    <a:pt x="1769" y="0"/>
                  </a:moveTo>
                  <a:lnTo>
                    <a:pt x="1866" y="4"/>
                  </a:lnTo>
                  <a:lnTo>
                    <a:pt x="1963" y="13"/>
                  </a:lnTo>
                  <a:lnTo>
                    <a:pt x="2060" y="28"/>
                  </a:lnTo>
                  <a:lnTo>
                    <a:pt x="2156" y="48"/>
                  </a:lnTo>
                  <a:lnTo>
                    <a:pt x="2251" y="75"/>
                  </a:lnTo>
                  <a:lnTo>
                    <a:pt x="2344" y="105"/>
                  </a:lnTo>
                  <a:lnTo>
                    <a:pt x="2436" y="142"/>
                  </a:lnTo>
                  <a:lnTo>
                    <a:pt x="2526" y="183"/>
                  </a:lnTo>
                  <a:lnTo>
                    <a:pt x="2614" y="231"/>
                  </a:lnTo>
                  <a:lnTo>
                    <a:pt x="2333" y="511"/>
                  </a:lnTo>
                  <a:lnTo>
                    <a:pt x="2252" y="476"/>
                  </a:lnTo>
                  <a:lnTo>
                    <a:pt x="2168" y="446"/>
                  </a:lnTo>
                  <a:lnTo>
                    <a:pt x="2084" y="422"/>
                  </a:lnTo>
                  <a:lnTo>
                    <a:pt x="2000" y="403"/>
                  </a:lnTo>
                  <a:lnTo>
                    <a:pt x="1913" y="390"/>
                  </a:lnTo>
                  <a:lnTo>
                    <a:pt x="1827" y="382"/>
                  </a:lnTo>
                  <a:lnTo>
                    <a:pt x="1739" y="380"/>
                  </a:lnTo>
                  <a:lnTo>
                    <a:pt x="1653" y="382"/>
                  </a:lnTo>
                  <a:lnTo>
                    <a:pt x="1567" y="392"/>
                  </a:lnTo>
                  <a:lnTo>
                    <a:pt x="1480" y="405"/>
                  </a:lnTo>
                  <a:lnTo>
                    <a:pt x="1396" y="426"/>
                  </a:lnTo>
                  <a:lnTo>
                    <a:pt x="1311" y="450"/>
                  </a:lnTo>
                  <a:lnTo>
                    <a:pt x="1229" y="480"/>
                  </a:lnTo>
                  <a:lnTo>
                    <a:pt x="1148" y="517"/>
                  </a:lnTo>
                  <a:lnTo>
                    <a:pt x="1069" y="558"/>
                  </a:lnTo>
                  <a:lnTo>
                    <a:pt x="993" y="606"/>
                  </a:lnTo>
                  <a:lnTo>
                    <a:pt x="919" y="658"/>
                  </a:lnTo>
                  <a:lnTo>
                    <a:pt x="848" y="716"/>
                  </a:lnTo>
                  <a:lnTo>
                    <a:pt x="780" y="779"/>
                  </a:lnTo>
                  <a:lnTo>
                    <a:pt x="716" y="848"/>
                  </a:lnTo>
                  <a:lnTo>
                    <a:pt x="657" y="919"/>
                  </a:lnTo>
                  <a:lnTo>
                    <a:pt x="605" y="993"/>
                  </a:lnTo>
                  <a:lnTo>
                    <a:pt x="558" y="1071"/>
                  </a:lnTo>
                  <a:lnTo>
                    <a:pt x="516" y="1150"/>
                  </a:lnTo>
                  <a:lnTo>
                    <a:pt x="479" y="1231"/>
                  </a:lnTo>
                  <a:lnTo>
                    <a:pt x="450" y="1314"/>
                  </a:lnTo>
                  <a:lnTo>
                    <a:pt x="425" y="1398"/>
                  </a:lnTo>
                  <a:lnTo>
                    <a:pt x="405" y="1484"/>
                  </a:lnTo>
                  <a:lnTo>
                    <a:pt x="390" y="1570"/>
                  </a:lnTo>
                  <a:lnTo>
                    <a:pt x="382" y="1657"/>
                  </a:lnTo>
                  <a:lnTo>
                    <a:pt x="380" y="1745"/>
                  </a:lnTo>
                  <a:lnTo>
                    <a:pt x="382" y="1831"/>
                  </a:lnTo>
                  <a:lnTo>
                    <a:pt x="390" y="1919"/>
                  </a:lnTo>
                  <a:lnTo>
                    <a:pt x="405" y="2005"/>
                  </a:lnTo>
                  <a:lnTo>
                    <a:pt x="425" y="2090"/>
                  </a:lnTo>
                  <a:lnTo>
                    <a:pt x="450" y="2174"/>
                  </a:lnTo>
                  <a:lnTo>
                    <a:pt x="479" y="2258"/>
                  </a:lnTo>
                  <a:lnTo>
                    <a:pt x="516" y="2339"/>
                  </a:lnTo>
                  <a:lnTo>
                    <a:pt x="558" y="2418"/>
                  </a:lnTo>
                  <a:lnTo>
                    <a:pt x="605" y="2495"/>
                  </a:lnTo>
                  <a:lnTo>
                    <a:pt x="657" y="2570"/>
                  </a:lnTo>
                  <a:lnTo>
                    <a:pt x="716" y="2641"/>
                  </a:lnTo>
                  <a:lnTo>
                    <a:pt x="780" y="2709"/>
                  </a:lnTo>
                  <a:lnTo>
                    <a:pt x="848" y="2773"/>
                  </a:lnTo>
                  <a:lnTo>
                    <a:pt x="920" y="2831"/>
                  </a:lnTo>
                  <a:lnTo>
                    <a:pt x="994" y="2885"/>
                  </a:lnTo>
                  <a:lnTo>
                    <a:pt x="1072" y="2931"/>
                  </a:lnTo>
                  <a:lnTo>
                    <a:pt x="1150" y="2972"/>
                  </a:lnTo>
                  <a:lnTo>
                    <a:pt x="1231" y="3009"/>
                  </a:lnTo>
                  <a:lnTo>
                    <a:pt x="1315" y="3040"/>
                  </a:lnTo>
                  <a:lnTo>
                    <a:pt x="1399" y="3065"/>
                  </a:lnTo>
                  <a:lnTo>
                    <a:pt x="1485" y="3084"/>
                  </a:lnTo>
                  <a:lnTo>
                    <a:pt x="1572" y="3098"/>
                  </a:lnTo>
                  <a:lnTo>
                    <a:pt x="1658" y="3106"/>
                  </a:lnTo>
                  <a:lnTo>
                    <a:pt x="1746" y="3109"/>
                  </a:lnTo>
                  <a:lnTo>
                    <a:pt x="1833" y="3106"/>
                  </a:lnTo>
                  <a:lnTo>
                    <a:pt x="1921" y="3098"/>
                  </a:lnTo>
                  <a:lnTo>
                    <a:pt x="2006" y="3084"/>
                  </a:lnTo>
                  <a:lnTo>
                    <a:pt x="2092" y="3065"/>
                  </a:lnTo>
                  <a:lnTo>
                    <a:pt x="2176" y="3040"/>
                  </a:lnTo>
                  <a:lnTo>
                    <a:pt x="2260" y="3009"/>
                  </a:lnTo>
                  <a:lnTo>
                    <a:pt x="2341" y="2972"/>
                  </a:lnTo>
                  <a:lnTo>
                    <a:pt x="2421" y="2931"/>
                  </a:lnTo>
                  <a:lnTo>
                    <a:pt x="2497" y="2885"/>
                  </a:lnTo>
                  <a:lnTo>
                    <a:pt x="2572" y="2831"/>
                  </a:lnTo>
                  <a:lnTo>
                    <a:pt x="2643" y="2773"/>
                  </a:lnTo>
                  <a:lnTo>
                    <a:pt x="2712" y="2709"/>
                  </a:lnTo>
                  <a:lnTo>
                    <a:pt x="2776" y="2642"/>
                  </a:lnTo>
                  <a:lnTo>
                    <a:pt x="2834" y="2570"/>
                  </a:lnTo>
                  <a:lnTo>
                    <a:pt x="2886" y="2496"/>
                  </a:lnTo>
                  <a:lnTo>
                    <a:pt x="2933" y="2420"/>
                  </a:lnTo>
                  <a:lnTo>
                    <a:pt x="2975" y="2341"/>
                  </a:lnTo>
                  <a:lnTo>
                    <a:pt x="3011" y="2261"/>
                  </a:lnTo>
                  <a:lnTo>
                    <a:pt x="3042" y="2178"/>
                  </a:lnTo>
                  <a:lnTo>
                    <a:pt x="3067" y="2095"/>
                  </a:lnTo>
                  <a:lnTo>
                    <a:pt x="3086" y="2009"/>
                  </a:lnTo>
                  <a:lnTo>
                    <a:pt x="3101" y="1924"/>
                  </a:lnTo>
                  <a:lnTo>
                    <a:pt x="3109" y="1837"/>
                  </a:lnTo>
                  <a:lnTo>
                    <a:pt x="3112" y="1750"/>
                  </a:lnTo>
                  <a:lnTo>
                    <a:pt x="3110" y="1664"/>
                  </a:lnTo>
                  <a:lnTo>
                    <a:pt x="3102" y="1577"/>
                  </a:lnTo>
                  <a:lnTo>
                    <a:pt x="3088" y="1492"/>
                  </a:lnTo>
                  <a:lnTo>
                    <a:pt x="3070" y="1406"/>
                  </a:lnTo>
                  <a:lnTo>
                    <a:pt x="3045" y="1322"/>
                  </a:lnTo>
                  <a:lnTo>
                    <a:pt x="3015" y="1240"/>
                  </a:lnTo>
                  <a:lnTo>
                    <a:pt x="2980" y="1159"/>
                  </a:lnTo>
                  <a:lnTo>
                    <a:pt x="3261" y="877"/>
                  </a:lnTo>
                  <a:lnTo>
                    <a:pt x="3309" y="965"/>
                  </a:lnTo>
                  <a:lnTo>
                    <a:pt x="3350" y="1055"/>
                  </a:lnTo>
                  <a:lnTo>
                    <a:pt x="3386" y="1146"/>
                  </a:lnTo>
                  <a:lnTo>
                    <a:pt x="3417" y="1240"/>
                  </a:lnTo>
                  <a:lnTo>
                    <a:pt x="3443" y="1334"/>
                  </a:lnTo>
                  <a:lnTo>
                    <a:pt x="3463" y="1430"/>
                  </a:lnTo>
                  <a:lnTo>
                    <a:pt x="3478" y="1526"/>
                  </a:lnTo>
                  <a:lnTo>
                    <a:pt x="3488" y="1624"/>
                  </a:lnTo>
                  <a:lnTo>
                    <a:pt x="3491" y="1721"/>
                  </a:lnTo>
                  <a:lnTo>
                    <a:pt x="3490" y="1818"/>
                  </a:lnTo>
                  <a:lnTo>
                    <a:pt x="3483" y="1915"/>
                  </a:lnTo>
                  <a:lnTo>
                    <a:pt x="3471" y="2011"/>
                  </a:lnTo>
                  <a:lnTo>
                    <a:pt x="3454" y="2107"/>
                  </a:lnTo>
                  <a:lnTo>
                    <a:pt x="3431" y="2203"/>
                  </a:lnTo>
                  <a:lnTo>
                    <a:pt x="3402" y="2296"/>
                  </a:lnTo>
                  <a:lnTo>
                    <a:pt x="3368" y="2390"/>
                  </a:lnTo>
                  <a:lnTo>
                    <a:pt x="3329" y="2480"/>
                  </a:lnTo>
                  <a:lnTo>
                    <a:pt x="3285" y="2569"/>
                  </a:lnTo>
                  <a:lnTo>
                    <a:pt x="3234" y="2657"/>
                  </a:lnTo>
                  <a:lnTo>
                    <a:pt x="3179" y="2741"/>
                  </a:lnTo>
                  <a:lnTo>
                    <a:pt x="3118" y="2822"/>
                  </a:lnTo>
                  <a:lnTo>
                    <a:pt x="3052" y="2902"/>
                  </a:lnTo>
                  <a:lnTo>
                    <a:pt x="2980" y="2977"/>
                  </a:lnTo>
                  <a:lnTo>
                    <a:pt x="2902" y="3050"/>
                  </a:lnTo>
                  <a:lnTo>
                    <a:pt x="2822" y="3117"/>
                  </a:lnTo>
                  <a:lnTo>
                    <a:pt x="2739" y="3179"/>
                  </a:lnTo>
                  <a:lnTo>
                    <a:pt x="2652" y="3236"/>
                  </a:lnTo>
                  <a:lnTo>
                    <a:pt x="2563" y="3286"/>
                  </a:lnTo>
                  <a:lnTo>
                    <a:pt x="2472" y="3330"/>
                  </a:lnTo>
                  <a:lnTo>
                    <a:pt x="2380" y="3370"/>
                  </a:lnTo>
                  <a:lnTo>
                    <a:pt x="2285" y="3403"/>
                  </a:lnTo>
                  <a:lnTo>
                    <a:pt x="2189" y="3432"/>
                  </a:lnTo>
                  <a:lnTo>
                    <a:pt x="2092" y="3454"/>
                  </a:lnTo>
                  <a:lnTo>
                    <a:pt x="1994" y="3471"/>
                  </a:lnTo>
                  <a:lnTo>
                    <a:pt x="1895" y="3482"/>
                  </a:lnTo>
                  <a:lnTo>
                    <a:pt x="1795" y="3488"/>
                  </a:lnTo>
                  <a:lnTo>
                    <a:pt x="1696" y="3488"/>
                  </a:lnTo>
                  <a:lnTo>
                    <a:pt x="1597" y="3482"/>
                  </a:lnTo>
                  <a:lnTo>
                    <a:pt x="1499" y="3471"/>
                  </a:lnTo>
                  <a:lnTo>
                    <a:pt x="1400" y="3454"/>
                  </a:lnTo>
                  <a:lnTo>
                    <a:pt x="1303" y="3432"/>
                  </a:lnTo>
                  <a:lnTo>
                    <a:pt x="1206" y="3403"/>
                  </a:lnTo>
                  <a:lnTo>
                    <a:pt x="1112" y="3370"/>
                  </a:lnTo>
                  <a:lnTo>
                    <a:pt x="1019" y="3330"/>
                  </a:lnTo>
                  <a:lnTo>
                    <a:pt x="928" y="3286"/>
                  </a:lnTo>
                  <a:lnTo>
                    <a:pt x="839" y="3236"/>
                  </a:lnTo>
                  <a:lnTo>
                    <a:pt x="753" y="3179"/>
                  </a:lnTo>
                  <a:lnTo>
                    <a:pt x="669" y="3117"/>
                  </a:lnTo>
                  <a:lnTo>
                    <a:pt x="588" y="3050"/>
                  </a:lnTo>
                  <a:lnTo>
                    <a:pt x="511" y="2977"/>
                  </a:lnTo>
                  <a:lnTo>
                    <a:pt x="438" y="2900"/>
                  </a:lnTo>
                  <a:lnTo>
                    <a:pt x="371" y="2820"/>
                  </a:lnTo>
                  <a:lnTo>
                    <a:pt x="308" y="2735"/>
                  </a:lnTo>
                  <a:lnTo>
                    <a:pt x="252" y="2650"/>
                  </a:lnTo>
                  <a:lnTo>
                    <a:pt x="202" y="2561"/>
                  </a:lnTo>
                  <a:lnTo>
                    <a:pt x="157" y="2470"/>
                  </a:lnTo>
                  <a:lnTo>
                    <a:pt x="118" y="2377"/>
                  </a:lnTo>
                  <a:lnTo>
                    <a:pt x="84" y="2283"/>
                  </a:lnTo>
                  <a:lnTo>
                    <a:pt x="56" y="2187"/>
                  </a:lnTo>
                  <a:lnTo>
                    <a:pt x="33" y="2090"/>
                  </a:lnTo>
                  <a:lnTo>
                    <a:pt x="17" y="1992"/>
                  </a:lnTo>
                  <a:lnTo>
                    <a:pt x="6" y="1893"/>
                  </a:lnTo>
                  <a:lnTo>
                    <a:pt x="0" y="1794"/>
                  </a:lnTo>
                  <a:lnTo>
                    <a:pt x="0" y="1695"/>
                  </a:lnTo>
                  <a:lnTo>
                    <a:pt x="6" y="1595"/>
                  </a:lnTo>
                  <a:lnTo>
                    <a:pt x="17" y="1497"/>
                  </a:lnTo>
                  <a:lnTo>
                    <a:pt x="33" y="1399"/>
                  </a:lnTo>
                  <a:lnTo>
                    <a:pt x="56" y="1301"/>
                  </a:lnTo>
                  <a:lnTo>
                    <a:pt x="84" y="1205"/>
                  </a:lnTo>
                  <a:lnTo>
                    <a:pt x="118" y="1111"/>
                  </a:lnTo>
                  <a:lnTo>
                    <a:pt x="157" y="1019"/>
                  </a:lnTo>
                  <a:lnTo>
                    <a:pt x="202" y="927"/>
                  </a:lnTo>
                  <a:lnTo>
                    <a:pt x="252" y="838"/>
                  </a:lnTo>
                  <a:lnTo>
                    <a:pt x="308" y="752"/>
                  </a:lnTo>
                  <a:lnTo>
                    <a:pt x="371" y="669"/>
                  </a:lnTo>
                  <a:lnTo>
                    <a:pt x="438" y="588"/>
                  </a:lnTo>
                  <a:lnTo>
                    <a:pt x="511" y="510"/>
                  </a:lnTo>
                  <a:lnTo>
                    <a:pt x="587" y="439"/>
                  </a:lnTo>
                  <a:lnTo>
                    <a:pt x="665" y="373"/>
                  </a:lnTo>
                  <a:lnTo>
                    <a:pt x="748" y="312"/>
                  </a:lnTo>
                  <a:lnTo>
                    <a:pt x="832" y="257"/>
                  </a:lnTo>
                  <a:lnTo>
                    <a:pt x="919" y="207"/>
                  </a:lnTo>
                  <a:lnTo>
                    <a:pt x="1009" y="162"/>
                  </a:lnTo>
                  <a:lnTo>
                    <a:pt x="1099" y="124"/>
                  </a:lnTo>
                  <a:lnTo>
                    <a:pt x="1192" y="89"/>
                  </a:lnTo>
                  <a:lnTo>
                    <a:pt x="1286" y="61"/>
                  </a:lnTo>
                  <a:lnTo>
                    <a:pt x="1381" y="38"/>
                  </a:lnTo>
                  <a:lnTo>
                    <a:pt x="1478" y="21"/>
                  </a:lnTo>
                  <a:lnTo>
                    <a:pt x="1574" y="8"/>
                  </a:lnTo>
                  <a:lnTo>
                    <a:pt x="1672" y="2"/>
                  </a:lnTo>
                  <a:lnTo>
                    <a:pt x="17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67" name="Rectangle 188">
            <a:extLst>
              <a:ext uri="{FF2B5EF4-FFF2-40B4-BE49-F238E27FC236}">
                <a16:creationId xmlns:a16="http://schemas.microsoft.com/office/drawing/2014/main" xmlns="" id="{7D9073CD-0E6B-4152-A6A0-B6B120E67076}"/>
              </a:ext>
            </a:extLst>
          </p:cNvPr>
          <p:cNvSpPr/>
          <p:nvPr/>
        </p:nvSpPr>
        <p:spPr>
          <a:xfrm>
            <a:off x="2484692" y="5540114"/>
            <a:ext cx="14638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Hitbox.h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8" name="Oval 164">
            <a:extLst>
              <a:ext uri="{FF2B5EF4-FFF2-40B4-BE49-F238E27FC236}">
                <a16:creationId xmlns:a16="http://schemas.microsoft.com/office/drawing/2014/main" xmlns="" id="{4F87E2BC-FB89-4176-B30D-74CDEB8E88A1}"/>
              </a:ext>
            </a:extLst>
          </p:cNvPr>
          <p:cNvSpPr/>
          <p:nvPr/>
        </p:nvSpPr>
        <p:spPr>
          <a:xfrm>
            <a:off x="6383824" y="4752466"/>
            <a:ext cx="752053" cy="752053"/>
          </a:xfrm>
          <a:prstGeom prst="ellipse">
            <a:avLst/>
          </a:prstGeom>
          <a:solidFill>
            <a:srgbClr val="EC6D6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69" name="Group 1254">
            <a:extLst>
              <a:ext uri="{FF2B5EF4-FFF2-40B4-BE49-F238E27FC236}">
                <a16:creationId xmlns:a16="http://schemas.microsoft.com/office/drawing/2014/main" xmlns="" id="{03B2ED44-1334-4786-ACD7-3F3B65D2244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557766" y="4927693"/>
            <a:ext cx="410806" cy="407563"/>
            <a:chOff x="3311" y="3798"/>
            <a:chExt cx="760" cy="754"/>
          </a:xfrm>
          <a:solidFill>
            <a:sysClr val="window" lastClr="FFFFFF"/>
          </a:solidFill>
        </p:grpSpPr>
        <p:sp>
          <p:nvSpPr>
            <p:cNvPr id="70" name="Freeform 1256">
              <a:extLst>
                <a:ext uri="{FF2B5EF4-FFF2-40B4-BE49-F238E27FC236}">
                  <a16:creationId xmlns:a16="http://schemas.microsoft.com/office/drawing/2014/main" xmlns="" id="{6C6D27CD-976F-4E57-9F5E-4794A13AEA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2" y="3874"/>
              <a:ext cx="419" cy="667"/>
            </a:xfrm>
            <a:custGeom>
              <a:avLst/>
              <a:gdLst>
                <a:gd name="T0" fmla="*/ 788 w 2091"/>
                <a:gd name="T1" fmla="*/ 34 h 3334"/>
                <a:gd name="T2" fmla="*/ 986 w 2091"/>
                <a:gd name="T3" fmla="*/ 288 h 3334"/>
                <a:gd name="T4" fmla="*/ 1263 w 2091"/>
                <a:gd name="T5" fmla="*/ 616 h 3334"/>
                <a:gd name="T6" fmla="*/ 1409 w 2091"/>
                <a:gd name="T7" fmla="*/ 500 h 3334"/>
                <a:gd name="T8" fmla="*/ 1769 w 2091"/>
                <a:gd name="T9" fmla="*/ 455 h 3334"/>
                <a:gd name="T10" fmla="*/ 1880 w 2091"/>
                <a:gd name="T11" fmla="*/ 643 h 3334"/>
                <a:gd name="T12" fmla="*/ 1971 w 2091"/>
                <a:gd name="T13" fmla="*/ 843 h 3334"/>
                <a:gd name="T14" fmla="*/ 2036 w 2091"/>
                <a:gd name="T15" fmla="*/ 1054 h 3334"/>
                <a:gd name="T16" fmla="*/ 2077 w 2091"/>
                <a:gd name="T17" fmla="*/ 1275 h 3334"/>
                <a:gd name="T18" fmla="*/ 2091 w 2091"/>
                <a:gd name="T19" fmla="*/ 1504 h 3334"/>
                <a:gd name="T20" fmla="*/ 2076 w 2091"/>
                <a:gd name="T21" fmla="*/ 1742 h 3334"/>
                <a:gd name="T22" fmla="*/ 2032 w 2091"/>
                <a:gd name="T23" fmla="*/ 1972 h 3334"/>
                <a:gd name="T24" fmla="*/ 1961 w 2091"/>
                <a:gd name="T25" fmla="*/ 2190 h 3334"/>
                <a:gd name="T26" fmla="*/ 1864 w 2091"/>
                <a:gd name="T27" fmla="*/ 2396 h 3334"/>
                <a:gd name="T28" fmla="*/ 1746 w 2091"/>
                <a:gd name="T29" fmla="*/ 2588 h 3334"/>
                <a:gd name="T30" fmla="*/ 1603 w 2091"/>
                <a:gd name="T31" fmla="*/ 2763 h 3334"/>
                <a:gd name="T32" fmla="*/ 1442 w 2091"/>
                <a:gd name="T33" fmla="*/ 2920 h 3334"/>
                <a:gd name="T34" fmla="*/ 1263 w 2091"/>
                <a:gd name="T35" fmla="*/ 3058 h 3334"/>
                <a:gd name="T36" fmla="*/ 1069 w 2091"/>
                <a:gd name="T37" fmla="*/ 3175 h 3334"/>
                <a:gd name="T38" fmla="*/ 859 w 2091"/>
                <a:gd name="T39" fmla="*/ 3267 h 3334"/>
                <a:gd name="T40" fmla="*/ 637 w 2091"/>
                <a:gd name="T41" fmla="*/ 3334 h 3334"/>
                <a:gd name="T42" fmla="*/ 998 w 2091"/>
                <a:gd name="T43" fmla="*/ 2993 h 3334"/>
                <a:gd name="T44" fmla="*/ 1309 w 2091"/>
                <a:gd name="T45" fmla="*/ 2658 h 3334"/>
                <a:gd name="T46" fmla="*/ 1193 w 2091"/>
                <a:gd name="T47" fmla="*/ 2061 h 3334"/>
                <a:gd name="T48" fmla="*/ 920 w 2091"/>
                <a:gd name="T49" fmla="*/ 1856 h 3334"/>
                <a:gd name="T50" fmla="*/ 544 w 2091"/>
                <a:gd name="T51" fmla="*/ 1775 h 3334"/>
                <a:gd name="T52" fmla="*/ 298 w 2091"/>
                <a:gd name="T53" fmla="*/ 1714 h 3334"/>
                <a:gd name="T54" fmla="*/ 214 w 2091"/>
                <a:gd name="T55" fmla="*/ 1548 h 3334"/>
                <a:gd name="T56" fmla="*/ 36 w 2091"/>
                <a:gd name="T57" fmla="*/ 1626 h 3334"/>
                <a:gd name="T58" fmla="*/ 147 w 2091"/>
                <a:gd name="T59" fmla="*/ 1402 h 3334"/>
                <a:gd name="T60" fmla="*/ 380 w 2091"/>
                <a:gd name="T61" fmla="*/ 1471 h 3334"/>
                <a:gd name="T62" fmla="*/ 637 w 2091"/>
                <a:gd name="T63" fmla="*/ 1082 h 3334"/>
                <a:gd name="T64" fmla="*/ 1134 w 2091"/>
                <a:gd name="T65" fmla="*/ 947 h 3334"/>
                <a:gd name="T66" fmla="*/ 924 w 2091"/>
                <a:gd name="T67" fmla="*/ 630 h 3334"/>
                <a:gd name="T68" fmla="*/ 714 w 2091"/>
                <a:gd name="T69" fmla="*/ 461 h 3334"/>
                <a:gd name="T70" fmla="*/ 470 w 2091"/>
                <a:gd name="T71" fmla="*/ 392 h 3334"/>
                <a:gd name="T72" fmla="*/ 233 w 2091"/>
                <a:gd name="T73" fmla="*/ 551 h 3334"/>
                <a:gd name="T74" fmla="*/ 372 w 2091"/>
                <a:gd name="T75" fmla="*/ 392 h 3334"/>
                <a:gd name="T76" fmla="*/ 578 w 2091"/>
                <a:gd name="T77" fmla="*/ 234 h 3334"/>
                <a:gd name="T78" fmla="*/ 692 w 2091"/>
                <a:gd name="T79" fmla="*/ 376 h 3334"/>
                <a:gd name="T80" fmla="*/ 866 w 2091"/>
                <a:gd name="T81" fmla="*/ 349 h 3334"/>
                <a:gd name="T82" fmla="*/ 605 w 2091"/>
                <a:gd name="T83" fmla="*/ 81 h 3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91" h="3334">
                  <a:moveTo>
                    <a:pt x="610" y="0"/>
                  </a:moveTo>
                  <a:lnTo>
                    <a:pt x="788" y="34"/>
                  </a:lnTo>
                  <a:lnTo>
                    <a:pt x="939" y="169"/>
                  </a:lnTo>
                  <a:lnTo>
                    <a:pt x="986" y="288"/>
                  </a:lnTo>
                  <a:lnTo>
                    <a:pt x="1022" y="400"/>
                  </a:lnTo>
                  <a:lnTo>
                    <a:pt x="1263" y="616"/>
                  </a:lnTo>
                  <a:lnTo>
                    <a:pt x="1325" y="635"/>
                  </a:lnTo>
                  <a:lnTo>
                    <a:pt x="1409" y="500"/>
                  </a:lnTo>
                  <a:lnTo>
                    <a:pt x="1712" y="473"/>
                  </a:lnTo>
                  <a:lnTo>
                    <a:pt x="1769" y="455"/>
                  </a:lnTo>
                  <a:lnTo>
                    <a:pt x="1827" y="547"/>
                  </a:lnTo>
                  <a:lnTo>
                    <a:pt x="1880" y="643"/>
                  </a:lnTo>
                  <a:lnTo>
                    <a:pt x="1929" y="741"/>
                  </a:lnTo>
                  <a:lnTo>
                    <a:pt x="1971" y="843"/>
                  </a:lnTo>
                  <a:lnTo>
                    <a:pt x="2007" y="947"/>
                  </a:lnTo>
                  <a:lnTo>
                    <a:pt x="2036" y="1054"/>
                  </a:lnTo>
                  <a:lnTo>
                    <a:pt x="2060" y="1163"/>
                  </a:lnTo>
                  <a:lnTo>
                    <a:pt x="2077" y="1275"/>
                  </a:lnTo>
                  <a:lnTo>
                    <a:pt x="2088" y="1389"/>
                  </a:lnTo>
                  <a:lnTo>
                    <a:pt x="2091" y="1504"/>
                  </a:lnTo>
                  <a:lnTo>
                    <a:pt x="2087" y="1624"/>
                  </a:lnTo>
                  <a:lnTo>
                    <a:pt x="2076" y="1742"/>
                  </a:lnTo>
                  <a:lnTo>
                    <a:pt x="2057" y="1859"/>
                  </a:lnTo>
                  <a:lnTo>
                    <a:pt x="2032" y="1972"/>
                  </a:lnTo>
                  <a:lnTo>
                    <a:pt x="2000" y="2082"/>
                  </a:lnTo>
                  <a:lnTo>
                    <a:pt x="1961" y="2190"/>
                  </a:lnTo>
                  <a:lnTo>
                    <a:pt x="1916" y="2295"/>
                  </a:lnTo>
                  <a:lnTo>
                    <a:pt x="1864" y="2396"/>
                  </a:lnTo>
                  <a:lnTo>
                    <a:pt x="1807" y="2493"/>
                  </a:lnTo>
                  <a:lnTo>
                    <a:pt x="1746" y="2588"/>
                  </a:lnTo>
                  <a:lnTo>
                    <a:pt x="1676" y="2677"/>
                  </a:lnTo>
                  <a:lnTo>
                    <a:pt x="1603" y="2763"/>
                  </a:lnTo>
                  <a:lnTo>
                    <a:pt x="1525" y="2844"/>
                  </a:lnTo>
                  <a:lnTo>
                    <a:pt x="1442" y="2920"/>
                  </a:lnTo>
                  <a:lnTo>
                    <a:pt x="1355" y="2992"/>
                  </a:lnTo>
                  <a:lnTo>
                    <a:pt x="1263" y="3058"/>
                  </a:lnTo>
                  <a:lnTo>
                    <a:pt x="1168" y="3119"/>
                  </a:lnTo>
                  <a:lnTo>
                    <a:pt x="1069" y="3175"/>
                  </a:lnTo>
                  <a:lnTo>
                    <a:pt x="965" y="3224"/>
                  </a:lnTo>
                  <a:lnTo>
                    <a:pt x="859" y="3267"/>
                  </a:lnTo>
                  <a:lnTo>
                    <a:pt x="750" y="3305"/>
                  </a:lnTo>
                  <a:lnTo>
                    <a:pt x="637" y="3334"/>
                  </a:lnTo>
                  <a:lnTo>
                    <a:pt x="672" y="3210"/>
                  </a:lnTo>
                  <a:lnTo>
                    <a:pt x="998" y="2993"/>
                  </a:lnTo>
                  <a:lnTo>
                    <a:pt x="1084" y="2762"/>
                  </a:lnTo>
                  <a:lnTo>
                    <a:pt x="1309" y="2658"/>
                  </a:lnTo>
                  <a:lnTo>
                    <a:pt x="1523" y="2254"/>
                  </a:lnTo>
                  <a:lnTo>
                    <a:pt x="1193" y="2061"/>
                  </a:lnTo>
                  <a:lnTo>
                    <a:pt x="1022" y="1869"/>
                  </a:lnTo>
                  <a:lnTo>
                    <a:pt x="920" y="1856"/>
                  </a:lnTo>
                  <a:lnTo>
                    <a:pt x="719" y="1802"/>
                  </a:lnTo>
                  <a:lnTo>
                    <a:pt x="544" y="1775"/>
                  </a:lnTo>
                  <a:lnTo>
                    <a:pt x="392" y="1818"/>
                  </a:lnTo>
                  <a:lnTo>
                    <a:pt x="298" y="1714"/>
                  </a:lnTo>
                  <a:lnTo>
                    <a:pt x="205" y="1687"/>
                  </a:lnTo>
                  <a:lnTo>
                    <a:pt x="214" y="1548"/>
                  </a:lnTo>
                  <a:lnTo>
                    <a:pt x="102" y="1552"/>
                  </a:lnTo>
                  <a:lnTo>
                    <a:pt x="36" y="1626"/>
                  </a:lnTo>
                  <a:lnTo>
                    <a:pt x="0" y="1471"/>
                  </a:lnTo>
                  <a:lnTo>
                    <a:pt x="147" y="1402"/>
                  </a:lnTo>
                  <a:lnTo>
                    <a:pt x="298" y="1471"/>
                  </a:lnTo>
                  <a:lnTo>
                    <a:pt x="380" y="1471"/>
                  </a:lnTo>
                  <a:lnTo>
                    <a:pt x="410" y="1352"/>
                  </a:lnTo>
                  <a:lnTo>
                    <a:pt x="637" y="1082"/>
                  </a:lnTo>
                  <a:lnTo>
                    <a:pt x="951" y="924"/>
                  </a:lnTo>
                  <a:lnTo>
                    <a:pt x="1134" y="947"/>
                  </a:lnTo>
                  <a:lnTo>
                    <a:pt x="1151" y="859"/>
                  </a:lnTo>
                  <a:lnTo>
                    <a:pt x="924" y="630"/>
                  </a:lnTo>
                  <a:lnTo>
                    <a:pt x="839" y="461"/>
                  </a:lnTo>
                  <a:lnTo>
                    <a:pt x="714" y="461"/>
                  </a:lnTo>
                  <a:lnTo>
                    <a:pt x="637" y="417"/>
                  </a:lnTo>
                  <a:lnTo>
                    <a:pt x="470" y="392"/>
                  </a:lnTo>
                  <a:lnTo>
                    <a:pt x="436" y="590"/>
                  </a:lnTo>
                  <a:lnTo>
                    <a:pt x="233" y="551"/>
                  </a:lnTo>
                  <a:lnTo>
                    <a:pt x="217" y="427"/>
                  </a:lnTo>
                  <a:lnTo>
                    <a:pt x="372" y="392"/>
                  </a:lnTo>
                  <a:lnTo>
                    <a:pt x="424" y="171"/>
                  </a:lnTo>
                  <a:lnTo>
                    <a:pt x="578" y="234"/>
                  </a:lnTo>
                  <a:lnTo>
                    <a:pt x="574" y="328"/>
                  </a:lnTo>
                  <a:lnTo>
                    <a:pt x="692" y="376"/>
                  </a:lnTo>
                  <a:lnTo>
                    <a:pt x="770" y="400"/>
                  </a:lnTo>
                  <a:lnTo>
                    <a:pt x="866" y="349"/>
                  </a:lnTo>
                  <a:lnTo>
                    <a:pt x="781" y="250"/>
                  </a:lnTo>
                  <a:lnTo>
                    <a:pt x="605" y="81"/>
                  </a:lnTo>
                  <a:lnTo>
                    <a:pt x="6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1" name="Freeform 1257">
              <a:extLst>
                <a:ext uri="{FF2B5EF4-FFF2-40B4-BE49-F238E27FC236}">
                  <a16:creationId xmlns:a16="http://schemas.microsoft.com/office/drawing/2014/main" xmlns="" id="{D4873CAC-2F47-4061-8D99-9E46DA9F1D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1" y="3979"/>
              <a:ext cx="441" cy="573"/>
            </a:xfrm>
            <a:custGeom>
              <a:avLst/>
              <a:gdLst>
                <a:gd name="T0" fmla="*/ 261 w 2205"/>
                <a:gd name="T1" fmla="*/ 106 h 2865"/>
                <a:gd name="T2" fmla="*/ 581 w 2205"/>
                <a:gd name="T3" fmla="*/ 176 h 2865"/>
                <a:gd name="T4" fmla="*/ 1098 w 2205"/>
                <a:gd name="T5" fmla="*/ 443 h 2865"/>
                <a:gd name="T6" fmla="*/ 1370 w 2205"/>
                <a:gd name="T7" fmla="*/ 1109 h 2865"/>
                <a:gd name="T8" fmla="*/ 1416 w 2205"/>
                <a:gd name="T9" fmla="*/ 980 h 2865"/>
                <a:gd name="T10" fmla="*/ 1837 w 2205"/>
                <a:gd name="T11" fmla="*/ 1269 h 2865"/>
                <a:gd name="T12" fmla="*/ 2106 w 2205"/>
                <a:gd name="T13" fmla="*/ 1448 h 2865"/>
                <a:gd name="T14" fmla="*/ 2118 w 2205"/>
                <a:gd name="T15" fmla="*/ 1964 h 2865"/>
                <a:gd name="T16" fmla="*/ 2121 w 2205"/>
                <a:gd name="T17" fmla="*/ 1978 h 2865"/>
                <a:gd name="T18" fmla="*/ 2131 w 2205"/>
                <a:gd name="T19" fmla="*/ 2011 h 2865"/>
                <a:gd name="T20" fmla="*/ 2146 w 2205"/>
                <a:gd name="T21" fmla="*/ 2058 h 2865"/>
                <a:gd name="T22" fmla="*/ 2162 w 2205"/>
                <a:gd name="T23" fmla="*/ 2113 h 2865"/>
                <a:gd name="T24" fmla="*/ 2177 w 2205"/>
                <a:gd name="T25" fmla="*/ 2168 h 2865"/>
                <a:gd name="T26" fmla="*/ 2192 w 2205"/>
                <a:gd name="T27" fmla="*/ 2217 h 2865"/>
                <a:gd name="T28" fmla="*/ 2202 w 2205"/>
                <a:gd name="T29" fmla="*/ 2253 h 2865"/>
                <a:gd name="T30" fmla="*/ 2205 w 2205"/>
                <a:gd name="T31" fmla="*/ 2270 h 2865"/>
                <a:gd name="T32" fmla="*/ 2202 w 2205"/>
                <a:gd name="T33" fmla="*/ 2286 h 2865"/>
                <a:gd name="T34" fmla="*/ 2193 w 2205"/>
                <a:gd name="T35" fmla="*/ 2323 h 2865"/>
                <a:gd name="T36" fmla="*/ 2181 w 2205"/>
                <a:gd name="T37" fmla="*/ 2374 h 2865"/>
                <a:gd name="T38" fmla="*/ 2166 w 2205"/>
                <a:gd name="T39" fmla="*/ 2433 h 2865"/>
                <a:gd name="T40" fmla="*/ 2150 w 2205"/>
                <a:gd name="T41" fmla="*/ 2495 h 2865"/>
                <a:gd name="T42" fmla="*/ 2136 w 2205"/>
                <a:gd name="T43" fmla="*/ 2549 h 2865"/>
                <a:gd name="T44" fmla="*/ 2125 w 2205"/>
                <a:gd name="T45" fmla="*/ 2592 h 2865"/>
                <a:gd name="T46" fmla="*/ 2119 w 2205"/>
                <a:gd name="T47" fmla="*/ 2616 h 2865"/>
                <a:gd name="T48" fmla="*/ 2137 w 2205"/>
                <a:gd name="T49" fmla="*/ 2848 h 2865"/>
                <a:gd name="T50" fmla="*/ 1979 w 2205"/>
                <a:gd name="T51" fmla="*/ 2863 h 2865"/>
                <a:gd name="T52" fmla="*/ 1779 w 2205"/>
                <a:gd name="T53" fmla="*/ 2862 h 2865"/>
                <a:gd name="T54" fmla="*/ 1545 w 2205"/>
                <a:gd name="T55" fmla="*/ 2832 h 2865"/>
                <a:gd name="T56" fmla="*/ 1321 w 2205"/>
                <a:gd name="T57" fmla="*/ 2776 h 2865"/>
                <a:gd name="T58" fmla="*/ 1108 w 2205"/>
                <a:gd name="T59" fmla="*/ 2693 h 2865"/>
                <a:gd name="T60" fmla="*/ 909 w 2205"/>
                <a:gd name="T61" fmla="*/ 2588 h 2865"/>
                <a:gd name="T62" fmla="*/ 723 w 2205"/>
                <a:gd name="T63" fmla="*/ 2460 h 2865"/>
                <a:gd name="T64" fmla="*/ 556 w 2205"/>
                <a:gd name="T65" fmla="*/ 2313 h 2865"/>
                <a:gd name="T66" fmla="*/ 407 w 2205"/>
                <a:gd name="T67" fmla="*/ 2146 h 2865"/>
                <a:gd name="T68" fmla="*/ 278 w 2205"/>
                <a:gd name="T69" fmla="*/ 1963 h 2865"/>
                <a:gd name="T70" fmla="*/ 172 w 2205"/>
                <a:gd name="T71" fmla="*/ 1766 h 2865"/>
                <a:gd name="T72" fmla="*/ 90 w 2205"/>
                <a:gd name="T73" fmla="*/ 1555 h 2865"/>
                <a:gd name="T74" fmla="*/ 33 w 2205"/>
                <a:gd name="T75" fmla="*/ 1331 h 2865"/>
                <a:gd name="T76" fmla="*/ 3 w 2205"/>
                <a:gd name="T77" fmla="*/ 1099 h 2865"/>
                <a:gd name="T78" fmla="*/ 3 w 2205"/>
                <a:gd name="T79" fmla="*/ 865 h 2865"/>
                <a:gd name="T80" fmla="*/ 31 w 2205"/>
                <a:gd name="T81" fmla="*/ 641 h 2865"/>
                <a:gd name="T82" fmla="*/ 84 w 2205"/>
                <a:gd name="T83" fmla="*/ 427 h 2865"/>
                <a:gd name="T84" fmla="*/ 162 w 2205"/>
                <a:gd name="T85" fmla="*/ 223 h 2865"/>
                <a:gd name="T86" fmla="*/ 261 w 2205"/>
                <a:gd name="T87" fmla="*/ 30 h 2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205" h="2865">
                  <a:moveTo>
                    <a:pt x="397" y="0"/>
                  </a:moveTo>
                  <a:lnTo>
                    <a:pt x="261" y="106"/>
                  </a:lnTo>
                  <a:lnTo>
                    <a:pt x="368" y="176"/>
                  </a:lnTo>
                  <a:lnTo>
                    <a:pt x="581" y="176"/>
                  </a:lnTo>
                  <a:lnTo>
                    <a:pt x="898" y="120"/>
                  </a:lnTo>
                  <a:lnTo>
                    <a:pt x="1098" y="443"/>
                  </a:lnTo>
                  <a:lnTo>
                    <a:pt x="1098" y="743"/>
                  </a:lnTo>
                  <a:lnTo>
                    <a:pt x="1370" y="1109"/>
                  </a:lnTo>
                  <a:lnTo>
                    <a:pt x="1416" y="1109"/>
                  </a:lnTo>
                  <a:lnTo>
                    <a:pt x="1416" y="980"/>
                  </a:lnTo>
                  <a:lnTo>
                    <a:pt x="1521" y="1199"/>
                  </a:lnTo>
                  <a:lnTo>
                    <a:pt x="1837" y="1269"/>
                  </a:lnTo>
                  <a:lnTo>
                    <a:pt x="1979" y="1410"/>
                  </a:lnTo>
                  <a:lnTo>
                    <a:pt x="2106" y="1448"/>
                  </a:lnTo>
                  <a:lnTo>
                    <a:pt x="1979" y="1710"/>
                  </a:lnTo>
                  <a:lnTo>
                    <a:pt x="2118" y="1964"/>
                  </a:lnTo>
                  <a:lnTo>
                    <a:pt x="2119" y="1968"/>
                  </a:lnTo>
                  <a:lnTo>
                    <a:pt x="2121" y="1978"/>
                  </a:lnTo>
                  <a:lnTo>
                    <a:pt x="2126" y="1993"/>
                  </a:lnTo>
                  <a:lnTo>
                    <a:pt x="2131" y="2011"/>
                  </a:lnTo>
                  <a:lnTo>
                    <a:pt x="2139" y="2033"/>
                  </a:lnTo>
                  <a:lnTo>
                    <a:pt x="2146" y="2058"/>
                  </a:lnTo>
                  <a:lnTo>
                    <a:pt x="2153" y="2085"/>
                  </a:lnTo>
                  <a:lnTo>
                    <a:pt x="2162" y="2113"/>
                  </a:lnTo>
                  <a:lnTo>
                    <a:pt x="2169" y="2141"/>
                  </a:lnTo>
                  <a:lnTo>
                    <a:pt x="2177" y="2168"/>
                  </a:lnTo>
                  <a:lnTo>
                    <a:pt x="2184" y="2194"/>
                  </a:lnTo>
                  <a:lnTo>
                    <a:pt x="2192" y="2217"/>
                  </a:lnTo>
                  <a:lnTo>
                    <a:pt x="2197" y="2237"/>
                  </a:lnTo>
                  <a:lnTo>
                    <a:pt x="2202" y="2253"/>
                  </a:lnTo>
                  <a:lnTo>
                    <a:pt x="2204" y="2264"/>
                  </a:lnTo>
                  <a:lnTo>
                    <a:pt x="2205" y="2270"/>
                  </a:lnTo>
                  <a:lnTo>
                    <a:pt x="2204" y="2275"/>
                  </a:lnTo>
                  <a:lnTo>
                    <a:pt x="2202" y="2286"/>
                  </a:lnTo>
                  <a:lnTo>
                    <a:pt x="2198" y="2302"/>
                  </a:lnTo>
                  <a:lnTo>
                    <a:pt x="2193" y="2323"/>
                  </a:lnTo>
                  <a:lnTo>
                    <a:pt x="2187" y="2347"/>
                  </a:lnTo>
                  <a:lnTo>
                    <a:pt x="2181" y="2374"/>
                  </a:lnTo>
                  <a:lnTo>
                    <a:pt x="2173" y="2404"/>
                  </a:lnTo>
                  <a:lnTo>
                    <a:pt x="2166" y="2433"/>
                  </a:lnTo>
                  <a:lnTo>
                    <a:pt x="2157" y="2464"/>
                  </a:lnTo>
                  <a:lnTo>
                    <a:pt x="2150" y="2495"/>
                  </a:lnTo>
                  <a:lnTo>
                    <a:pt x="2142" y="2523"/>
                  </a:lnTo>
                  <a:lnTo>
                    <a:pt x="2136" y="2549"/>
                  </a:lnTo>
                  <a:lnTo>
                    <a:pt x="2130" y="2572"/>
                  </a:lnTo>
                  <a:lnTo>
                    <a:pt x="2125" y="2592"/>
                  </a:lnTo>
                  <a:lnTo>
                    <a:pt x="2121" y="2608"/>
                  </a:lnTo>
                  <a:lnTo>
                    <a:pt x="2119" y="2616"/>
                  </a:lnTo>
                  <a:lnTo>
                    <a:pt x="2118" y="2620"/>
                  </a:lnTo>
                  <a:lnTo>
                    <a:pt x="2137" y="2848"/>
                  </a:lnTo>
                  <a:lnTo>
                    <a:pt x="2059" y="2857"/>
                  </a:lnTo>
                  <a:lnTo>
                    <a:pt x="1979" y="2863"/>
                  </a:lnTo>
                  <a:lnTo>
                    <a:pt x="1899" y="2865"/>
                  </a:lnTo>
                  <a:lnTo>
                    <a:pt x="1779" y="2862"/>
                  </a:lnTo>
                  <a:lnTo>
                    <a:pt x="1661" y="2851"/>
                  </a:lnTo>
                  <a:lnTo>
                    <a:pt x="1545" y="2832"/>
                  </a:lnTo>
                  <a:lnTo>
                    <a:pt x="1431" y="2808"/>
                  </a:lnTo>
                  <a:lnTo>
                    <a:pt x="1321" y="2776"/>
                  </a:lnTo>
                  <a:lnTo>
                    <a:pt x="1213" y="2738"/>
                  </a:lnTo>
                  <a:lnTo>
                    <a:pt x="1108" y="2693"/>
                  </a:lnTo>
                  <a:lnTo>
                    <a:pt x="1007" y="2644"/>
                  </a:lnTo>
                  <a:lnTo>
                    <a:pt x="909" y="2588"/>
                  </a:lnTo>
                  <a:lnTo>
                    <a:pt x="814" y="2528"/>
                  </a:lnTo>
                  <a:lnTo>
                    <a:pt x="723" y="2460"/>
                  </a:lnTo>
                  <a:lnTo>
                    <a:pt x="638" y="2389"/>
                  </a:lnTo>
                  <a:lnTo>
                    <a:pt x="556" y="2313"/>
                  </a:lnTo>
                  <a:lnTo>
                    <a:pt x="480" y="2232"/>
                  </a:lnTo>
                  <a:lnTo>
                    <a:pt x="407" y="2146"/>
                  </a:lnTo>
                  <a:lnTo>
                    <a:pt x="340" y="2057"/>
                  </a:lnTo>
                  <a:lnTo>
                    <a:pt x="278" y="1963"/>
                  </a:lnTo>
                  <a:lnTo>
                    <a:pt x="222" y="1866"/>
                  </a:lnTo>
                  <a:lnTo>
                    <a:pt x="172" y="1766"/>
                  </a:lnTo>
                  <a:lnTo>
                    <a:pt x="127" y="1661"/>
                  </a:lnTo>
                  <a:lnTo>
                    <a:pt x="90" y="1555"/>
                  </a:lnTo>
                  <a:lnTo>
                    <a:pt x="58" y="1444"/>
                  </a:lnTo>
                  <a:lnTo>
                    <a:pt x="33" y="1331"/>
                  </a:lnTo>
                  <a:lnTo>
                    <a:pt x="15" y="1217"/>
                  </a:lnTo>
                  <a:lnTo>
                    <a:pt x="3" y="1099"/>
                  </a:lnTo>
                  <a:lnTo>
                    <a:pt x="0" y="980"/>
                  </a:lnTo>
                  <a:lnTo>
                    <a:pt x="3" y="865"/>
                  </a:lnTo>
                  <a:lnTo>
                    <a:pt x="13" y="752"/>
                  </a:lnTo>
                  <a:lnTo>
                    <a:pt x="31" y="641"/>
                  </a:lnTo>
                  <a:lnTo>
                    <a:pt x="54" y="533"/>
                  </a:lnTo>
                  <a:lnTo>
                    <a:pt x="84" y="427"/>
                  </a:lnTo>
                  <a:lnTo>
                    <a:pt x="120" y="324"/>
                  </a:lnTo>
                  <a:lnTo>
                    <a:pt x="162" y="223"/>
                  </a:lnTo>
                  <a:lnTo>
                    <a:pt x="209" y="125"/>
                  </a:lnTo>
                  <a:lnTo>
                    <a:pt x="261" y="30"/>
                  </a:lnTo>
                  <a:lnTo>
                    <a:pt x="39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2" name="Freeform 1258">
              <a:extLst>
                <a:ext uri="{FF2B5EF4-FFF2-40B4-BE49-F238E27FC236}">
                  <a16:creationId xmlns:a16="http://schemas.microsoft.com/office/drawing/2014/main" xmlns="" id="{87DB790B-444C-4CC5-AC7A-769076E662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98" y="3798"/>
              <a:ext cx="455" cy="137"/>
            </a:xfrm>
            <a:custGeom>
              <a:avLst/>
              <a:gdLst>
                <a:gd name="T0" fmla="*/ 971 w 2275"/>
                <a:gd name="T1" fmla="*/ 203 h 686"/>
                <a:gd name="T2" fmla="*/ 967 w 2275"/>
                <a:gd name="T3" fmla="*/ 210 h 686"/>
                <a:gd name="T4" fmla="*/ 959 w 2275"/>
                <a:gd name="T5" fmla="*/ 220 h 686"/>
                <a:gd name="T6" fmla="*/ 946 w 2275"/>
                <a:gd name="T7" fmla="*/ 231 h 686"/>
                <a:gd name="T8" fmla="*/ 933 w 2275"/>
                <a:gd name="T9" fmla="*/ 243 h 686"/>
                <a:gd name="T10" fmla="*/ 915 w 2275"/>
                <a:gd name="T11" fmla="*/ 255 h 686"/>
                <a:gd name="T12" fmla="*/ 899 w 2275"/>
                <a:gd name="T13" fmla="*/ 268 h 686"/>
                <a:gd name="T14" fmla="*/ 883 w 2275"/>
                <a:gd name="T15" fmla="*/ 279 h 686"/>
                <a:gd name="T16" fmla="*/ 868 w 2275"/>
                <a:gd name="T17" fmla="*/ 289 h 686"/>
                <a:gd name="T18" fmla="*/ 857 w 2275"/>
                <a:gd name="T19" fmla="*/ 296 h 686"/>
                <a:gd name="T20" fmla="*/ 850 w 2275"/>
                <a:gd name="T21" fmla="*/ 301 h 686"/>
                <a:gd name="T22" fmla="*/ 846 w 2275"/>
                <a:gd name="T23" fmla="*/ 303 h 686"/>
                <a:gd name="T24" fmla="*/ 971 w 2275"/>
                <a:gd name="T25" fmla="*/ 376 h 686"/>
                <a:gd name="T26" fmla="*/ 1230 w 2275"/>
                <a:gd name="T27" fmla="*/ 308 h 686"/>
                <a:gd name="T28" fmla="*/ 1169 w 2275"/>
                <a:gd name="T29" fmla="*/ 203 h 686"/>
                <a:gd name="T30" fmla="*/ 1056 w 2275"/>
                <a:gd name="T31" fmla="*/ 238 h 686"/>
                <a:gd name="T32" fmla="*/ 971 w 2275"/>
                <a:gd name="T33" fmla="*/ 203 h 686"/>
                <a:gd name="T34" fmla="*/ 1740 w 2275"/>
                <a:gd name="T35" fmla="*/ 81 h 686"/>
                <a:gd name="T36" fmla="*/ 1545 w 2275"/>
                <a:gd name="T37" fmla="*/ 188 h 686"/>
                <a:gd name="T38" fmla="*/ 1435 w 2275"/>
                <a:gd name="T39" fmla="*/ 257 h 686"/>
                <a:gd name="T40" fmla="*/ 1512 w 2275"/>
                <a:gd name="T41" fmla="*/ 307 h 686"/>
                <a:gd name="T42" fmla="*/ 1684 w 2275"/>
                <a:gd name="T43" fmla="*/ 289 h 686"/>
                <a:gd name="T44" fmla="*/ 1864 w 2275"/>
                <a:gd name="T45" fmla="*/ 154 h 686"/>
                <a:gd name="T46" fmla="*/ 1740 w 2275"/>
                <a:gd name="T47" fmla="*/ 81 h 686"/>
                <a:gd name="T48" fmla="*/ 1465 w 2275"/>
                <a:gd name="T49" fmla="*/ 0 h 686"/>
                <a:gd name="T50" fmla="*/ 1573 w 2275"/>
                <a:gd name="T51" fmla="*/ 3 h 686"/>
                <a:gd name="T52" fmla="*/ 1680 w 2275"/>
                <a:gd name="T53" fmla="*/ 12 h 686"/>
                <a:gd name="T54" fmla="*/ 1784 w 2275"/>
                <a:gd name="T55" fmla="*/ 27 h 686"/>
                <a:gd name="T56" fmla="*/ 1886 w 2275"/>
                <a:gd name="T57" fmla="*/ 48 h 686"/>
                <a:gd name="T58" fmla="*/ 1987 w 2275"/>
                <a:gd name="T59" fmla="*/ 74 h 686"/>
                <a:gd name="T60" fmla="*/ 2086 w 2275"/>
                <a:gd name="T61" fmla="*/ 104 h 686"/>
                <a:gd name="T62" fmla="*/ 2181 w 2275"/>
                <a:gd name="T63" fmla="*/ 140 h 686"/>
                <a:gd name="T64" fmla="*/ 2275 w 2275"/>
                <a:gd name="T65" fmla="*/ 181 h 686"/>
                <a:gd name="T66" fmla="*/ 2206 w 2275"/>
                <a:gd name="T67" fmla="*/ 192 h 686"/>
                <a:gd name="T68" fmla="*/ 2020 w 2275"/>
                <a:gd name="T69" fmla="*/ 163 h 686"/>
                <a:gd name="T70" fmla="*/ 1888 w 2275"/>
                <a:gd name="T71" fmla="*/ 250 h 686"/>
                <a:gd name="T72" fmla="*/ 1794 w 2275"/>
                <a:gd name="T73" fmla="*/ 354 h 686"/>
                <a:gd name="T74" fmla="*/ 1455 w 2275"/>
                <a:gd name="T75" fmla="*/ 384 h 686"/>
                <a:gd name="T76" fmla="*/ 1315 w 2275"/>
                <a:gd name="T77" fmla="*/ 362 h 686"/>
                <a:gd name="T78" fmla="*/ 1220 w 2275"/>
                <a:gd name="T79" fmla="*/ 511 h 686"/>
                <a:gd name="T80" fmla="*/ 940 w 2275"/>
                <a:gd name="T81" fmla="*/ 527 h 686"/>
                <a:gd name="T82" fmla="*/ 764 w 2275"/>
                <a:gd name="T83" fmla="*/ 476 h 686"/>
                <a:gd name="T84" fmla="*/ 610 w 2275"/>
                <a:gd name="T85" fmla="*/ 561 h 686"/>
                <a:gd name="T86" fmla="*/ 272 w 2275"/>
                <a:gd name="T87" fmla="*/ 608 h 686"/>
                <a:gd name="T88" fmla="*/ 1 w 2275"/>
                <a:gd name="T89" fmla="*/ 686 h 686"/>
                <a:gd name="T90" fmla="*/ 0 w 2275"/>
                <a:gd name="T91" fmla="*/ 686 h 686"/>
                <a:gd name="T92" fmla="*/ 73 w 2275"/>
                <a:gd name="T93" fmla="*/ 604 h 686"/>
                <a:gd name="T94" fmla="*/ 150 w 2275"/>
                <a:gd name="T95" fmla="*/ 527 h 686"/>
                <a:gd name="T96" fmla="*/ 230 w 2275"/>
                <a:gd name="T97" fmla="*/ 453 h 686"/>
                <a:gd name="T98" fmla="*/ 315 w 2275"/>
                <a:gd name="T99" fmla="*/ 385 h 686"/>
                <a:gd name="T100" fmla="*/ 404 w 2275"/>
                <a:gd name="T101" fmla="*/ 322 h 686"/>
                <a:gd name="T102" fmla="*/ 497 w 2275"/>
                <a:gd name="T103" fmla="*/ 264 h 686"/>
                <a:gd name="T104" fmla="*/ 592 w 2275"/>
                <a:gd name="T105" fmla="*/ 210 h 686"/>
                <a:gd name="T106" fmla="*/ 693 w 2275"/>
                <a:gd name="T107" fmla="*/ 162 h 686"/>
                <a:gd name="T108" fmla="*/ 795 w 2275"/>
                <a:gd name="T109" fmla="*/ 120 h 686"/>
                <a:gd name="T110" fmla="*/ 901 w 2275"/>
                <a:gd name="T111" fmla="*/ 85 h 686"/>
                <a:gd name="T112" fmla="*/ 1009 w 2275"/>
                <a:gd name="T113" fmla="*/ 55 h 686"/>
                <a:gd name="T114" fmla="*/ 1119 w 2275"/>
                <a:gd name="T115" fmla="*/ 31 h 686"/>
                <a:gd name="T116" fmla="*/ 1233 w 2275"/>
                <a:gd name="T117" fmla="*/ 14 h 686"/>
                <a:gd name="T118" fmla="*/ 1348 w 2275"/>
                <a:gd name="T119" fmla="*/ 4 h 686"/>
                <a:gd name="T120" fmla="*/ 1465 w 2275"/>
                <a:gd name="T121" fmla="*/ 0 h 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275" h="686">
                  <a:moveTo>
                    <a:pt x="971" y="203"/>
                  </a:moveTo>
                  <a:lnTo>
                    <a:pt x="967" y="210"/>
                  </a:lnTo>
                  <a:lnTo>
                    <a:pt x="959" y="220"/>
                  </a:lnTo>
                  <a:lnTo>
                    <a:pt x="946" y="231"/>
                  </a:lnTo>
                  <a:lnTo>
                    <a:pt x="933" y="243"/>
                  </a:lnTo>
                  <a:lnTo>
                    <a:pt x="915" y="255"/>
                  </a:lnTo>
                  <a:lnTo>
                    <a:pt x="899" y="268"/>
                  </a:lnTo>
                  <a:lnTo>
                    <a:pt x="883" y="279"/>
                  </a:lnTo>
                  <a:lnTo>
                    <a:pt x="868" y="289"/>
                  </a:lnTo>
                  <a:lnTo>
                    <a:pt x="857" y="296"/>
                  </a:lnTo>
                  <a:lnTo>
                    <a:pt x="850" y="301"/>
                  </a:lnTo>
                  <a:lnTo>
                    <a:pt x="846" y="303"/>
                  </a:lnTo>
                  <a:lnTo>
                    <a:pt x="971" y="376"/>
                  </a:lnTo>
                  <a:lnTo>
                    <a:pt x="1230" y="308"/>
                  </a:lnTo>
                  <a:lnTo>
                    <a:pt x="1169" y="203"/>
                  </a:lnTo>
                  <a:lnTo>
                    <a:pt x="1056" y="238"/>
                  </a:lnTo>
                  <a:lnTo>
                    <a:pt x="971" y="203"/>
                  </a:lnTo>
                  <a:close/>
                  <a:moveTo>
                    <a:pt x="1740" y="81"/>
                  </a:moveTo>
                  <a:lnTo>
                    <a:pt x="1545" y="188"/>
                  </a:lnTo>
                  <a:lnTo>
                    <a:pt x="1435" y="257"/>
                  </a:lnTo>
                  <a:lnTo>
                    <a:pt x="1512" y="307"/>
                  </a:lnTo>
                  <a:lnTo>
                    <a:pt x="1684" y="289"/>
                  </a:lnTo>
                  <a:lnTo>
                    <a:pt x="1864" y="154"/>
                  </a:lnTo>
                  <a:lnTo>
                    <a:pt x="1740" y="81"/>
                  </a:lnTo>
                  <a:close/>
                  <a:moveTo>
                    <a:pt x="1465" y="0"/>
                  </a:moveTo>
                  <a:lnTo>
                    <a:pt x="1573" y="3"/>
                  </a:lnTo>
                  <a:lnTo>
                    <a:pt x="1680" y="12"/>
                  </a:lnTo>
                  <a:lnTo>
                    <a:pt x="1784" y="27"/>
                  </a:lnTo>
                  <a:lnTo>
                    <a:pt x="1886" y="48"/>
                  </a:lnTo>
                  <a:lnTo>
                    <a:pt x="1987" y="74"/>
                  </a:lnTo>
                  <a:lnTo>
                    <a:pt x="2086" y="104"/>
                  </a:lnTo>
                  <a:lnTo>
                    <a:pt x="2181" y="140"/>
                  </a:lnTo>
                  <a:lnTo>
                    <a:pt x="2275" y="181"/>
                  </a:lnTo>
                  <a:lnTo>
                    <a:pt x="2206" y="192"/>
                  </a:lnTo>
                  <a:lnTo>
                    <a:pt x="2020" y="163"/>
                  </a:lnTo>
                  <a:lnTo>
                    <a:pt x="1888" y="250"/>
                  </a:lnTo>
                  <a:lnTo>
                    <a:pt x="1794" y="354"/>
                  </a:lnTo>
                  <a:lnTo>
                    <a:pt x="1455" y="384"/>
                  </a:lnTo>
                  <a:lnTo>
                    <a:pt x="1315" y="362"/>
                  </a:lnTo>
                  <a:lnTo>
                    <a:pt x="1220" y="511"/>
                  </a:lnTo>
                  <a:lnTo>
                    <a:pt x="940" y="527"/>
                  </a:lnTo>
                  <a:lnTo>
                    <a:pt x="764" y="476"/>
                  </a:lnTo>
                  <a:lnTo>
                    <a:pt x="610" y="561"/>
                  </a:lnTo>
                  <a:lnTo>
                    <a:pt x="272" y="608"/>
                  </a:lnTo>
                  <a:lnTo>
                    <a:pt x="1" y="686"/>
                  </a:lnTo>
                  <a:lnTo>
                    <a:pt x="0" y="686"/>
                  </a:lnTo>
                  <a:lnTo>
                    <a:pt x="73" y="604"/>
                  </a:lnTo>
                  <a:lnTo>
                    <a:pt x="150" y="527"/>
                  </a:lnTo>
                  <a:lnTo>
                    <a:pt x="230" y="453"/>
                  </a:lnTo>
                  <a:lnTo>
                    <a:pt x="315" y="385"/>
                  </a:lnTo>
                  <a:lnTo>
                    <a:pt x="404" y="322"/>
                  </a:lnTo>
                  <a:lnTo>
                    <a:pt x="497" y="264"/>
                  </a:lnTo>
                  <a:lnTo>
                    <a:pt x="592" y="210"/>
                  </a:lnTo>
                  <a:lnTo>
                    <a:pt x="693" y="162"/>
                  </a:lnTo>
                  <a:lnTo>
                    <a:pt x="795" y="120"/>
                  </a:lnTo>
                  <a:lnTo>
                    <a:pt x="901" y="85"/>
                  </a:lnTo>
                  <a:lnTo>
                    <a:pt x="1009" y="55"/>
                  </a:lnTo>
                  <a:lnTo>
                    <a:pt x="1119" y="31"/>
                  </a:lnTo>
                  <a:lnTo>
                    <a:pt x="1233" y="14"/>
                  </a:lnTo>
                  <a:lnTo>
                    <a:pt x="1348" y="4"/>
                  </a:lnTo>
                  <a:lnTo>
                    <a:pt x="14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558297575"/>
      </p:ext>
    </p:extLst>
  </p:cSld>
  <p:clrMapOvr>
    <a:masterClrMapping/>
  </p:clrMapOvr>
  <p:transition spd="slow" advClick="0"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">
            <a:extLst>
              <a:ext uri="{FF2B5EF4-FFF2-40B4-BE49-F238E27FC236}">
                <a16:creationId xmlns:a16="http://schemas.microsoft.com/office/drawing/2014/main" xmlns="" id="{CDCD3A0C-5118-47E2-8CCD-A9E17C9E9C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3203" t="23778" r="35736" b="21555"/>
          <a:stretch/>
        </p:blipFill>
        <p:spPr>
          <a:xfrm>
            <a:off x="335279" y="200700"/>
            <a:ext cx="929641" cy="981509"/>
          </a:xfrm>
          <a:prstGeom prst="rect">
            <a:avLst/>
          </a:prstGeom>
        </p:spPr>
      </p:pic>
      <p:sp>
        <p:nvSpPr>
          <p:cNvPr id="4" name="文本框 2">
            <a:extLst>
              <a:ext uri="{FF2B5EF4-FFF2-40B4-BE49-F238E27FC236}">
                <a16:creationId xmlns:a16="http://schemas.microsoft.com/office/drawing/2014/main" xmlns="" id="{548D15BB-1824-448C-BF5E-3F6DB30C1061}"/>
              </a:ext>
            </a:extLst>
          </p:cNvPr>
          <p:cNvSpPr txBox="1"/>
          <p:nvPr/>
        </p:nvSpPr>
        <p:spPr>
          <a:xfrm>
            <a:off x="1458796" y="399066"/>
            <a:ext cx="3749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cs typeface="+mn-ea"/>
                <a:sym typeface="+mn-lt"/>
              </a:rPr>
              <a:t>m</a:t>
            </a:r>
            <a:r>
              <a:rPr lang="en-US" altLang="zh-CN" sz="3200" dirty="0" smtClean="0">
                <a:cs typeface="+mn-ea"/>
                <a:sym typeface="+mn-lt"/>
              </a:rPr>
              <a:t>enu.cpp</a:t>
            </a:r>
            <a:endParaRPr lang="zh-CN" altLang="en-US" sz="3200" dirty="0">
              <a:cs typeface="+mn-ea"/>
              <a:sym typeface="+mn-lt"/>
            </a:endParaRPr>
          </a:p>
        </p:txBody>
      </p:sp>
      <p:pic>
        <p:nvPicPr>
          <p:cNvPr id="5" name="image24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95749" y="1144731"/>
            <a:ext cx="6483927" cy="4618759"/>
          </a:xfrm>
          <a:prstGeom prst="rect">
            <a:avLst/>
          </a:prstGeom>
          <a:ln/>
        </p:spPr>
      </p:pic>
      <p:pic>
        <p:nvPicPr>
          <p:cNvPr id="6" name="image25.pn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595750" y="5836228"/>
            <a:ext cx="3616036" cy="1021772"/>
          </a:xfrm>
          <a:prstGeom prst="rect">
            <a:avLst/>
          </a:prstGeom>
          <a:ln/>
        </p:spPr>
      </p:pic>
      <p:sp>
        <p:nvSpPr>
          <p:cNvPr id="9" name="Rectangle 8"/>
          <p:cNvSpPr/>
          <p:nvPr/>
        </p:nvSpPr>
        <p:spPr>
          <a:xfrm rot="2860521">
            <a:off x="9159153" y="127722"/>
            <a:ext cx="4876800" cy="51261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2845333">
            <a:off x="8806727" y="432523"/>
            <a:ext cx="4876800" cy="5126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2860521">
            <a:off x="9497291" y="-256310"/>
            <a:ext cx="4876800" cy="512618"/>
          </a:xfrm>
          <a:prstGeom prst="rect">
            <a:avLst/>
          </a:prstGeom>
          <a:solidFill>
            <a:srgbClr val="81FC2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 advClick="0"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">
            <a:extLst>
              <a:ext uri="{FF2B5EF4-FFF2-40B4-BE49-F238E27FC236}">
                <a16:creationId xmlns:a16="http://schemas.microsoft.com/office/drawing/2014/main" xmlns="" id="{CDCD3A0C-5118-47E2-8CCD-A9E17C9E9C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3203" t="23778" r="35736" b="21555"/>
          <a:stretch/>
        </p:blipFill>
        <p:spPr>
          <a:xfrm>
            <a:off x="335279" y="200700"/>
            <a:ext cx="929641" cy="981509"/>
          </a:xfrm>
          <a:prstGeom prst="rect">
            <a:avLst/>
          </a:prstGeom>
        </p:spPr>
      </p:pic>
      <p:sp>
        <p:nvSpPr>
          <p:cNvPr id="4" name="文本框 2">
            <a:extLst>
              <a:ext uri="{FF2B5EF4-FFF2-40B4-BE49-F238E27FC236}">
                <a16:creationId xmlns:a16="http://schemas.microsoft.com/office/drawing/2014/main" xmlns="" id="{548D15BB-1824-448C-BF5E-3F6DB30C1061}"/>
              </a:ext>
            </a:extLst>
          </p:cNvPr>
          <p:cNvSpPr txBox="1"/>
          <p:nvPr/>
        </p:nvSpPr>
        <p:spPr>
          <a:xfrm>
            <a:off x="1458796" y="399066"/>
            <a:ext cx="3749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cs typeface="+mn-ea"/>
                <a:sym typeface="+mn-lt"/>
              </a:rPr>
              <a:t>m</a:t>
            </a:r>
            <a:r>
              <a:rPr lang="en-US" altLang="zh-CN" sz="3200" dirty="0" smtClean="0">
                <a:cs typeface="+mn-ea"/>
                <a:sym typeface="+mn-lt"/>
              </a:rPr>
              <a:t>enu.cpp</a:t>
            </a:r>
            <a:endParaRPr lang="zh-CN" altLang="en-US" sz="3200" dirty="0">
              <a:cs typeface="+mn-ea"/>
              <a:sym typeface="+mn-lt"/>
            </a:endParaRPr>
          </a:p>
        </p:txBody>
      </p:sp>
      <p:pic>
        <p:nvPicPr>
          <p:cNvPr id="7" name="image8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02675" y="1110094"/>
            <a:ext cx="8929256" cy="5747906"/>
          </a:xfrm>
          <a:prstGeom prst="rect">
            <a:avLst/>
          </a:prstGeom>
          <a:ln/>
        </p:spPr>
      </p:pic>
      <p:sp>
        <p:nvSpPr>
          <p:cNvPr id="8" name="Rectangle 7"/>
          <p:cNvSpPr/>
          <p:nvPr/>
        </p:nvSpPr>
        <p:spPr>
          <a:xfrm rot="2860521">
            <a:off x="9159153" y="127722"/>
            <a:ext cx="4876800" cy="51261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2845333">
            <a:off x="8806727" y="432523"/>
            <a:ext cx="4876800" cy="5126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2860521">
            <a:off x="9497291" y="-256310"/>
            <a:ext cx="4876800" cy="512618"/>
          </a:xfrm>
          <a:prstGeom prst="rect">
            <a:avLst/>
          </a:prstGeom>
          <a:solidFill>
            <a:srgbClr val="81FC2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 advClick="0">
    <p:random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www.freeppt7.com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xy0eskdz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ww.jp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248</Words>
  <Application>Microsoft Office PowerPoint</Application>
  <PresentationFormat>Custom</PresentationFormat>
  <Paragraphs>85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义启小魏楷</vt:lpstr>
      <vt:lpstr>微软雅黑</vt:lpstr>
      <vt:lpstr>Times New Roman</vt:lpstr>
      <vt:lpstr>仓耳玄三M W05</vt:lpstr>
      <vt:lpstr>Calibri</vt:lpstr>
      <vt:lpstr>宋体</vt:lpstr>
      <vt:lpstr>www.freeppt7.com</vt:lpstr>
      <vt:lpstr>www.jpppt.com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</vt:vector>
  </TitlesOfParts>
  <Manager>www.freeppt7.com</Manager>
  <Company>www.freeppt7.com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templates</dc:title>
  <dc:creator>www.freeppt7.com</dc:creator>
  <cp:keywords>www.freeppt7.com</cp:keywords>
  <dc:description>www.freeppt7.com</dc:description>
  <cp:lastModifiedBy>Cakep</cp:lastModifiedBy>
  <cp:revision>53</cp:revision>
  <dcterms:created xsi:type="dcterms:W3CDTF">2019-06-28T04:44:58Z</dcterms:created>
  <dcterms:modified xsi:type="dcterms:W3CDTF">2023-01-03T14:06:40Z</dcterms:modified>
</cp:coreProperties>
</file>