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83" r:id="rId7"/>
    <p:sldId id="284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7127-D437-4FF2-AF09-5802307C5354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FAF86-67B9-4435-9AC8-DB840CB2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7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7127-D437-4FF2-AF09-5802307C5354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FAF86-67B9-4435-9AC8-DB840CB2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7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7127-D437-4FF2-AF09-5802307C5354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FAF86-67B9-4435-9AC8-DB840CB2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5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7391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7127-D437-4FF2-AF09-5802307C5354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FAF86-67B9-4435-9AC8-DB840CB2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6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7127-D437-4FF2-AF09-5802307C5354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FAF86-67B9-4435-9AC8-DB840CB2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3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7127-D437-4FF2-AF09-5802307C5354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FAF86-67B9-4435-9AC8-DB840CB2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8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7127-D437-4FF2-AF09-5802307C5354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FAF86-67B9-4435-9AC8-DB840CB2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1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7127-D437-4FF2-AF09-5802307C5354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FAF86-67B9-4435-9AC8-DB840CB2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4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7127-D437-4FF2-AF09-5802307C5354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FAF86-67B9-4435-9AC8-DB840CB2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7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7127-D437-4FF2-AF09-5802307C5354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FAF86-67B9-4435-9AC8-DB840CB2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0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7127-D437-4FF2-AF09-5802307C5354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FAF86-67B9-4435-9AC8-DB840CB2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2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37127-D437-4FF2-AF09-5802307C5354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FAF86-67B9-4435-9AC8-DB840CB2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9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as a </a:t>
            </a:r>
            <a:r>
              <a:rPr lang="en-US" b="1" dirty="0" smtClean="0"/>
              <a:t>scripting language</a:t>
            </a:r>
          </a:p>
          <a:p>
            <a:pPr lvl="1"/>
            <a:r>
              <a:rPr lang="en-US" b="1" dirty="0" smtClean="0"/>
              <a:t>script</a:t>
            </a:r>
            <a:r>
              <a:rPr lang="en-US" dirty="0" smtClean="0"/>
              <a:t>: A small program meant for one time use</a:t>
            </a:r>
          </a:p>
          <a:p>
            <a:pPr lvl="1"/>
            <a:r>
              <a:rPr lang="en-US" dirty="0" smtClean="0"/>
              <a:t>Targeted towards small to medium size projects</a:t>
            </a:r>
          </a:p>
          <a:p>
            <a:endParaRPr lang="en-US" dirty="0"/>
          </a:p>
          <a:p>
            <a:r>
              <a:rPr lang="en-US" dirty="0" smtClean="0"/>
              <a:t>Use by:</a:t>
            </a:r>
          </a:p>
          <a:p>
            <a:pPr lvl="1"/>
            <a:r>
              <a:rPr lang="en-US" dirty="0" smtClean="0"/>
              <a:t>Amazon, Twitter, Yahoo!, White Pages, </a:t>
            </a:r>
            <a:r>
              <a:rPr lang="en-US" dirty="0" err="1" smtClean="0"/>
              <a:t>Reddit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557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and </a:t>
            </a:r>
            <a:r>
              <a:rPr lang="en-US" dirty="0" err="1" smtClean="0"/>
              <a:t>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 and Strings cannot be concatenated in Ruby</a:t>
            </a:r>
          </a:p>
          <a:p>
            <a:pPr lvl="1"/>
            <a:r>
              <a:rPr lang="en-US" dirty="0" err="1" smtClean="0"/>
              <a:t>to_s</a:t>
            </a:r>
            <a:r>
              <a:rPr lang="en-US" dirty="0" smtClean="0"/>
              <a:t> – converts to string</a:t>
            </a:r>
          </a:p>
          <a:p>
            <a:pPr lvl="1"/>
            <a:r>
              <a:rPr lang="en-US" dirty="0" err="1" smtClean="0"/>
              <a:t>to_i</a:t>
            </a:r>
            <a:r>
              <a:rPr lang="en-US" dirty="0" smtClean="0"/>
              <a:t> – converts to integer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886200"/>
            <a:ext cx="51612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for loop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Ruby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752652"/>
            <a:ext cx="4053333" cy="8287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267200"/>
            <a:ext cx="2026666" cy="83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7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while loop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Ruby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99" y="2590800"/>
            <a:ext cx="3378507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171841"/>
            <a:ext cx="1689252" cy="13319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209936"/>
            <a:ext cx="1752600" cy="137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4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Ruby doesn’t really have constants</a:t>
            </a:r>
          </a:p>
          <a:p>
            <a:pPr lvl="1"/>
            <a:r>
              <a:rPr lang="en-US" dirty="0" smtClean="0"/>
              <a:t>Instead declare a variable at the top of your code and it will be accessible everywhere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 will get a warning if you change a constant, but you can change it anyway (bad style)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095515"/>
            <a:ext cx="6586112" cy="109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6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 are declared by writing their names (no types)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May seem odd that we can pass </a:t>
            </a:r>
            <a:r>
              <a:rPr lang="en-US" dirty="0" err="1" smtClean="0"/>
              <a:t>ints</a:t>
            </a:r>
            <a:r>
              <a:rPr lang="en-US" dirty="0" smtClean="0"/>
              <a:t>, strings, or arrays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02" y="2743199"/>
            <a:ext cx="2784795" cy="16851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333" y="2743200"/>
            <a:ext cx="4079855" cy="168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1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Duck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Actually, we can pass anything that has a + method</a:t>
            </a:r>
          </a:p>
          <a:p>
            <a:pPr lvl="1"/>
            <a:r>
              <a:rPr lang="en-US" dirty="0" smtClean="0"/>
              <a:t>This is called Duck Typing</a:t>
            </a:r>
          </a:p>
          <a:p>
            <a:pPr lvl="1"/>
            <a:r>
              <a:rPr lang="en-US" dirty="0" smtClean="0"/>
              <a:t>Why would we limit our method to only operating on objects of type Duck?</a:t>
            </a:r>
          </a:p>
          <a:p>
            <a:pPr lvl="2"/>
            <a:r>
              <a:rPr lang="en-US" dirty="0" smtClean="0"/>
              <a:t>If it looks like a Duck and quacks like a Duck, then it’s a Duck</a:t>
            </a:r>
          </a:p>
          <a:p>
            <a:r>
              <a:rPr lang="en-US" dirty="0" smtClean="0"/>
              <a:t>This allows us to write flexible, reusable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6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I know whether an object has a + method?</a:t>
            </a:r>
          </a:p>
          <a:p>
            <a:pPr lvl="1"/>
            <a:r>
              <a:rPr lang="en-US" dirty="0" smtClean="0"/>
              <a:t>You can ask the object (with the “methods” method)</a:t>
            </a:r>
          </a:p>
          <a:p>
            <a:pPr lvl="1"/>
            <a:r>
              <a:rPr lang="en-US" dirty="0" smtClean="0"/>
              <a:t>Everything is an object in Ruby (no </a:t>
            </a:r>
            <a:r>
              <a:rPr lang="en-US" dirty="0" err="1" smtClean="0"/>
              <a:t>primatives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775" y="4314693"/>
            <a:ext cx="9239550" cy="124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3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Parameter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give a default value to parameters</a:t>
            </a:r>
          </a:p>
          <a:p>
            <a:pPr lvl="1"/>
            <a:r>
              <a:rPr lang="en-US" dirty="0" smtClean="0"/>
              <a:t>The caller doesn’t have to pass a value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2809735"/>
            <a:ext cx="2514455" cy="16098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511" y="2819400"/>
            <a:ext cx="4277089" cy="81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2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Math module has methods and constants that you can use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Has many of the same methods as Java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51" y="2819314"/>
            <a:ext cx="8751590" cy="152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3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 in Ruby return the last value evaluated (only do this if you’re an expert)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can also explicitly return values, and this is less error prone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85" y="2667000"/>
            <a:ext cx="3962399" cy="167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524431"/>
            <a:ext cx="4173129" cy="64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4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Compiled to assembly/Run directly on machine</a:t>
            </a:r>
          </a:p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Compiled to </a:t>
            </a:r>
            <a:r>
              <a:rPr lang="en-US" dirty="0" err="1" smtClean="0"/>
              <a:t>bytecode</a:t>
            </a:r>
            <a:r>
              <a:rPr lang="en-US" dirty="0"/>
              <a:t>/</a:t>
            </a:r>
            <a:r>
              <a:rPr lang="en-US" dirty="0" smtClean="0"/>
              <a:t>Interpreted by JVM</a:t>
            </a:r>
          </a:p>
          <a:p>
            <a:r>
              <a:rPr lang="en-US" dirty="0" smtClean="0"/>
              <a:t>Ruby</a:t>
            </a:r>
          </a:p>
          <a:p>
            <a:pPr lvl="1"/>
            <a:r>
              <a:rPr lang="en-US" dirty="0" smtClean="0"/>
              <a:t>Interpreted (no compilation)</a:t>
            </a:r>
          </a:p>
        </p:txBody>
      </p:sp>
    </p:spTree>
    <p:extLst>
      <p:ext uri="{BB962C8B-B14F-4D97-AF65-F5344CB8AC3E}">
        <p14:creationId xmlns:p14="http://schemas.microsoft.com/office/powerpoint/2010/main" val="248716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the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Ruby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09800"/>
            <a:ext cx="4703232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905199"/>
            <a:ext cx="2743200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Ruby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511" y="2209832"/>
            <a:ext cx="4237403" cy="838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133714"/>
            <a:ext cx="2887021" cy="15832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923" y="4114662"/>
            <a:ext cx="3523408" cy="161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0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elsif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Ruby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09800"/>
            <a:ext cx="3810000" cy="16387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40" y="4571999"/>
            <a:ext cx="1898172" cy="180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1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==  !=  &gt;=  &lt;=  &lt;  &gt; (just like Java)</a:t>
            </a:r>
          </a:p>
          <a:p>
            <a:r>
              <a:rPr lang="en-US" dirty="0" smtClean="0"/>
              <a:t>&lt;=&gt; (not in Java)</a:t>
            </a:r>
          </a:p>
          <a:p>
            <a:pPr lvl="1"/>
            <a:r>
              <a:rPr lang="en-US" dirty="0" smtClean="0"/>
              <a:t>Remember, because of Duck Typing these are applicable to more than just numbers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What might </a:t>
            </a:r>
            <a:r>
              <a:rPr lang="en-US" dirty="0" smtClean="0">
                <a:sym typeface="Wingdings" pitchFamily="2" charset="2"/>
              </a:rPr>
              <a:t>&lt;=&gt; be useful for?</a:t>
            </a:r>
          </a:p>
          <a:p>
            <a:r>
              <a:rPr lang="en-US" dirty="0" smtClean="0">
                <a:sym typeface="Wingdings" pitchFamily="2" charset="2"/>
              </a:rPr>
              <a:t>&amp;&amp;  ||  ! (just like Java)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257420"/>
            <a:ext cx="3519674" cy="161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17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More flexible than Java, can mix types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Many useful methods</a:t>
            </a:r>
          </a:p>
          <a:p>
            <a:pPr lvl="2"/>
            <a:r>
              <a:rPr lang="en-US" dirty="0" smtClean="0"/>
              <a:t>map, sort, delete, each, min, max, include?, select, shuffle, slice</a:t>
            </a:r>
          </a:p>
          <a:p>
            <a:pPr lvl="1"/>
            <a:r>
              <a:rPr lang="en-US" dirty="0" smtClean="0"/>
              <a:t>Negative Indexing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667000"/>
            <a:ext cx="719327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5000493"/>
            <a:ext cx="4936080" cy="162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1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Java these are Maps</a:t>
            </a:r>
          </a:p>
          <a:p>
            <a:pPr lvl="1"/>
            <a:r>
              <a:rPr lang="en-US" dirty="0" smtClean="0"/>
              <a:t>(you will learn about them in 143)</a:t>
            </a:r>
          </a:p>
          <a:p>
            <a:pPr lvl="1"/>
            <a:r>
              <a:rPr lang="en-US" dirty="0" smtClean="0"/>
              <a:t>Ruby’s are more flexible; you can mix types</a:t>
            </a:r>
          </a:p>
          <a:p>
            <a:r>
              <a:rPr lang="en-US" dirty="0" smtClean="0"/>
              <a:t>Kind of like Arrays, but instead of indexing by numbers, you index by whatever you want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286114"/>
            <a:ext cx="6884662" cy="180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5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assign to and return multiple items at a time (uses arrays under the covers)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121" y="2723935"/>
            <a:ext cx="5749724" cy="245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4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Ruby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33600"/>
            <a:ext cx="6961522" cy="2409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105400"/>
            <a:ext cx="4993554" cy="68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9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Ruby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39" y="2152407"/>
            <a:ext cx="7113461" cy="24613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5105399"/>
            <a:ext cx="6815938" cy="31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2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irb</a:t>
            </a:r>
            <a:r>
              <a:rPr lang="en-US" dirty="0" smtClean="0"/>
              <a:t> (Ruby interpreter)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type commands one at a time and see 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5600"/>
            <a:ext cx="9187624" cy="317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8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Ruby does not have a main method like Java</a:t>
            </a:r>
          </a:p>
          <a:p>
            <a:pPr lvl="1"/>
            <a:r>
              <a:rPr lang="en-US" dirty="0" smtClean="0"/>
              <a:t>Just write your code directly in a file</a:t>
            </a:r>
          </a:p>
          <a:p>
            <a:r>
              <a:rPr lang="en-US" dirty="0" smtClean="0"/>
              <a:t>Ruby statements do not end with semicolons</a:t>
            </a:r>
          </a:p>
          <a:p>
            <a:r>
              <a:rPr lang="en-US" dirty="0" smtClean="0"/>
              <a:t>Method calls don’t need parenthesis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127" y="4114800"/>
            <a:ext cx="3467101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8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is similar to Java</a:t>
            </a:r>
          </a:p>
          <a:p>
            <a:pPr lvl="1"/>
            <a:r>
              <a:rPr lang="en-US" dirty="0" smtClean="0"/>
              <a:t>Operators similar to Java</a:t>
            </a:r>
          </a:p>
          <a:p>
            <a:pPr lvl="2"/>
            <a:r>
              <a:rPr lang="en-US" dirty="0" smtClean="0"/>
              <a:t>+ - * / % (plus ** for exponentiation)</a:t>
            </a:r>
          </a:p>
          <a:p>
            <a:r>
              <a:rPr lang="en-US" dirty="0" smtClean="0"/>
              <a:t>Precedence</a:t>
            </a:r>
          </a:p>
          <a:p>
            <a:pPr lvl="1"/>
            <a:r>
              <a:rPr lang="en-US" dirty="0" smtClean="0"/>
              <a:t>() before ** before * / % before + -</a:t>
            </a:r>
          </a:p>
          <a:p>
            <a:r>
              <a:rPr lang="en-US" dirty="0" smtClean="0"/>
              <a:t>Integers </a:t>
            </a:r>
            <a:r>
              <a:rPr lang="en-US" dirty="0" err="1" smtClean="0"/>
              <a:t>vs</a:t>
            </a:r>
            <a:r>
              <a:rPr lang="en-US" dirty="0" smtClean="0"/>
              <a:t> Real Numbers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933862"/>
            <a:ext cx="4242370" cy="131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1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Unlimited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There is a maximum value for integers</a:t>
            </a:r>
          </a:p>
          <a:p>
            <a:pPr lvl="1"/>
            <a:r>
              <a:rPr lang="en-US" dirty="0" smtClean="0"/>
              <a:t>There is a maximum value for longs</a:t>
            </a:r>
          </a:p>
          <a:p>
            <a:r>
              <a:rPr lang="en-US" dirty="0" smtClean="0"/>
              <a:t>Ruby</a:t>
            </a:r>
          </a:p>
          <a:p>
            <a:pPr lvl="1"/>
            <a:r>
              <a:rPr lang="en-US" dirty="0" smtClean="0"/>
              <a:t>There is no maximum!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r>
              <a:rPr lang="en-US" dirty="0" err="1" smtClean="0"/>
              <a:t>Fixnum</a:t>
            </a:r>
            <a:endParaRPr lang="en-US" dirty="0" smtClean="0"/>
          </a:p>
          <a:p>
            <a:pPr lvl="2"/>
            <a:r>
              <a:rPr lang="en-US" dirty="0" err="1" smtClean="0"/>
              <a:t>Bignum</a:t>
            </a:r>
            <a:endParaRPr lang="en-US" dirty="0" smtClean="0"/>
          </a:p>
          <a:p>
            <a:pPr lvl="1"/>
            <a:r>
              <a:rPr lang="en-US" dirty="0" smtClean="0"/>
              <a:t>Why the distinction?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019505"/>
            <a:ext cx="7396586" cy="47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2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“” allows escape sequences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‘’ does not allow escapes (</a:t>
            </a:r>
            <a:r>
              <a:rPr lang="en-US" dirty="0" err="1" smtClean="0"/>
              <a:t>excpet</a:t>
            </a:r>
            <a:r>
              <a:rPr lang="en-US" dirty="0" smtClean="0"/>
              <a:t> for \’)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48" y="2100176"/>
            <a:ext cx="5216152" cy="12526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56" y="3410022"/>
            <a:ext cx="6618344" cy="10095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82" y="5079340"/>
            <a:ext cx="5309618" cy="6356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024" y="5785252"/>
            <a:ext cx="6506176" cy="69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7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Variables/Types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declare types</a:t>
            </a:r>
            <a:endParaRPr lang="en-US" dirty="0"/>
          </a:p>
          <a:p>
            <a:r>
              <a:rPr lang="en-US" dirty="0" smtClean="0"/>
              <a:t>Ruby is looser about Types than Java</a:t>
            </a:r>
          </a:p>
          <a:p>
            <a:pPr lvl="1"/>
            <a:r>
              <a:rPr lang="en-US" dirty="0" smtClean="0"/>
              <a:t>Type of variable can change throughout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240" y="3657600"/>
            <a:ext cx="467129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2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can be multiplied by integers</a:t>
            </a:r>
          </a:p>
          <a:p>
            <a:pPr lvl="1"/>
            <a:r>
              <a:rPr lang="en-US" dirty="0" smtClean="0"/>
              <a:t>Concatenates string repeatedly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49" y="3109868"/>
            <a:ext cx="4050212" cy="108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8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647</Words>
  <Application>Microsoft Office PowerPoint</Application>
  <PresentationFormat>On-screen Show (4:3)</PresentationFormat>
  <Paragraphs>160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Ruby!</vt:lpstr>
      <vt:lpstr>Interpreted</vt:lpstr>
      <vt:lpstr>irb (Ruby interpreter)</vt:lpstr>
      <vt:lpstr>Our First Program</vt:lpstr>
      <vt:lpstr>Expressions</vt:lpstr>
      <vt:lpstr>Unlimited Precision</vt:lpstr>
      <vt:lpstr>Declaring Strings</vt:lpstr>
      <vt:lpstr>Variables/Types</vt:lpstr>
      <vt:lpstr>String Multiplication</vt:lpstr>
      <vt:lpstr>Strings and Ints</vt:lpstr>
      <vt:lpstr>Loops</vt:lpstr>
      <vt:lpstr>Loops</vt:lpstr>
      <vt:lpstr>Constants</vt:lpstr>
      <vt:lpstr>Parameters</vt:lpstr>
      <vt:lpstr>Duck Typing</vt:lpstr>
      <vt:lpstr>Inspecting Objects</vt:lpstr>
      <vt:lpstr>Default Parameter Values</vt:lpstr>
      <vt:lpstr>Math</vt:lpstr>
      <vt:lpstr>Returning Values</vt:lpstr>
      <vt:lpstr>Reading from the Console</vt:lpstr>
      <vt:lpstr>If Statements</vt:lpstr>
      <vt:lpstr>elsif</vt:lpstr>
      <vt:lpstr>Logical Operators</vt:lpstr>
      <vt:lpstr>Arrays</vt:lpstr>
      <vt:lpstr>Hashes</vt:lpstr>
      <vt:lpstr>Multiple Assignment</vt:lpstr>
      <vt:lpstr>Reading Files</vt:lpstr>
      <vt:lpstr>Writing Files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ngarrett</dc:creator>
  <cp:lastModifiedBy>ngarrett</cp:lastModifiedBy>
  <cp:revision>26</cp:revision>
  <dcterms:created xsi:type="dcterms:W3CDTF">2012-02-16T05:59:25Z</dcterms:created>
  <dcterms:modified xsi:type="dcterms:W3CDTF">2012-02-16T11:01:27Z</dcterms:modified>
</cp:coreProperties>
</file>