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445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D49-EC55-43CC-B44E-440E6917DDA0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A834-35BE-417E-94C0-F8C3791107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D49-EC55-43CC-B44E-440E6917DDA0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A834-35BE-417E-94C0-F8C3791107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D49-EC55-43CC-B44E-440E6917DDA0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A834-35BE-417E-94C0-F8C3791107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D49-EC55-43CC-B44E-440E6917DDA0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A834-35BE-417E-94C0-F8C3791107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D49-EC55-43CC-B44E-440E6917DDA0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A834-35BE-417E-94C0-F8C3791107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D49-EC55-43CC-B44E-440E6917DDA0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A834-35BE-417E-94C0-F8C3791107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D49-EC55-43CC-B44E-440E6917DDA0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A834-35BE-417E-94C0-F8C3791107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D49-EC55-43CC-B44E-440E6917DDA0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A834-35BE-417E-94C0-F8C3791107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D49-EC55-43CC-B44E-440E6917DDA0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A834-35BE-417E-94C0-F8C3791107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D49-EC55-43CC-B44E-440E6917DDA0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A834-35BE-417E-94C0-F8C3791107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2D49-EC55-43CC-B44E-440E6917DDA0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A834-35BE-417E-94C0-F8C3791107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2D49-EC55-43CC-B44E-440E6917DDA0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A834-35BE-417E-94C0-F8C37911075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28596" y="28572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00034" y="1071546"/>
            <a:ext cx="80010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delai_avant_rachat</a:t>
            </a:r>
            <a:r>
              <a:rPr lang="fr-FR" dirty="0"/>
              <a:t> = None  # en secondes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timeframe_bollinger</a:t>
            </a:r>
            <a:r>
              <a:rPr lang="fr-FR" dirty="0"/>
              <a:t> = None  # 1H/2H..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nombre_seances_bollinger</a:t>
            </a:r>
            <a:r>
              <a:rPr lang="fr-FR" dirty="0"/>
              <a:t> = None  # 100?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standard_deviation_bollinger</a:t>
            </a:r>
            <a:r>
              <a:rPr lang="fr-FR" dirty="0"/>
              <a:t> = None  # 2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taille_standard_ordre</a:t>
            </a:r>
            <a:r>
              <a:rPr lang="fr-FR" dirty="0"/>
              <a:t> = None  # 10$? (min </a:t>
            </a:r>
            <a:r>
              <a:rPr lang="fr-FR" dirty="0" err="1"/>
              <a:t>cex</a:t>
            </a:r>
            <a:r>
              <a:rPr lang="fr-FR" dirty="0"/>
              <a:t>?)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fees_ordre_limit</a:t>
            </a:r>
            <a:r>
              <a:rPr lang="fr-FR" dirty="0"/>
              <a:t> = None  # 0.2% en </a:t>
            </a:r>
            <a:r>
              <a:rPr lang="fr-FR" dirty="0" err="1"/>
              <a:t>limit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marge_cible</a:t>
            </a:r>
            <a:r>
              <a:rPr lang="fr-FR" dirty="0"/>
              <a:t> = None  # a supprimer ou </a:t>
            </a:r>
            <a:r>
              <a:rPr lang="fr-FR" dirty="0" smtClean="0"/>
              <a:t>non</a:t>
            </a:r>
          </a:p>
          <a:p>
            <a:pPr marL="342900" indent="-342900"/>
            <a:endParaRPr lang="fr-FR" dirty="0"/>
          </a:p>
          <a:p>
            <a:pPr marL="342900" indent="-342900"/>
            <a:endParaRPr lang="fr-FR" dirty="0" smtClean="0"/>
          </a:p>
          <a:p>
            <a:r>
              <a:rPr lang="en-US" dirty="0"/>
              <a:t># </a:t>
            </a:r>
            <a:r>
              <a:rPr lang="en-US" dirty="0" err="1"/>
              <a:t>constantes</a:t>
            </a:r>
            <a:r>
              <a:rPr lang="en-US" dirty="0"/>
              <a:t> 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STATUT_RUNNING = "running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STATUT_CANCELED = "canceled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STATUT_CLOSED = "</a:t>
            </a:r>
            <a:r>
              <a:rPr lang="en-US" dirty="0" smtClean="0"/>
              <a:t>closed“</a:t>
            </a:r>
          </a:p>
          <a:p>
            <a:endParaRPr lang="en-US" dirty="0" smtClean="0"/>
          </a:p>
          <a:p>
            <a:r>
              <a:rPr lang="fr-FR" dirty="0"/>
              <a:t>TOKEN_CIBLE = None  # ETH, BTC, ...</a:t>
            </a:r>
          </a:p>
          <a:p>
            <a:r>
              <a:rPr lang="fr-FR" dirty="0"/>
              <a:t>QUOTE_CIBLE = None  # USDT, USDC</a:t>
            </a:r>
          </a:p>
          <a:p>
            <a:r>
              <a:rPr lang="fr-FR" dirty="0"/>
              <a:t>PAIRE_CIBLE = None  # ETH/USDT, BTC/USDC...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/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28596" y="28572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5720" y="785794"/>
            <a:ext cx="67151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# BDD N°1 : </a:t>
            </a:r>
            <a:r>
              <a:rPr lang="fr-FR" sz="1200" dirty="0" err="1"/>
              <a:t>price</a:t>
            </a:r>
            <a:r>
              <a:rPr lang="fr-FR" sz="1200" dirty="0"/>
              <a:t> action</a:t>
            </a:r>
          </a:p>
          <a:p>
            <a:r>
              <a:rPr lang="fr-FR" sz="1200" dirty="0" err="1"/>
              <a:t>token_cible</a:t>
            </a:r>
            <a:r>
              <a:rPr lang="fr-FR" sz="1200" dirty="0"/>
              <a:t> = None  # ETH, BTC, ...</a:t>
            </a:r>
          </a:p>
          <a:p>
            <a:r>
              <a:rPr lang="fr-FR" sz="1200" dirty="0" err="1"/>
              <a:t>quote_cible</a:t>
            </a:r>
            <a:r>
              <a:rPr lang="fr-FR" sz="1200" dirty="0"/>
              <a:t> = None  # USDT, USDC</a:t>
            </a:r>
          </a:p>
          <a:p>
            <a:r>
              <a:rPr lang="fr-FR" sz="1200" dirty="0" err="1"/>
              <a:t>paire_cible</a:t>
            </a:r>
            <a:r>
              <a:rPr lang="fr-FR" sz="1200" dirty="0"/>
              <a:t> = None  # ETH/USDT, BTC/USDC...</a:t>
            </a:r>
          </a:p>
          <a:p>
            <a:r>
              <a:rPr lang="fr-FR" sz="1200" dirty="0" err="1"/>
              <a:t>timestamp_price</a:t>
            </a:r>
            <a:r>
              <a:rPr lang="fr-FR" sz="1200" dirty="0"/>
              <a:t> = </a:t>
            </a:r>
            <a:r>
              <a:rPr lang="fr-FR" sz="1200" dirty="0" err="1"/>
              <a:t>int</a:t>
            </a:r>
            <a:r>
              <a:rPr lang="fr-FR" sz="1200" dirty="0"/>
              <a:t>(</a:t>
            </a:r>
            <a:r>
              <a:rPr lang="fr-FR" sz="1200" dirty="0" err="1"/>
              <a:t>time.time</a:t>
            </a:r>
            <a:r>
              <a:rPr lang="fr-FR" sz="1200" dirty="0"/>
              <a:t>())</a:t>
            </a:r>
          </a:p>
          <a:p>
            <a:r>
              <a:rPr lang="fr-FR" sz="1200" dirty="0" err="1"/>
              <a:t>prix_token_cible</a:t>
            </a:r>
            <a:r>
              <a:rPr lang="fr-FR" sz="1200" dirty="0"/>
              <a:t> = None  # 10$, ...</a:t>
            </a:r>
          </a:p>
          <a:p>
            <a:r>
              <a:rPr lang="fr-FR" sz="1200" dirty="0" err="1"/>
              <a:t>prix_equivalent_token</a:t>
            </a:r>
            <a:r>
              <a:rPr lang="fr-FR" sz="1200" dirty="0"/>
              <a:t> = (</a:t>
            </a:r>
          </a:p>
          <a:p>
            <a:r>
              <a:rPr lang="fr-FR" sz="1200" dirty="0"/>
              <a:t>    None  # 0.001 ETH, ... récupérer taille ordre minimal dans variables</a:t>
            </a:r>
          </a:p>
          <a:p>
            <a:r>
              <a:rPr lang="fr-FR" sz="1200" dirty="0"/>
              <a:t>)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BDD N°2 : </a:t>
            </a:r>
            <a:r>
              <a:rPr lang="fr-FR" sz="1200" dirty="0" err="1"/>
              <a:t>order</a:t>
            </a:r>
            <a:r>
              <a:rPr lang="fr-FR" sz="1200" dirty="0"/>
              <a:t> book</a:t>
            </a:r>
          </a:p>
          <a:p>
            <a:r>
              <a:rPr lang="fr-FR" sz="1200" dirty="0" err="1"/>
              <a:t>numero_ordre</a:t>
            </a:r>
            <a:r>
              <a:rPr lang="fr-FR" sz="1200" dirty="0"/>
              <a:t> = None  # 1, 2, 3... clé primaire</a:t>
            </a:r>
          </a:p>
          <a:p>
            <a:r>
              <a:rPr lang="fr-FR" sz="1200" dirty="0" err="1"/>
              <a:t>type_ordre</a:t>
            </a:r>
            <a:r>
              <a:rPr lang="fr-FR" sz="1200" dirty="0"/>
              <a:t> = None  # achat ou vente</a:t>
            </a:r>
          </a:p>
          <a:p>
            <a:r>
              <a:rPr lang="fr-FR" sz="1200" dirty="0" err="1"/>
              <a:t>statut_ordre</a:t>
            </a:r>
            <a:r>
              <a:rPr lang="fr-FR" sz="1200" dirty="0"/>
              <a:t> = None  # en cours, </a:t>
            </a:r>
            <a:r>
              <a:rPr lang="fr-FR" sz="1200" dirty="0" err="1"/>
              <a:t>cloturé</a:t>
            </a:r>
            <a:r>
              <a:rPr lang="fr-FR" sz="1200" dirty="0"/>
              <a:t>, annulé, </a:t>
            </a:r>
            <a:r>
              <a:rPr lang="fr-FR" sz="1200" dirty="0" smtClean="0"/>
              <a:t>..</a:t>
            </a:r>
          </a:p>
          <a:p>
            <a:r>
              <a:rPr lang="fr-FR" sz="1200" dirty="0" err="1" smtClean="0"/>
              <a:t>En_stock</a:t>
            </a:r>
            <a:r>
              <a:rPr lang="fr-FR" sz="1200" dirty="0" smtClean="0"/>
              <a:t> = None # revendu ou pas (pour achats)</a:t>
            </a:r>
            <a:endParaRPr lang="fr-FR" sz="1200" dirty="0"/>
          </a:p>
          <a:p>
            <a:r>
              <a:rPr lang="fr-FR" sz="1200" dirty="0" err="1"/>
              <a:t>timestamp_order</a:t>
            </a:r>
            <a:r>
              <a:rPr lang="fr-FR" sz="1200" dirty="0"/>
              <a:t> = </a:t>
            </a:r>
            <a:r>
              <a:rPr lang="fr-FR" sz="1200" dirty="0" err="1"/>
              <a:t>int</a:t>
            </a:r>
            <a:r>
              <a:rPr lang="fr-FR" sz="1200" dirty="0"/>
              <a:t>(</a:t>
            </a:r>
            <a:r>
              <a:rPr lang="fr-FR" sz="1200" dirty="0" err="1"/>
              <a:t>time.time</a:t>
            </a:r>
            <a:r>
              <a:rPr lang="fr-FR" sz="1200" dirty="0"/>
              <a:t>())</a:t>
            </a:r>
          </a:p>
          <a:p>
            <a:r>
              <a:rPr lang="fr-FR" sz="1200" dirty="0" err="1"/>
              <a:t>montant_ordre_brut</a:t>
            </a:r>
            <a:r>
              <a:rPr lang="fr-FR" sz="1200" dirty="0"/>
              <a:t> = None  # liquidités dépensées en $</a:t>
            </a:r>
          </a:p>
          <a:p>
            <a:r>
              <a:rPr lang="fr-FR" sz="1200" dirty="0" err="1"/>
              <a:t>montant_token_brut</a:t>
            </a:r>
            <a:r>
              <a:rPr lang="fr-FR" sz="1200" dirty="0"/>
              <a:t> = None  # </a:t>
            </a:r>
            <a:r>
              <a:rPr lang="fr-FR" sz="1200" dirty="0" err="1"/>
              <a:t>token</a:t>
            </a:r>
            <a:r>
              <a:rPr lang="fr-FR" sz="1200" dirty="0"/>
              <a:t> achetés en </a:t>
            </a:r>
            <a:r>
              <a:rPr lang="fr-FR" sz="1200" dirty="0" err="1"/>
              <a:t>token</a:t>
            </a:r>
            <a:endParaRPr lang="fr-FR" sz="1200" dirty="0"/>
          </a:p>
          <a:p>
            <a:r>
              <a:rPr lang="fr-FR" sz="1200" dirty="0" err="1"/>
              <a:t>fees_ordre</a:t>
            </a:r>
            <a:r>
              <a:rPr lang="fr-FR" sz="1200" dirty="0"/>
              <a:t> = None  # voir </a:t>
            </a:r>
            <a:r>
              <a:rPr lang="fr-FR" sz="1200" dirty="0" err="1"/>
              <a:t>barême</a:t>
            </a:r>
            <a:r>
              <a:rPr lang="fr-FR" sz="1200" dirty="0"/>
              <a:t> </a:t>
            </a:r>
            <a:r>
              <a:rPr lang="fr-FR" sz="1200" dirty="0" err="1"/>
              <a:t>cex</a:t>
            </a:r>
            <a:r>
              <a:rPr lang="fr-FR" sz="1200" dirty="0"/>
              <a:t> pour </a:t>
            </a:r>
            <a:r>
              <a:rPr lang="fr-FR" sz="1200" dirty="0" err="1"/>
              <a:t>fees</a:t>
            </a:r>
            <a:r>
              <a:rPr lang="fr-FR" sz="1200" dirty="0"/>
              <a:t> ordre </a:t>
            </a:r>
            <a:r>
              <a:rPr lang="fr-FR" sz="1200" dirty="0" err="1"/>
              <a:t>limit</a:t>
            </a:r>
            <a:endParaRPr lang="fr-FR" sz="1200" dirty="0"/>
          </a:p>
          <a:p>
            <a:r>
              <a:rPr lang="fr-FR" sz="1200" dirty="0" err="1"/>
              <a:t>montant_ordre_net</a:t>
            </a:r>
            <a:r>
              <a:rPr lang="fr-FR" sz="1200" dirty="0"/>
              <a:t> = None  # montant moins les </a:t>
            </a:r>
            <a:r>
              <a:rPr lang="fr-FR" sz="1200" dirty="0" err="1"/>
              <a:t>fees</a:t>
            </a:r>
            <a:endParaRPr lang="fr-FR" sz="1200" dirty="0"/>
          </a:p>
          <a:p>
            <a:r>
              <a:rPr lang="fr-FR" sz="1200" dirty="0" err="1"/>
              <a:t>montant_token_brut</a:t>
            </a:r>
            <a:r>
              <a:rPr lang="fr-FR" sz="1200" dirty="0"/>
              <a:t> = (</a:t>
            </a:r>
          </a:p>
          <a:p>
            <a:r>
              <a:rPr lang="fr-FR" sz="1200" dirty="0"/>
              <a:t>    None  # </a:t>
            </a:r>
            <a:r>
              <a:rPr lang="fr-FR" sz="1200" dirty="0" err="1"/>
              <a:t>token</a:t>
            </a:r>
            <a:r>
              <a:rPr lang="fr-FR" sz="1200" dirty="0"/>
              <a:t> achetés moins les </a:t>
            </a:r>
            <a:r>
              <a:rPr lang="fr-FR" sz="1200" dirty="0" err="1"/>
              <a:t>fees</a:t>
            </a:r>
            <a:r>
              <a:rPr lang="fr-FR" sz="1200" dirty="0"/>
              <a:t> (dépend du </a:t>
            </a:r>
            <a:r>
              <a:rPr lang="fr-FR" sz="1200" dirty="0" err="1"/>
              <a:t>cex</a:t>
            </a:r>
            <a:r>
              <a:rPr lang="fr-FR" sz="1200" dirty="0"/>
              <a:t> qui se paie en $ ou en </a:t>
            </a:r>
            <a:r>
              <a:rPr lang="fr-FR" sz="1200" dirty="0" err="1"/>
              <a:t>token</a:t>
            </a:r>
            <a:r>
              <a:rPr lang="fr-FR" sz="1200" dirty="0"/>
              <a:t>)</a:t>
            </a:r>
          </a:p>
          <a:p>
            <a:r>
              <a:rPr lang="fr-FR" sz="1200" dirty="0"/>
              <a:t>)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BDD N°3 : balances</a:t>
            </a:r>
          </a:p>
          <a:p>
            <a:r>
              <a:rPr lang="fr-FR" sz="1200" dirty="0" err="1"/>
              <a:t>timestamp_balance</a:t>
            </a:r>
            <a:r>
              <a:rPr lang="fr-FR" sz="1200" dirty="0"/>
              <a:t> = </a:t>
            </a:r>
            <a:r>
              <a:rPr lang="fr-FR" sz="1200" dirty="0" err="1"/>
              <a:t>int</a:t>
            </a:r>
            <a:r>
              <a:rPr lang="fr-FR" sz="1200" dirty="0"/>
              <a:t>(</a:t>
            </a:r>
            <a:r>
              <a:rPr lang="fr-FR" sz="1200" dirty="0" err="1"/>
              <a:t>time.time</a:t>
            </a:r>
            <a:r>
              <a:rPr lang="fr-FR" sz="1200" dirty="0"/>
              <a:t>())</a:t>
            </a:r>
          </a:p>
          <a:p>
            <a:r>
              <a:rPr lang="fr-FR" sz="1200" dirty="0" err="1"/>
              <a:t>balance_liquidites</a:t>
            </a:r>
            <a:r>
              <a:rPr lang="fr-FR" sz="1200" dirty="0"/>
              <a:t> = None  # USDT, UDSC, ..</a:t>
            </a:r>
          </a:p>
          <a:p>
            <a:r>
              <a:rPr lang="fr-FR" sz="1200" dirty="0" err="1"/>
              <a:t>balance_token</a:t>
            </a:r>
            <a:r>
              <a:rPr lang="fr-FR" sz="1200" dirty="0"/>
              <a:t> = None  # </a:t>
            </a:r>
            <a:r>
              <a:rPr lang="fr-FR" sz="1200" dirty="0" err="1"/>
              <a:t>token</a:t>
            </a:r>
            <a:r>
              <a:rPr lang="fr-FR" sz="1200" dirty="0"/>
              <a:t> cible, ETH, BTC, 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28596" y="28572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Fonctions / classes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57158" y="785794"/>
            <a:ext cx="778672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# </a:t>
            </a:r>
            <a:r>
              <a:rPr lang="fr-FR" sz="1200" dirty="0" err="1"/>
              <a:t>requete</a:t>
            </a:r>
            <a:r>
              <a:rPr lang="fr-FR" sz="1200" dirty="0"/>
              <a:t> balance liquidités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 err="1"/>
              <a:t>def</a:t>
            </a:r>
            <a:r>
              <a:rPr lang="fr-FR" sz="1200" dirty="0"/>
              <a:t> </a:t>
            </a:r>
            <a:r>
              <a:rPr lang="fr-FR" sz="1200" dirty="0" err="1"/>
              <a:t>requete_liquidity</a:t>
            </a:r>
            <a:r>
              <a:rPr lang="fr-FR" sz="1200" dirty="0"/>
              <a:t>(</a:t>
            </a:r>
            <a:r>
              <a:rPr lang="fr-FR" sz="1200" dirty="0" err="1"/>
              <a:t>fiat_cible</a:t>
            </a:r>
            <a:r>
              <a:rPr lang="fr-FR" sz="1200" dirty="0"/>
              <a:t>=None):</a:t>
            </a:r>
          </a:p>
          <a:p>
            <a:r>
              <a:rPr lang="fr-FR" sz="1200" dirty="0"/>
              <a:t>    </a:t>
            </a:r>
            <a:r>
              <a:rPr lang="fr-FR" sz="1200" dirty="0" err="1"/>
              <a:t>montant_liquidity</a:t>
            </a:r>
            <a:r>
              <a:rPr lang="fr-FR" sz="1200" dirty="0"/>
              <a:t> = None</a:t>
            </a:r>
          </a:p>
          <a:p>
            <a:r>
              <a:rPr lang="fr-FR" sz="1200" dirty="0"/>
              <a:t>    return </a:t>
            </a:r>
            <a:r>
              <a:rPr lang="fr-FR" sz="1200" dirty="0" err="1" smtClean="0"/>
              <a:t>montant_liquidity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</a:t>
            </a:r>
            <a:r>
              <a:rPr lang="fr-FR" sz="1200" dirty="0" err="1"/>
              <a:t>requete</a:t>
            </a:r>
            <a:r>
              <a:rPr lang="fr-FR" sz="1200" dirty="0"/>
              <a:t> balance </a:t>
            </a:r>
            <a:r>
              <a:rPr lang="fr-FR" sz="1200" dirty="0" err="1"/>
              <a:t>token_cible</a:t>
            </a:r>
            <a:endParaRPr lang="fr-FR" sz="1200" dirty="0"/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</a:t>
            </a:r>
            <a:r>
              <a:rPr lang="fr-FR" sz="1200" dirty="0" err="1"/>
              <a:t>requete</a:t>
            </a:r>
            <a:r>
              <a:rPr lang="fr-FR" sz="1200" dirty="0"/>
              <a:t> prix </a:t>
            </a:r>
            <a:r>
              <a:rPr lang="fr-FR" sz="1200" dirty="0" err="1"/>
              <a:t>paire_cible</a:t>
            </a:r>
            <a:endParaRPr lang="fr-FR" sz="1200" dirty="0"/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enregistrement </a:t>
            </a:r>
            <a:r>
              <a:rPr lang="fr-FR" sz="1200" dirty="0" err="1"/>
              <a:t>price</a:t>
            </a:r>
            <a:r>
              <a:rPr lang="fr-FR" sz="1200" dirty="0"/>
              <a:t> action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calcul des BB hautes et basses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enregistrement de l'état des BB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comparaison du prix actuel par rapport aux seuils BB : alerte ou non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comparaison des ordres en BDD par rapport aux alertes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ordre de vente limite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ordre d'achat </a:t>
            </a:r>
            <a:r>
              <a:rPr lang="fr-FR" sz="1200" dirty="0" err="1"/>
              <a:t>limit</a:t>
            </a:r>
            <a:endParaRPr lang="fr-FR" sz="1200" dirty="0"/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enregistrement d'un ordre achat ou vente dans BDD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suivi des statuts d'un ordre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# MAJ des balances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endParaRPr lang="fr-F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/>
          <p:cNvCxnSpPr>
            <a:endCxn id="17" idx="0"/>
          </p:cNvCxnSpPr>
          <p:nvPr/>
        </p:nvCxnSpPr>
        <p:spPr>
          <a:xfrm rot="5400000">
            <a:off x="1357290" y="2285992"/>
            <a:ext cx="3429024" cy="20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86116" y="142852"/>
            <a:ext cx="2714644" cy="436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LANCEMENT/RELANCEMENT SCRIPT</a:t>
            </a:r>
            <a:endParaRPr lang="fr-FR" sz="1050" dirty="0"/>
          </a:p>
        </p:txBody>
      </p:sp>
      <p:sp>
        <p:nvSpPr>
          <p:cNvPr id="6" name="Rectangle 5"/>
          <p:cNvSpPr/>
          <p:nvPr/>
        </p:nvSpPr>
        <p:spPr>
          <a:xfrm>
            <a:off x="928662" y="3286124"/>
            <a:ext cx="2714644" cy="436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BALANCE LIQUIDITE &gt; TAILLE ORDRE MINIMAL</a:t>
            </a:r>
            <a:endParaRPr lang="fr-FR" sz="1050" dirty="0"/>
          </a:p>
        </p:txBody>
      </p:sp>
      <p:sp>
        <p:nvSpPr>
          <p:cNvPr id="7" name="ZoneTexte 6"/>
          <p:cNvSpPr txBox="1"/>
          <p:nvPr/>
        </p:nvSpPr>
        <p:spPr>
          <a:xfrm>
            <a:off x="1643042" y="785794"/>
            <a:ext cx="5929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SI BDD NON VIDE, MAJ DES STATUTS DES ORDRES EN COURS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357290" y="642918"/>
            <a:ext cx="6500858" cy="595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" name="Rectangle 8"/>
          <p:cNvSpPr/>
          <p:nvPr/>
        </p:nvSpPr>
        <p:spPr>
          <a:xfrm>
            <a:off x="3357554" y="1357298"/>
            <a:ext cx="2714644" cy="277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Requete</a:t>
            </a:r>
            <a:r>
              <a:rPr lang="fr-FR" sz="1050" dirty="0" smtClean="0"/>
              <a:t> API du prix</a:t>
            </a:r>
            <a:endParaRPr lang="fr-FR" sz="1050" dirty="0"/>
          </a:p>
        </p:txBody>
      </p:sp>
      <p:sp>
        <p:nvSpPr>
          <p:cNvPr id="10" name="Rectangle 9"/>
          <p:cNvSpPr/>
          <p:nvPr/>
        </p:nvSpPr>
        <p:spPr>
          <a:xfrm>
            <a:off x="3357554" y="1714488"/>
            <a:ext cx="2714644" cy="277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Enregistrement BDD </a:t>
            </a:r>
            <a:r>
              <a:rPr lang="fr-FR" sz="1050" dirty="0" err="1" smtClean="0"/>
              <a:t>price</a:t>
            </a:r>
            <a:r>
              <a:rPr lang="fr-FR" sz="1050" dirty="0" smtClean="0"/>
              <a:t> action du prix</a:t>
            </a:r>
            <a:endParaRPr lang="fr-FR" sz="1050" dirty="0"/>
          </a:p>
        </p:txBody>
      </p:sp>
      <p:sp>
        <p:nvSpPr>
          <p:cNvPr id="11" name="Rectangle 10"/>
          <p:cNvSpPr/>
          <p:nvPr/>
        </p:nvSpPr>
        <p:spPr>
          <a:xfrm>
            <a:off x="3357554" y="2071678"/>
            <a:ext cx="2714644" cy="277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Calcul de l’indicateur BB</a:t>
            </a:r>
            <a:endParaRPr lang="fr-FR" sz="1050" dirty="0"/>
          </a:p>
        </p:txBody>
      </p:sp>
      <p:sp>
        <p:nvSpPr>
          <p:cNvPr id="12" name="Rectangle 11"/>
          <p:cNvSpPr/>
          <p:nvPr/>
        </p:nvSpPr>
        <p:spPr>
          <a:xfrm>
            <a:off x="3357554" y="2428868"/>
            <a:ext cx="2714644" cy="277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Enregistrement BDD indicateur BB</a:t>
            </a:r>
            <a:endParaRPr lang="fr-FR" sz="1050" dirty="0"/>
          </a:p>
        </p:txBody>
      </p:sp>
      <p:sp>
        <p:nvSpPr>
          <p:cNvPr id="13" name="Rectangle 12"/>
          <p:cNvSpPr/>
          <p:nvPr/>
        </p:nvSpPr>
        <p:spPr>
          <a:xfrm>
            <a:off x="2214546" y="2786058"/>
            <a:ext cx="2143140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Prix en BB basse</a:t>
            </a:r>
            <a:endParaRPr lang="fr-FR" sz="1050" dirty="0"/>
          </a:p>
        </p:txBody>
      </p:sp>
      <p:sp>
        <p:nvSpPr>
          <p:cNvPr id="14" name="Rectangle 13"/>
          <p:cNvSpPr/>
          <p:nvPr/>
        </p:nvSpPr>
        <p:spPr>
          <a:xfrm>
            <a:off x="4714876" y="2786058"/>
            <a:ext cx="2143140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Prix en BB haute</a:t>
            </a:r>
            <a:endParaRPr lang="fr-FR" sz="1050" dirty="0"/>
          </a:p>
        </p:txBody>
      </p:sp>
      <p:sp>
        <p:nvSpPr>
          <p:cNvPr id="15" name="Rectangle 14"/>
          <p:cNvSpPr/>
          <p:nvPr/>
        </p:nvSpPr>
        <p:spPr>
          <a:xfrm>
            <a:off x="1000100" y="3929066"/>
            <a:ext cx="2286016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Achat si pas d’achat réalisé la </a:t>
            </a:r>
            <a:r>
              <a:rPr lang="fr-FR" sz="1050" dirty="0" err="1" smtClean="0"/>
              <a:t>derniere</a:t>
            </a:r>
            <a:r>
              <a:rPr lang="fr-FR" sz="1050" dirty="0" smtClean="0"/>
              <a:t> heure</a:t>
            </a:r>
            <a:endParaRPr lang="fr-FR" sz="1050" dirty="0"/>
          </a:p>
        </p:txBody>
      </p:sp>
      <p:sp>
        <p:nvSpPr>
          <p:cNvPr id="16" name="Rectangle 15"/>
          <p:cNvSpPr/>
          <p:nvPr/>
        </p:nvSpPr>
        <p:spPr>
          <a:xfrm>
            <a:off x="714348" y="4572008"/>
            <a:ext cx="2714644" cy="277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Enregistrement BDD </a:t>
            </a:r>
            <a:r>
              <a:rPr lang="fr-FR" sz="1050" dirty="0" err="1" smtClean="0"/>
              <a:t>order</a:t>
            </a:r>
            <a:r>
              <a:rPr lang="fr-FR" sz="1050" dirty="0" smtClean="0"/>
              <a:t> books</a:t>
            </a:r>
            <a:endParaRPr lang="fr-FR" sz="1050" dirty="0"/>
          </a:p>
        </p:txBody>
      </p:sp>
      <p:sp>
        <p:nvSpPr>
          <p:cNvPr id="17" name="Rectangle 16"/>
          <p:cNvSpPr/>
          <p:nvPr/>
        </p:nvSpPr>
        <p:spPr>
          <a:xfrm>
            <a:off x="714348" y="5000636"/>
            <a:ext cx="2714644" cy="277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MAJ BDD liquidités </a:t>
            </a:r>
            <a:endParaRPr lang="fr-FR" sz="1050" dirty="0"/>
          </a:p>
        </p:txBody>
      </p:sp>
      <p:sp>
        <p:nvSpPr>
          <p:cNvPr id="18" name="Rectangle 17"/>
          <p:cNvSpPr/>
          <p:nvPr/>
        </p:nvSpPr>
        <p:spPr>
          <a:xfrm>
            <a:off x="5715008" y="3286124"/>
            <a:ext cx="2714644" cy="436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TOKENS A VENDRE DANS LES ORDRES DACHAT REALISES?</a:t>
            </a:r>
            <a:endParaRPr lang="fr-FR" sz="1050" dirty="0"/>
          </a:p>
        </p:txBody>
      </p:sp>
      <p:sp>
        <p:nvSpPr>
          <p:cNvPr id="19" name="Rectangle 18"/>
          <p:cNvSpPr/>
          <p:nvPr/>
        </p:nvSpPr>
        <p:spPr>
          <a:xfrm>
            <a:off x="5715008" y="3786190"/>
            <a:ext cx="2714644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Vente si pas de vente </a:t>
            </a:r>
            <a:r>
              <a:rPr lang="fr-FR" sz="1050" dirty="0" err="1" smtClean="0"/>
              <a:t>realisée</a:t>
            </a:r>
            <a:r>
              <a:rPr lang="fr-FR" sz="1050" dirty="0" smtClean="0"/>
              <a:t> les 30 dernières minutes</a:t>
            </a:r>
            <a:endParaRPr lang="fr-FR" sz="1050" dirty="0"/>
          </a:p>
        </p:txBody>
      </p:sp>
      <p:sp>
        <p:nvSpPr>
          <p:cNvPr id="20" name="Rectangle 19"/>
          <p:cNvSpPr/>
          <p:nvPr/>
        </p:nvSpPr>
        <p:spPr>
          <a:xfrm>
            <a:off x="5715008" y="4429132"/>
            <a:ext cx="2714644" cy="277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Enregistrement BDD </a:t>
            </a:r>
            <a:r>
              <a:rPr lang="fr-FR" sz="1050" dirty="0" err="1" smtClean="0"/>
              <a:t>order</a:t>
            </a:r>
            <a:r>
              <a:rPr lang="fr-FR" sz="1050" dirty="0" smtClean="0"/>
              <a:t> books</a:t>
            </a:r>
            <a:endParaRPr lang="fr-FR" sz="1050" dirty="0"/>
          </a:p>
        </p:txBody>
      </p:sp>
      <p:sp>
        <p:nvSpPr>
          <p:cNvPr id="21" name="Rectangle 20"/>
          <p:cNvSpPr/>
          <p:nvPr/>
        </p:nvSpPr>
        <p:spPr>
          <a:xfrm>
            <a:off x="5715008" y="4857760"/>
            <a:ext cx="2714644" cy="277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MAJ BDD liquidités </a:t>
            </a:r>
            <a:endParaRPr lang="fr-FR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285992"/>
            <a:ext cx="157163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BB BAS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</p:cNvCxnSpPr>
          <p:nvPr/>
        </p:nvCxnSpPr>
        <p:spPr>
          <a:xfrm>
            <a:off x="1857356" y="271462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28860" y="2285992"/>
            <a:ext cx="157163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ORDRE limite d’achat au dernier prix 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4500562" y="1428736"/>
            <a:ext cx="1571636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Enregistrement BDD :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Ordre N°1 d’achat, statut : en cours, créé à </a:t>
            </a:r>
            <a:r>
              <a:rPr lang="fr-FR" sz="1200" dirty="0" err="1" smtClean="0"/>
              <a:t>xxhxx</a:t>
            </a:r>
            <a:endParaRPr lang="fr-FR" sz="12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929058" y="264318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43636" y="250030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00892" y="1000108"/>
            <a:ext cx="157163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ORDRE limite d’achat au dernier prix </a:t>
            </a:r>
            <a:endParaRPr lang="fr-FR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-24"/>
            <a:ext cx="8229600" cy="1143000"/>
          </a:xfrm>
        </p:spPr>
        <p:txBody>
          <a:bodyPr/>
          <a:lstStyle/>
          <a:p>
            <a:r>
              <a:rPr lang="fr-FR" dirty="0" err="1" smtClean="0"/>
              <a:t>timeline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3000372"/>
            <a:ext cx="8229600" cy="3311517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err="1" smtClean="0"/>
              <a:t>Timeframe</a:t>
            </a:r>
            <a:r>
              <a:rPr lang="fr-FR" sz="2000" dirty="0" smtClean="0"/>
              <a:t> : </a:t>
            </a:r>
            <a:r>
              <a:rPr lang="fr-FR" sz="2000" dirty="0" err="1" smtClean="0"/>
              <a:t>klines</a:t>
            </a:r>
            <a:r>
              <a:rPr lang="fr-FR" sz="2000" dirty="0" smtClean="0"/>
              <a:t> en 30 min?</a:t>
            </a:r>
          </a:p>
          <a:p>
            <a:r>
              <a:rPr lang="fr-FR" sz="2000" dirty="0" smtClean="0"/>
              <a:t>BB  en 100 séances</a:t>
            </a:r>
          </a:p>
          <a:p>
            <a:r>
              <a:rPr lang="fr-FR" sz="2000" dirty="0" smtClean="0"/>
              <a:t>MAJ de la BDD indicateurs toutes les 31 min</a:t>
            </a:r>
          </a:p>
          <a:p>
            <a:r>
              <a:rPr lang="fr-FR" sz="2000" dirty="0" smtClean="0"/>
              <a:t>Comparaison du last </a:t>
            </a:r>
            <a:r>
              <a:rPr lang="fr-FR" sz="2000" dirty="0" err="1" smtClean="0"/>
              <a:t>price</a:t>
            </a:r>
            <a:r>
              <a:rPr lang="fr-FR" sz="2000" dirty="0" smtClean="0"/>
              <a:t> avec BB toutes les 10 min?</a:t>
            </a:r>
          </a:p>
          <a:p>
            <a:r>
              <a:rPr lang="fr-FR" sz="2000" dirty="0" smtClean="0"/>
              <a:t>RACHAT toutes les 15 min?</a:t>
            </a:r>
          </a:p>
          <a:p>
            <a:r>
              <a:rPr lang="fr-FR" sz="2000" dirty="0" smtClean="0"/>
              <a:t>Revente </a:t>
            </a:r>
            <a:r>
              <a:rPr lang="fr-FR" sz="2000" dirty="0" err="1" smtClean="0"/>
              <a:t>same</a:t>
            </a:r>
            <a:r>
              <a:rPr lang="fr-FR" sz="2000" dirty="0" smtClean="0"/>
              <a:t>?</a:t>
            </a:r>
          </a:p>
          <a:p>
            <a:r>
              <a:rPr lang="fr-FR" sz="2000" dirty="0" smtClean="0"/>
              <a:t>DELAI MAJ statut ordres en cours = comparaison last </a:t>
            </a:r>
            <a:r>
              <a:rPr lang="fr-FR" sz="2000" dirty="0" err="1" smtClean="0"/>
              <a:t>price</a:t>
            </a:r>
            <a:r>
              <a:rPr lang="fr-FR" sz="2000" dirty="0" smtClean="0"/>
              <a:t> si pas d’achat ou de vente</a:t>
            </a:r>
          </a:p>
          <a:p>
            <a:endParaRPr lang="fr-FR" sz="2000" dirty="0" smtClean="0"/>
          </a:p>
          <a:p>
            <a:pPr>
              <a:buNone/>
            </a:pPr>
            <a:r>
              <a:rPr lang="fr-FR" sz="1200" dirty="0" smtClean="0"/>
              <a:t>Kline = 1, MAJ BB= 1,01, last </a:t>
            </a:r>
            <a:r>
              <a:rPr lang="fr-FR" sz="1200" dirty="0" err="1" smtClean="0"/>
              <a:t>price</a:t>
            </a:r>
            <a:r>
              <a:rPr lang="fr-FR" sz="1200" dirty="0" smtClean="0"/>
              <a:t> = 0,99, délai rachat = 2, revente = 1, MAJ </a:t>
            </a:r>
            <a:r>
              <a:rPr lang="fr-FR" sz="1200" dirty="0" err="1" smtClean="0"/>
              <a:t>statuT</a:t>
            </a:r>
            <a:r>
              <a:rPr lang="fr-FR" sz="1200" dirty="0" smtClean="0"/>
              <a:t> ordre = 0,5</a:t>
            </a:r>
          </a:p>
          <a:p>
            <a:pPr>
              <a:buNone/>
            </a:pPr>
            <a:r>
              <a:rPr lang="fr-FR" sz="1200" dirty="0" smtClean="0"/>
              <a:t>Ex : si </a:t>
            </a:r>
            <a:r>
              <a:rPr lang="fr-FR" sz="1200" dirty="0" err="1" smtClean="0"/>
              <a:t>kline</a:t>
            </a:r>
            <a:r>
              <a:rPr lang="fr-FR" sz="1200" dirty="0" smtClean="0"/>
              <a:t> = 30 min, MAJ indicateurs BDD = 31 min, rachat = 1h</a:t>
            </a:r>
            <a:r>
              <a:rPr lang="fr-FR" sz="1200" smtClean="0"/>
              <a:t>, revente = 30min, MAJ = 15 min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857224" y="1428736"/>
            <a:ext cx="207170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OPERATION ACHAT/VENTE il y a moins de 15 MIN? (délai « général ») donc 15 min ici</a:t>
            </a:r>
            <a:endParaRPr lang="fr-FR" sz="1200" dirty="0"/>
          </a:p>
        </p:txBody>
      </p:sp>
      <p:cxnSp>
        <p:nvCxnSpPr>
          <p:cNvPr id="6" name="Connecteur droit avec flèche 5"/>
          <p:cNvCxnSpPr>
            <a:stCxn id="4" idx="3"/>
          </p:cNvCxnSpPr>
          <p:nvPr/>
        </p:nvCxnSpPr>
        <p:spPr>
          <a:xfrm flipV="1">
            <a:off x="2928926" y="1428736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4" idx="3"/>
          </p:cNvCxnSpPr>
          <p:nvPr/>
        </p:nvCxnSpPr>
        <p:spPr>
          <a:xfrm>
            <a:off x="2928926" y="1857364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29058" y="1071546"/>
            <a:ext cx="207170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OUI -&gt; pas d’opération acceptée, mais MAJ des ordres (puis time </a:t>
            </a:r>
            <a:r>
              <a:rPr lang="fr-FR" sz="1200" dirty="0" err="1" smtClean="0"/>
              <a:t>sleep</a:t>
            </a:r>
            <a:r>
              <a:rPr lang="fr-FR" sz="1200" dirty="0" smtClean="0"/>
              <a:t> MAJ)</a:t>
            </a:r>
          </a:p>
          <a:p>
            <a:pPr algn="ctr"/>
            <a:r>
              <a:rPr lang="fr-FR" sz="1200" dirty="0" smtClean="0"/>
              <a:t>Donc 15 + </a:t>
            </a:r>
            <a:r>
              <a:rPr lang="fr-FR" sz="1200" dirty="0" err="1" smtClean="0"/>
              <a:t>maj</a:t>
            </a:r>
            <a:r>
              <a:rPr lang="fr-FR" sz="1200" dirty="0" smtClean="0"/>
              <a:t> + time </a:t>
            </a:r>
            <a:r>
              <a:rPr lang="fr-FR" sz="1200" dirty="0" err="1" smtClean="0"/>
              <a:t>sleep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929058" y="2071678"/>
            <a:ext cx="207170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NON-&gt; opération acceptée si BB haute ou basse, puis time </a:t>
            </a:r>
            <a:r>
              <a:rPr lang="fr-FR" sz="1200" dirty="0" err="1" smtClean="0"/>
              <a:t>sleep</a:t>
            </a:r>
            <a:r>
              <a:rPr lang="fr-FR" sz="1200" dirty="0" smtClean="0"/>
              <a:t> ACHAT ou VENTE</a:t>
            </a:r>
          </a:p>
          <a:p>
            <a:pPr algn="ctr"/>
            <a:r>
              <a:rPr lang="fr-FR" sz="1200" dirty="0" smtClean="0"/>
              <a:t>Donc 15 + </a:t>
            </a:r>
            <a:r>
              <a:rPr lang="fr-FR" sz="1200" dirty="0" err="1" smtClean="0"/>
              <a:t>opé</a:t>
            </a:r>
            <a:r>
              <a:rPr lang="fr-FR" sz="1200" dirty="0" smtClean="0"/>
              <a:t>+ </a:t>
            </a:r>
            <a:r>
              <a:rPr lang="fr-FR" sz="1200" dirty="0" smtClean="0"/>
              <a:t>time </a:t>
            </a:r>
            <a:r>
              <a:rPr lang="fr-FR" sz="1200" dirty="0" err="1" smtClean="0"/>
              <a:t>sleep</a:t>
            </a:r>
            <a:r>
              <a:rPr lang="fr-FR" sz="1200" dirty="0" smtClean="0"/>
              <a:t> </a:t>
            </a:r>
            <a:endParaRPr lang="fr-F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308</Words>
  <Application>Microsoft Office PowerPoint</Application>
  <PresentationFormat>Affichage à l'écran (4:3)</PresentationFormat>
  <Paragraphs>101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timeline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cryptov4ult@yahoo.com</dc:creator>
  <cp:lastModifiedBy>cryptov4ult@yahoo.com</cp:lastModifiedBy>
  <cp:revision>52</cp:revision>
  <dcterms:created xsi:type="dcterms:W3CDTF">2022-08-26T09:01:03Z</dcterms:created>
  <dcterms:modified xsi:type="dcterms:W3CDTF">2022-09-17T08:26:07Z</dcterms:modified>
</cp:coreProperties>
</file>