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a457736e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a457736e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a457736ec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a457736ec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457736ec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a457736ec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a457736ec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a457736ec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a457736ec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a457736ec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a457736ec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a457736ec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a457736ec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a457736ec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youtu.be/5ulEGGHcbY0" TargetMode="External"/><Relationship Id="rId4" Type="http://schemas.openxmlformats.org/officeDocument/2006/relationships/hyperlink" Target="https://youtu.be/o8-4DyyaJz8" TargetMode="External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youtu.be/rmSsBAFvr4Q" TargetMode="External"/><Relationship Id="rId4" Type="http://schemas.openxmlformats.org/officeDocument/2006/relationships/hyperlink" Target="https://youtu.be/oiHeYfZSuxQ" TargetMode="External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youtu.be/Xh7rOsk3SwU" TargetMode="External"/><Relationship Id="rId4" Type="http://schemas.openxmlformats.org/officeDocument/2006/relationships/hyperlink" Target="https://youtu.be/5ulEGGHcbY0" TargetMode="External"/><Relationship Id="rId5" Type="http://schemas.openxmlformats.org/officeDocument/2006/relationships/hyperlink" Target="https://youtu.be/oiHeYfZSuxQ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Environment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10 - 20 - 30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100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0165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Algorithmes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1257871"/>
            <a:ext cx="4912550" cy="334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0827" y="1352463"/>
            <a:ext cx="3174725" cy="31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DQN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157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DQN-max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DQN-avg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0000" y="849200"/>
            <a:ext cx="6951600" cy="3445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185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AC-max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AC-avg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7575" y="931275"/>
            <a:ext cx="6672001" cy="328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Episode rewards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838" y="0"/>
            <a:ext cx="524146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Average time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30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DQN: 0,7 - 58,5 - 146,7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AC : 2,9 - 3,7 - 4,3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DQN total ~ 2u (100ep)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AC total ~ 1u (305ep)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100" y="0"/>
            <a:ext cx="527720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Random actions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Best dqn result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Best ac result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