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4C976-51AA-45F0-9D26-C939C3F88078}" v="102" dt="2019-10-09T23:54:5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280-4463-4BE9-80D2-981E7C45EC11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FCF7E-6C8E-4875-89CA-86CDF1120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3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Arsalan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0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82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FCF7E-6C8E-4875-89CA-86CDF112026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1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32F5A0-9A7E-4942-AABF-B51E69EB3E5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E5BD82DE-F20E-45D7-95E1-181B30BA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7" y="0"/>
            <a:ext cx="1023900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A3B4ED5-CFCC-41F4-A010-AFEB1631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796" y="1863345"/>
            <a:ext cx="3702035" cy="605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8C86-C44D-40D0-B089-DD2674575DA6}"/>
              </a:ext>
            </a:extLst>
          </p:cNvPr>
          <p:cNvSpPr txBox="1"/>
          <p:nvPr/>
        </p:nvSpPr>
        <p:spPr>
          <a:xfrm>
            <a:off x="953198" y="2468986"/>
            <a:ext cx="372533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Giuseppe Ragusa: Scrum Master</a:t>
            </a:r>
          </a:p>
          <a:p>
            <a:pPr algn="ctr"/>
            <a:r>
              <a:rPr lang="en-US" dirty="0"/>
              <a:t>Andrew B. Cobb: Head Programmer</a:t>
            </a:r>
          </a:p>
          <a:p>
            <a:pPr algn="ctr"/>
            <a:r>
              <a:rPr lang="en-US" dirty="0"/>
              <a:t>Arsalan Farooqui: Project Manager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ECAF74-4F15-44C5-AAA8-0AD3EDE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97" y="199464"/>
            <a:ext cx="10239006" cy="1085747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/>
                </a:solidFill>
              </a:rPr>
              <a:t>How To Train Your Dragon Boat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387669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rowing a boat in the water&#10;&#10;Description automatically generated">
            <a:extLst>
              <a:ext uri="{FF2B5EF4-FFF2-40B4-BE49-F238E27FC236}">
                <a16:creationId xmlns:a16="http://schemas.microsoft.com/office/drawing/2014/main" id="{79BCD9AE-DBF9-43DE-94A3-CB442A65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1" y="0"/>
            <a:ext cx="102390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3ED25-9B4B-49B7-AD3E-8004922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210" y="5532437"/>
            <a:ext cx="347098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Questions?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C51F9-7B23-4F65-AECA-154C8FE2E15D}"/>
              </a:ext>
            </a:extLst>
          </p:cNvPr>
          <p:cNvSpPr txBox="1">
            <a:spLocks/>
          </p:cNvSpPr>
          <p:nvPr/>
        </p:nvSpPr>
        <p:spPr>
          <a:xfrm>
            <a:off x="1253412" y="228276"/>
            <a:ext cx="274009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Finnish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CB081-D475-48EE-90D9-2DAED9965D31}"/>
              </a:ext>
            </a:extLst>
          </p:cNvPr>
          <p:cNvSpPr txBox="1"/>
          <p:nvPr/>
        </p:nvSpPr>
        <p:spPr>
          <a:xfrm>
            <a:off x="1296124" y="1110343"/>
            <a:ext cx="3656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/>
              <a:t>Thankyou for your time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9290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80C-9169-48FA-B4D0-CC03CD7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4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B5E6-AAA6-4DBC-83B4-8F3DB27D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Allows for </a:t>
            </a:r>
          </a:p>
          <a:p>
            <a:pPr lvl="1"/>
            <a:r>
              <a:rPr lang="en-US" dirty="0"/>
              <a:t>team management </a:t>
            </a:r>
          </a:p>
          <a:p>
            <a:pPr lvl="1"/>
            <a:r>
              <a:rPr lang="en-US" dirty="0"/>
              <a:t>layout simulations </a:t>
            </a:r>
          </a:p>
          <a:p>
            <a:pPr lvl="1"/>
            <a:r>
              <a:rPr lang="en-US" dirty="0"/>
              <a:t>Viewing performance analytics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GPS tracking</a:t>
            </a:r>
          </a:p>
          <a:p>
            <a:pPr lvl="1"/>
            <a:r>
              <a:rPr lang="en-US" dirty="0"/>
              <a:t>Automated calculations for boat balancing</a:t>
            </a:r>
          </a:p>
          <a:p>
            <a:pPr lvl="1"/>
            <a:r>
              <a:rPr lang="en-US" dirty="0"/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3369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BF9-ED3C-408E-9F95-15DC5AE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3DEB-6202-4EE5-B5BD-8814F679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05296" cy="4351338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Issues:</a:t>
            </a:r>
          </a:p>
          <a:p>
            <a:pPr lvl="1"/>
            <a:r>
              <a:rPr lang="en-US" dirty="0"/>
              <a:t>Balancing Dragon Boats Manually is an inefficient task</a:t>
            </a:r>
          </a:p>
          <a:p>
            <a:pPr lvl="1"/>
            <a:r>
              <a:rPr lang="en-US" dirty="0"/>
              <a:t>Traditional method of measuring performance is Ineffective</a:t>
            </a:r>
          </a:p>
          <a:p>
            <a:pPr lvl="1"/>
            <a:r>
              <a:rPr lang="en-US" dirty="0"/>
              <a:t>No centralized platform for managing team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3C13-E94E-4A33-A558-E9DD50427646}"/>
              </a:ext>
            </a:extLst>
          </p:cNvPr>
          <p:cNvSpPr txBox="1"/>
          <p:nvPr/>
        </p:nvSpPr>
        <p:spPr>
          <a:xfrm>
            <a:off x="5841506" y="2767280"/>
            <a:ext cx="5726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+mj-lt"/>
              </a:rPr>
              <a:t>Solution!</a:t>
            </a:r>
            <a:endParaRPr lang="en-US" sz="2800" b="1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How To Train Your Dragon Boat App!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210-4EE6-4377-A2B8-3A175E3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26" y="213817"/>
            <a:ext cx="7297147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High Level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8BCC-75BE-439B-967F-29773740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978096"/>
              </p:ext>
            </p:extLst>
          </p:nvPr>
        </p:nvGraphicFramePr>
        <p:xfrm>
          <a:off x="398072" y="1539380"/>
          <a:ext cx="11395855" cy="5009210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innerShdw blurRad="114300">
                    <a:prstClr val="black"/>
                  </a:innerShdw>
                </a:effectLst>
                <a:tableStyleId>{69012ECD-51FC-41F1-AA8D-1B2483CD663E}</a:tableStyleId>
              </a:tblPr>
              <a:tblGrid>
                <a:gridCol w="3701980">
                  <a:extLst>
                    <a:ext uri="{9D8B030D-6E8A-4147-A177-3AD203B41FA5}">
                      <a16:colId xmlns:a16="http://schemas.microsoft.com/office/drawing/2014/main" val="1819654845"/>
                    </a:ext>
                  </a:extLst>
                </a:gridCol>
                <a:gridCol w="7693875">
                  <a:extLst>
                    <a:ext uri="{9D8B030D-6E8A-4147-A177-3AD203B41FA5}">
                      <a16:colId xmlns:a16="http://schemas.microsoft.com/office/drawing/2014/main" val="3467708453"/>
                    </a:ext>
                  </a:extLst>
                </a:gridCol>
              </a:tblGrid>
              <a:tr h="675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Information Flows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accent6"/>
                          </a:solidFill>
                          <a:effectLst/>
                        </a:rPr>
                        <a:t>Description</a:t>
                      </a:r>
                      <a:endParaRPr lang="en-US" sz="32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02704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Create teams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Manger selects who will be on the team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75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Balances boat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the position of team members to the boat is balanced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6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Start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Crew signifies start of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24998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Report 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effectLst/>
                        </a:rPr>
                        <a:t>Live report of current speed and position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8021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Team Statistics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</a:rPr>
                        <a:t>App reports speed vs time graph and show route of boat after race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22B-153D-4234-A18D-BD79D4B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285" y="288680"/>
            <a:ext cx="766143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Project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1D46-70C5-4519-8D3D-BE2FA61473F7}"/>
              </a:ext>
            </a:extLst>
          </p:cNvPr>
          <p:cNvSpPr txBox="1"/>
          <p:nvPr/>
        </p:nvSpPr>
        <p:spPr>
          <a:xfrm>
            <a:off x="754602" y="1614243"/>
            <a:ext cx="1053779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/>
                </a:solidFill>
              </a:rPr>
              <a:t>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Interactive GUI displaying team members and available positions on the boat layout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providing details on the current boat layout as the members are being assigned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An option to save the current layout and to load previously saved layouts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A tab displaying information regarding the boat’s performance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/>
              <a:t>The ability to save the current route the boat recently took, and load previous routes.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9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FF7FE-274F-4FAE-9B9D-D036BF79C08D}"/>
              </a:ext>
            </a:extLst>
          </p:cNvPr>
          <p:cNvSpPr txBox="1"/>
          <p:nvPr/>
        </p:nvSpPr>
        <p:spPr>
          <a:xfrm>
            <a:off x="665825" y="994299"/>
            <a:ext cx="104756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  <a:latin typeface="+mj-lt"/>
              </a:rPr>
              <a:t>In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Features designed for use as a Mobile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Efficient method of team management when assigning boat layouts with layout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Times New Roman" panose="02020603050405020304" pitchFamily="18" charset="0"/>
              </a:rPr>
              <a:t>Map providing the location of the boat.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Information about the boat’s performance during races.</a:t>
            </a:r>
            <a:endParaRPr lang="en-CA" sz="2000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Compatibility with other mobile related platforms including tablet.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</a:rPr>
              <a:t>Not in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Other platform functionality beyond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Setting custom paths for boat routes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Location Finding using the map interface</a:t>
            </a:r>
            <a:endParaRPr lang="en-C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accent6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D5ACF-6A1B-48A1-AAC6-272D24CC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693" y="387152"/>
            <a:ext cx="6196614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Project Plan: Scope</a:t>
            </a:r>
          </a:p>
        </p:txBody>
      </p:sp>
    </p:spTree>
    <p:extLst>
      <p:ext uri="{BB962C8B-B14F-4D97-AF65-F5344CB8AC3E}">
        <p14:creationId xmlns:p14="http://schemas.microsoft.com/office/powerpoint/2010/main" val="31347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1C5-210A-45BE-93CB-45541F4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Charter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CE12-7D7D-4974-AAC4-356FEE7C178F}"/>
              </a:ext>
            </a:extLst>
          </p:cNvPr>
          <p:cNvSpPr txBox="1"/>
          <p:nvPr/>
        </p:nvSpPr>
        <p:spPr>
          <a:xfrm>
            <a:off x="838199" y="1690688"/>
            <a:ext cx="48553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CA" sz="2400" b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Roles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Arsalan Farooqui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Project Manager, in charge of over all project vision, detailing requirements and working with the GBC Dragon Boat Team to analysis needs.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Giuseppe Ragusa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Scrum Master, in charge of keeping track of progress of the team, setting short term goals and making sure sprints are completed on time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B. Cobb 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Head Programmer, in charge of application design and implementation, ensuring coding standards are maintained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E25B8-01EE-4F93-ACE4-4E1C2037BF42}"/>
              </a:ext>
            </a:extLst>
          </p:cNvPr>
          <p:cNvSpPr txBox="1"/>
          <p:nvPr/>
        </p:nvSpPr>
        <p:spPr>
          <a:xfrm>
            <a:off x="6800293" y="1690688"/>
            <a:ext cx="4150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Empowerment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members responsible for tasks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 –operation to ensure sprint goals are met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unanimous decision 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Using GitHub repository</a:t>
            </a:r>
          </a:p>
          <a:p>
            <a:r>
              <a:rPr lang="en-CA" sz="2400" b="1" dirty="0">
                <a:solidFill>
                  <a:schemeClr val="accent6"/>
                </a:solidFill>
              </a:rPr>
              <a:t>Performance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Milestones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Setting sprint goals</a:t>
            </a:r>
          </a:p>
        </p:txBody>
      </p:sp>
    </p:spTree>
    <p:extLst>
      <p:ext uri="{BB962C8B-B14F-4D97-AF65-F5344CB8AC3E}">
        <p14:creationId xmlns:p14="http://schemas.microsoft.com/office/powerpoint/2010/main" val="34174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0F8-BBD8-4607-998B-A76C513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411" y="500769"/>
            <a:ext cx="165517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7C94-96B0-4A22-8F7B-2DF49D2795D8}"/>
              </a:ext>
            </a:extLst>
          </p:cNvPr>
          <p:cNvSpPr txBox="1"/>
          <p:nvPr/>
        </p:nvSpPr>
        <p:spPr>
          <a:xfrm>
            <a:off x="1556460" y="1281387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1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Database Design and Schema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UML Diagrams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 in App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Application Screen Wireframes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0B08C-AC8C-4D01-BCA8-F4D6194EB1D3}"/>
              </a:ext>
            </a:extLst>
          </p:cNvPr>
          <p:cNvSpPr txBox="1"/>
          <p:nvPr/>
        </p:nvSpPr>
        <p:spPr>
          <a:xfrm>
            <a:off x="6559824" y="1350351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2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Studying Further on Node.js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Leaning React and React Native Library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A853-A82F-40EE-86A5-D9D4AD4F62A9}"/>
              </a:ext>
            </a:extLst>
          </p:cNvPr>
          <p:cNvSpPr txBox="1"/>
          <p:nvPr/>
        </p:nvSpPr>
        <p:spPr>
          <a:xfrm>
            <a:off x="1556460" y="3763182"/>
            <a:ext cx="392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3 Tasks – </a:t>
            </a:r>
            <a:r>
              <a:rPr lang="en-US" dirty="0"/>
              <a:t>Est. 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Designing and Creating Database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Creating Folder Hierarchy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Models and Class Structures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Basic Navigation Structure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Navigation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BBC55-D1BF-4613-A19A-53089EB76A1D}"/>
              </a:ext>
            </a:extLst>
          </p:cNvPr>
          <p:cNvSpPr txBox="1"/>
          <p:nvPr/>
        </p:nvSpPr>
        <p:spPr>
          <a:xfrm>
            <a:off x="6559824" y="3763182"/>
            <a:ext cx="3920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4 Tasks – </a:t>
            </a:r>
            <a:r>
              <a:rPr lang="en-US" dirty="0"/>
              <a:t>Est. 4-5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Home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Boat Layout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Layout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1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343E3-2F5C-48EA-AC78-31B5AB3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8" y="408551"/>
            <a:ext cx="4731658" cy="607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Tasks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FB8A0-10D7-47B7-A58B-0BD5C6B7A0D6}"/>
              </a:ext>
            </a:extLst>
          </p:cNvPr>
          <p:cNvSpPr txBox="1"/>
          <p:nvPr/>
        </p:nvSpPr>
        <p:spPr>
          <a:xfrm>
            <a:off x="1564073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5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Boat Layout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People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Add Person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Person Screen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D996-9074-4443-8D9E-132F52F21437}"/>
              </a:ext>
            </a:extLst>
          </p:cNvPr>
          <p:cNvSpPr txBox="1"/>
          <p:nvPr/>
        </p:nvSpPr>
        <p:spPr>
          <a:xfrm>
            <a:off x="6707711" y="1424249"/>
            <a:ext cx="3920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6 Tasks – </a:t>
            </a:r>
            <a:r>
              <a:rPr lang="en-US" dirty="0"/>
              <a:t>Est. 6-7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Ready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Google Maps API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Stop Watch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Creating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Ready Screen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A2CD-6B85-427D-8A9F-A917B7F005AE}"/>
              </a:ext>
            </a:extLst>
          </p:cNvPr>
          <p:cNvSpPr txBox="1"/>
          <p:nvPr/>
        </p:nvSpPr>
        <p:spPr>
          <a:xfrm>
            <a:off x="1564073" y="4549675"/>
            <a:ext cx="39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Sprint 7 Tasks – </a:t>
            </a:r>
            <a:r>
              <a:rPr lang="en-US" dirty="0"/>
              <a:t>Est. 3-4 days</a:t>
            </a:r>
            <a:endParaRPr 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chemeClr val="accent6"/>
              </a:solidFill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Create Analytics Screen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Implement Viewing Graphs</a:t>
            </a:r>
            <a:endParaRPr lang="en-CA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Test Analytics Screen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0244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406</TotalTime>
  <Words>576</Words>
  <Application>Microsoft Office PowerPoint</Application>
  <PresentationFormat>Widescreen</PresentationFormat>
  <Paragraphs>134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Symbol</vt:lpstr>
      <vt:lpstr>Times New Roman</vt:lpstr>
      <vt:lpstr>Trebuchet MS</vt:lpstr>
      <vt:lpstr>Depth</vt:lpstr>
      <vt:lpstr>How To Train Your Dragon Boat</vt:lpstr>
      <vt:lpstr>Description</vt:lpstr>
      <vt:lpstr>Project Vision</vt:lpstr>
      <vt:lpstr>High Level Requirements</vt:lpstr>
      <vt:lpstr>Project Plan</vt:lpstr>
      <vt:lpstr>Project Plan: Scope</vt:lpstr>
      <vt:lpstr>Team Charter</vt:lpstr>
      <vt:lpstr>Tasks</vt:lpstr>
      <vt:lpstr>Tasks Continued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Andrew Cobb</cp:lastModifiedBy>
  <cp:revision>24</cp:revision>
  <dcterms:created xsi:type="dcterms:W3CDTF">2019-10-08T16:42:50Z</dcterms:created>
  <dcterms:modified xsi:type="dcterms:W3CDTF">2019-10-10T16:47:18Z</dcterms:modified>
</cp:coreProperties>
</file>