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3123D-AF04-411C-BAB5-E616BF2D9A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8D12C7-6987-48DB-A58D-E3D54E476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Multi-platform Mobile Application</a:t>
          </a:r>
        </a:p>
      </dgm:t>
    </dgm:pt>
    <dgm:pt modelId="{C0481E51-72C7-44B4-B573-465D32AF9A4A}" type="parTrans" cxnId="{364EE7A8-8125-4AAA-8586-3A2559BD08D1}">
      <dgm:prSet/>
      <dgm:spPr/>
      <dgm:t>
        <a:bodyPr/>
        <a:lstStyle/>
        <a:p>
          <a:endParaRPr lang="en-US"/>
        </a:p>
      </dgm:t>
    </dgm:pt>
    <dgm:pt modelId="{DF16B42B-488C-4B8D-94D5-C8432473BE29}" type="sibTrans" cxnId="{364EE7A8-8125-4AAA-8586-3A2559BD08D1}">
      <dgm:prSet/>
      <dgm:spPr/>
      <dgm:t>
        <a:bodyPr/>
        <a:lstStyle/>
        <a:p>
          <a:endParaRPr lang="en-US"/>
        </a:p>
      </dgm:t>
    </dgm:pt>
    <dgm:pt modelId="{53604E98-987E-4402-A3DB-C8B57CA8F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Interface for Configuring boat layout</a:t>
          </a:r>
        </a:p>
      </dgm:t>
    </dgm:pt>
    <dgm:pt modelId="{7870355B-D613-4DD3-BBDD-0D56A25B028C}" type="parTrans" cxnId="{497C1917-C762-4729-B6CA-323C7AC1AA78}">
      <dgm:prSet/>
      <dgm:spPr/>
      <dgm:t>
        <a:bodyPr/>
        <a:lstStyle/>
        <a:p>
          <a:endParaRPr lang="en-US"/>
        </a:p>
      </dgm:t>
    </dgm:pt>
    <dgm:pt modelId="{7FBDB073-F02B-4271-A856-34FE30379799}" type="sibTrans" cxnId="{497C1917-C762-4729-B6CA-323C7AC1AA78}">
      <dgm:prSet/>
      <dgm:spPr/>
      <dgm:t>
        <a:bodyPr/>
        <a:lstStyle/>
        <a:p>
          <a:endParaRPr lang="en-US"/>
        </a:p>
      </dgm:t>
    </dgm:pt>
    <dgm:pt modelId="{FA40B423-59BA-47FF-94AB-77C46473D46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Route tracking using Maps</a:t>
          </a:r>
          <a:endParaRPr lang="en-US"/>
        </a:p>
      </dgm:t>
    </dgm:pt>
    <dgm:pt modelId="{FFC5EA65-6138-4553-B45B-F2426F328F23}" type="parTrans" cxnId="{4275E8EB-2309-4797-86F0-5DF6226D09A5}">
      <dgm:prSet/>
      <dgm:spPr/>
      <dgm:t>
        <a:bodyPr/>
        <a:lstStyle/>
        <a:p>
          <a:endParaRPr lang="en-US"/>
        </a:p>
      </dgm:t>
    </dgm:pt>
    <dgm:pt modelId="{DF5602D3-FBA9-4F2A-8A8C-78372CAF3C4A}" type="sibTrans" cxnId="{4275E8EB-2309-4797-86F0-5DF6226D09A5}">
      <dgm:prSet/>
      <dgm:spPr/>
      <dgm:t>
        <a:bodyPr/>
        <a:lstStyle/>
        <a:p>
          <a:endParaRPr lang="en-US"/>
        </a:p>
      </dgm:t>
    </dgm:pt>
    <dgm:pt modelId="{CAC409D4-DA50-4343-B255-4ED147538A3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Reviewing Past Routes</a:t>
          </a:r>
          <a:endParaRPr lang="en-US"/>
        </a:p>
      </dgm:t>
    </dgm:pt>
    <dgm:pt modelId="{061B8E46-4B68-4395-A8C1-6CEBED0A23D4}" type="parTrans" cxnId="{00A76D5A-83BA-45AA-8F2A-F772E5917A3A}">
      <dgm:prSet/>
      <dgm:spPr/>
      <dgm:t>
        <a:bodyPr/>
        <a:lstStyle/>
        <a:p>
          <a:endParaRPr lang="en-US"/>
        </a:p>
      </dgm:t>
    </dgm:pt>
    <dgm:pt modelId="{FF868C20-5DFA-4967-8C48-9AF59A0B8EB7}" type="sibTrans" cxnId="{00A76D5A-83BA-45AA-8F2A-F772E5917A3A}">
      <dgm:prSet/>
      <dgm:spPr/>
      <dgm:t>
        <a:bodyPr/>
        <a:lstStyle/>
        <a:p>
          <a:endParaRPr lang="en-US"/>
        </a:p>
      </dgm:t>
    </dgm:pt>
    <dgm:pt modelId="{4C113574-4BB6-4C3B-9CFA-A60FDBDE7D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Team Management Features</a:t>
          </a:r>
          <a:endParaRPr lang="en-US"/>
        </a:p>
      </dgm:t>
    </dgm:pt>
    <dgm:pt modelId="{FDAAC348-516E-4EE3-A5FD-4570E6885C19}" type="parTrans" cxnId="{87CACA2A-7332-419C-9892-BC808DBA227B}">
      <dgm:prSet/>
      <dgm:spPr/>
      <dgm:t>
        <a:bodyPr/>
        <a:lstStyle/>
        <a:p>
          <a:endParaRPr lang="en-US"/>
        </a:p>
      </dgm:t>
    </dgm:pt>
    <dgm:pt modelId="{B0738B27-BFAB-4C9D-A53C-C7421C8CCA79}" type="sibTrans" cxnId="{87CACA2A-7332-419C-9892-BC808DBA227B}">
      <dgm:prSet/>
      <dgm:spPr/>
      <dgm:t>
        <a:bodyPr/>
        <a:lstStyle/>
        <a:p>
          <a:endParaRPr lang="en-US"/>
        </a:p>
      </dgm:t>
    </dgm:pt>
    <dgm:pt modelId="{CB2BD249-1E9E-4239-88F4-F3FC97FA9B9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Analytics Tracking </a:t>
          </a:r>
          <a:endParaRPr lang="en-US"/>
        </a:p>
      </dgm:t>
    </dgm:pt>
    <dgm:pt modelId="{DC441224-16FC-45BB-A4DC-E80B92F05C87}" type="parTrans" cxnId="{CF2C0D90-E123-4866-8DD6-8100EEA7212C}">
      <dgm:prSet/>
      <dgm:spPr/>
      <dgm:t>
        <a:bodyPr/>
        <a:lstStyle/>
        <a:p>
          <a:endParaRPr lang="en-US"/>
        </a:p>
      </dgm:t>
    </dgm:pt>
    <dgm:pt modelId="{A6E38494-FD4F-4DBC-9E02-C5FAFE1B799F}" type="sibTrans" cxnId="{CF2C0D90-E123-4866-8DD6-8100EEA7212C}">
      <dgm:prSet/>
      <dgm:spPr/>
      <dgm:t>
        <a:bodyPr/>
        <a:lstStyle/>
        <a:p>
          <a:endParaRPr lang="en-US"/>
        </a:p>
      </dgm:t>
    </dgm:pt>
    <dgm:pt modelId="{F3A96EC3-FEFB-4F30-B7F2-8B81CFB183A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Communication between team members</a:t>
          </a:r>
          <a:endParaRPr lang="en-US"/>
        </a:p>
      </dgm:t>
    </dgm:pt>
    <dgm:pt modelId="{73B0A0DC-DCA8-4254-985D-8F62CC615B12}" type="parTrans" cxnId="{0A591405-D339-448B-B9F1-11B9C95A7AB2}">
      <dgm:prSet/>
      <dgm:spPr/>
      <dgm:t>
        <a:bodyPr/>
        <a:lstStyle/>
        <a:p>
          <a:endParaRPr lang="en-US"/>
        </a:p>
      </dgm:t>
    </dgm:pt>
    <dgm:pt modelId="{498BF7AF-15EB-45FE-AE03-E03EB7CE928A}" type="sibTrans" cxnId="{0A591405-D339-448B-B9F1-11B9C95A7AB2}">
      <dgm:prSet/>
      <dgm:spPr/>
      <dgm:t>
        <a:bodyPr/>
        <a:lstStyle/>
        <a:p>
          <a:endParaRPr lang="en-US"/>
        </a:p>
      </dgm:t>
    </dgm:pt>
    <dgm:pt modelId="{506EBCAE-DEA8-4557-B4F0-5C254A95154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Information stored locally on device</a:t>
          </a:r>
          <a:endParaRPr lang="en-US"/>
        </a:p>
      </dgm:t>
    </dgm:pt>
    <dgm:pt modelId="{6ACB8CE0-10E3-4195-9DB5-79F62F7C7D79}" type="parTrans" cxnId="{DADDC685-61C6-4EAC-B32C-09D3CF26415F}">
      <dgm:prSet/>
      <dgm:spPr/>
      <dgm:t>
        <a:bodyPr/>
        <a:lstStyle/>
        <a:p>
          <a:endParaRPr lang="en-US"/>
        </a:p>
      </dgm:t>
    </dgm:pt>
    <dgm:pt modelId="{9E83A6BB-A9EF-4088-88F5-65868EB750D8}" type="sibTrans" cxnId="{DADDC685-61C6-4EAC-B32C-09D3CF26415F}">
      <dgm:prSet/>
      <dgm:spPr/>
      <dgm:t>
        <a:bodyPr/>
        <a:lstStyle/>
        <a:p>
          <a:endParaRPr lang="en-US"/>
        </a:p>
      </dgm:t>
    </dgm:pt>
    <dgm:pt modelId="{5842A9F1-F32E-4916-A79B-5C23D3DEBB65}" type="pres">
      <dgm:prSet presAssocID="{1FB3123D-AF04-411C-BAB5-E616BF2D9AE2}" presName="root" presStyleCnt="0">
        <dgm:presLayoutVars>
          <dgm:dir/>
          <dgm:resizeHandles val="exact"/>
        </dgm:presLayoutVars>
      </dgm:prSet>
      <dgm:spPr/>
    </dgm:pt>
    <dgm:pt modelId="{9600E7F2-71B4-4C6F-B9F8-412443FB097B}" type="pres">
      <dgm:prSet presAssocID="{6A8D12C7-6987-48DB-A58D-E3D54E476CF6}" presName="compNode" presStyleCnt="0"/>
      <dgm:spPr/>
    </dgm:pt>
    <dgm:pt modelId="{05CB6550-0F20-4C6D-BB07-35A63806FF66}" type="pres">
      <dgm:prSet presAssocID="{6A8D12C7-6987-48DB-A58D-E3D54E476CF6}" presName="bgRect" presStyleLbl="bgShp" presStyleIdx="0" presStyleCnt="8"/>
      <dgm:spPr>
        <a:solidFill>
          <a:schemeClr val="accent1"/>
        </a:solidFill>
      </dgm:spPr>
    </dgm:pt>
    <dgm:pt modelId="{5EAADC10-13F0-4481-BDFD-5EED3217C745}" type="pres">
      <dgm:prSet presAssocID="{6A8D12C7-6987-48DB-A58D-E3D54E476CF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F6E0EB3-C476-4BBB-B844-0C65F6918660}" type="pres">
      <dgm:prSet presAssocID="{6A8D12C7-6987-48DB-A58D-E3D54E476CF6}" presName="spaceRect" presStyleCnt="0"/>
      <dgm:spPr/>
    </dgm:pt>
    <dgm:pt modelId="{36550915-FAFF-4B72-96EA-B1D6B6052088}" type="pres">
      <dgm:prSet presAssocID="{6A8D12C7-6987-48DB-A58D-E3D54E476CF6}" presName="parTx" presStyleLbl="revTx" presStyleIdx="0" presStyleCnt="8">
        <dgm:presLayoutVars>
          <dgm:chMax val="0"/>
          <dgm:chPref val="0"/>
        </dgm:presLayoutVars>
      </dgm:prSet>
      <dgm:spPr/>
    </dgm:pt>
    <dgm:pt modelId="{E7EAF07D-D6C2-4447-9E1C-C9BEB2E930F8}" type="pres">
      <dgm:prSet presAssocID="{DF16B42B-488C-4B8D-94D5-C8432473BE29}" presName="sibTrans" presStyleCnt="0"/>
      <dgm:spPr/>
    </dgm:pt>
    <dgm:pt modelId="{5DF2F947-AF0F-4435-B0D2-FBDFA55DE100}" type="pres">
      <dgm:prSet presAssocID="{53604E98-987E-4402-A3DB-C8B57CA8F06B}" presName="compNode" presStyleCnt="0"/>
      <dgm:spPr/>
    </dgm:pt>
    <dgm:pt modelId="{D95077A2-5E65-474C-9C8E-563008C73B54}" type="pres">
      <dgm:prSet presAssocID="{53604E98-987E-4402-A3DB-C8B57CA8F06B}" presName="bgRect" presStyleLbl="bgShp" presStyleIdx="1" presStyleCnt="8"/>
      <dgm:spPr>
        <a:solidFill>
          <a:schemeClr val="accent1"/>
        </a:solidFill>
      </dgm:spPr>
    </dgm:pt>
    <dgm:pt modelId="{2D1AD335-2720-425F-B260-AC4515CCD162}" type="pres">
      <dgm:prSet presAssocID="{53604E98-987E-4402-A3DB-C8B57CA8F06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Map"/>
        </a:ext>
      </dgm:extLst>
    </dgm:pt>
    <dgm:pt modelId="{39EAA233-A2EB-4424-8D0A-FA74AFC006C9}" type="pres">
      <dgm:prSet presAssocID="{53604E98-987E-4402-A3DB-C8B57CA8F06B}" presName="spaceRect" presStyleCnt="0"/>
      <dgm:spPr/>
    </dgm:pt>
    <dgm:pt modelId="{DABEF9EA-568C-43BD-A44E-A3354AD8097E}" type="pres">
      <dgm:prSet presAssocID="{53604E98-987E-4402-A3DB-C8B57CA8F06B}" presName="parTx" presStyleLbl="revTx" presStyleIdx="1" presStyleCnt="8">
        <dgm:presLayoutVars>
          <dgm:chMax val="0"/>
          <dgm:chPref val="0"/>
        </dgm:presLayoutVars>
      </dgm:prSet>
      <dgm:spPr/>
    </dgm:pt>
    <dgm:pt modelId="{A28A44F4-4DAB-46D5-8EDA-878EDD628E3F}" type="pres">
      <dgm:prSet presAssocID="{7FBDB073-F02B-4271-A856-34FE30379799}" presName="sibTrans" presStyleCnt="0"/>
      <dgm:spPr/>
    </dgm:pt>
    <dgm:pt modelId="{5CFFF36E-3839-4CD9-A165-091A5FCDDAE4}" type="pres">
      <dgm:prSet presAssocID="{FA40B423-59BA-47FF-94AB-77C46473D461}" presName="compNode" presStyleCnt="0"/>
      <dgm:spPr/>
    </dgm:pt>
    <dgm:pt modelId="{7293FAB8-3D82-450C-B521-476ADB72EF9E}" type="pres">
      <dgm:prSet presAssocID="{FA40B423-59BA-47FF-94AB-77C46473D461}" presName="bgRect" presStyleLbl="bgShp" presStyleIdx="2" presStyleCnt="8"/>
      <dgm:spPr>
        <a:solidFill>
          <a:schemeClr val="accent1"/>
        </a:solidFill>
      </dgm:spPr>
    </dgm:pt>
    <dgm:pt modelId="{D078B2F0-800B-414D-B4FE-925BB4B8CF5F}" type="pres">
      <dgm:prSet presAssocID="{FA40B423-59BA-47FF-94AB-77C46473D46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611ADE6-9A8C-41E9-92C8-94D40741AAB7}" type="pres">
      <dgm:prSet presAssocID="{FA40B423-59BA-47FF-94AB-77C46473D461}" presName="spaceRect" presStyleCnt="0"/>
      <dgm:spPr/>
    </dgm:pt>
    <dgm:pt modelId="{327F00FC-6E06-47AF-AA99-079EE8490580}" type="pres">
      <dgm:prSet presAssocID="{FA40B423-59BA-47FF-94AB-77C46473D461}" presName="parTx" presStyleLbl="revTx" presStyleIdx="2" presStyleCnt="8">
        <dgm:presLayoutVars>
          <dgm:chMax val="0"/>
          <dgm:chPref val="0"/>
        </dgm:presLayoutVars>
      </dgm:prSet>
      <dgm:spPr/>
    </dgm:pt>
    <dgm:pt modelId="{2D8618F0-BE32-4C1E-88B4-A34579258F3D}" type="pres">
      <dgm:prSet presAssocID="{DF5602D3-FBA9-4F2A-8A8C-78372CAF3C4A}" presName="sibTrans" presStyleCnt="0"/>
      <dgm:spPr/>
    </dgm:pt>
    <dgm:pt modelId="{93E581C8-A048-4B50-AF10-47BF1FE97641}" type="pres">
      <dgm:prSet presAssocID="{CAC409D4-DA50-4343-B255-4ED147538A3D}" presName="compNode" presStyleCnt="0"/>
      <dgm:spPr/>
    </dgm:pt>
    <dgm:pt modelId="{0EF65316-ACA3-4458-B4DA-3434878C491C}" type="pres">
      <dgm:prSet presAssocID="{CAC409D4-DA50-4343-B255-4ED147538A3D}" presName="bgRect" presStyleLbl="bgShp" presStyleIdx="3" presStyleCnt="8"/>
      <dgm:spPr>
        <a:solidFill>
          <a:schemeClr val="accent1"/>
        </a:solidFill>
      </dgm:spPr>
    </dgm:pt>
    <dgm:pt modelId="{C39A099C-9920-4E69-80BD-78E8AB3B6768}" type="pres">
      <dgm:prSet presAssocID="{CAC409D4-DA50-4343-B255-4ED147538A3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2975529-6C79-44F5-8977-9C63B85E0A25}" type="pres">
      <dgm:prSet presAssocID="{CAC409D4-DA50-4343-B255-4ED147538A3D}" presName="spaceRect" presStyleCnt="0"/>
      <dgm:spPr/>
    </dgm:pt>
    <dgm:pt modelId="{C1611B9D-4969-41DA-B20E-1B099632DA5F}" type="pres">
      <dgm:prSet presAssocID="{CAC409D4-DA50-4343-B255-4ED147538A3D}" presName="parTx" presStyleLbl="revTx" presStyleIdx="3" presStyleCnt="8">
        <dgm:presLayoutVars>
          <dgm:chMax val="0"/>
          <dgm:chPref val="0"/>
        </dgm:presLayoutVars>
      </dgm:prSet>
      <dgm:spPr/>
    </dgm:pt>
    <dgm:pt modelId="{3A17A596-E19B-47C3-896B-92A1B1822FC4}" type="pres">
      <dgm:prSet presAssocID="{FF868C20-5DFA-4967-8C48-9AF59A0B8EB7}" presName="sibTrans" presStyleCnt="0"/>
      <dgm:spPr/>
    </dgm:pt>
    <dgm:pt modelId="{16D2A73B-6FA1-45AE-BB4D-13C61B2B03C0}" type="pres">
      <dgm:prSet presAssocID="{4C113574-4BB6-4C3B-9CFA-A60FDBDE7DBC}" presName="compNode" presStyleCnt="0"/>
      <dgm:spPr/>
    </dgm:pt>
    <dgm:pt modelId="{3F723639-9582-422F-A97F-C1BE2EE3796F}" type="pres">
      <dgm:prSet presAssocID="{4C113574-4BB6-4C3B-9CFA-A60FDBDE7DBC}" presName="bgRect" presStyleLbl="bgShp" presStyleIdx="4" presStyleCnt="8"/>
      <dgm:spPr>
        <a:solidFill>
          <a:schemeClr val="accent1"/>
        </a:solidFill>
      </dgm:spPr>
    </dgm:pt>
    <dgm:pt modelId="{E254C257-B07C-4D32-B51F-75F04E0918B1}" type="pres">
      <dgm:prSet presAssocID="{4C113574-4BB6-4C3B-9CFA-A60FDBDE7DB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B6267BA-C231-456C-B41F-51DED1656796}" type="pres">
      <dgm:prSet presAssocID="{4C113574-4BB6-4C3B-9CFA-A60FDBDE7DBC}" presName="spaceRect" presStyleCnt="0"/>
      <dgm:spPr/>
    </dgm:pt>
    <dgm:pt modelId="{83EF5333-FD70-4040-887B-12F7AF390BAE}" type="pres">
      <dgm:prSet presAssocID="{4C113574-4BB6-4C3B-9CFA-A60FDBDE7DBC}" presName="parTx" presStyleLbl="revTx" presStyleIdx="4" presStyleCnt="8">
        <dgm:presLayoutVars>
          <dgm:chMax val="0"/>
          <dgm:chPref val="0"/>
        </dgm:presLayoutVars>
      </dgm:prSet>
      <dgm:spPr/>
    </dgm:pt>
    <dgm:pt modelId="{D782F363-E4DC-4E15-845B-D8577C23424B}" type="pres">
      <dgm:prSet presAssocID="{B0738B27-BFAB-4C9D-A53C-C7421C8CCA79}" presName="sibTrans" presStyleCnt="0"/>
      <dgm:spPr/>
    </dgm:pt>
    <dgm:pt modelId="{1D9A4C43-957D-4951-B23E-8B5031A69410}" type="pres">
      <dgm:prSet presAssocID="{CB2BD249-1E9E-4239-88F4-F3FC97FA9B93}" presName="compNode" presStyleCnt="0"/>
      <dgm:spPr/>
    </dgm:pt>
    <dgm:pt modelId="{6D685F0A-5B36-4E3D-924D-7DB8204F27A4}" type="pres">
      <dgm:prSet presAssocID="{CB2BD249-1E9E-4239-88F4-F3FC97FA9B93}" presName="bgRect" presStyleLbl="bgShp" presStyleIdx="5" presStyleCnt="8"/>
      <dgm:spPr>
        <a:solidFill>
          <a:schemeClr val="accent1"/>
        </a:solidFill>
      </dgm:spPr>
    </dgm:pt>
    <dgm:pt modelId="{E4680728-5D0E-4BDE-B412-7CA074B0AE3F}" type="pres">
      <dgm:prSet presAssocID="{CB2BD249-1E9E-4239-88F4-F3FC97FA9B9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412F37-41BB-45C5-91C7-4B975DFF52CD}" type="pres">
      <dgm:prSet presAssocID="{CB2BD249-1E9E-4239-88F4-F3FC97FA9B93}" presName="spaceRect" presStyleCnt="0"/>
      <dgm:spPr/>
    </dgm:pt>
    <dgm:pt modelId="{2B04A1C9-EAD6-41F6-9BB6-45EBD2B072A8}" type="pres">
      <dgm:prSet presAssocID="{CB2BD249-1E9E-4239-88F4-F3FC97FA9B93}" presName="parTx" presStyleLbl="revTx" presStyleIdx="5" presStyleCnt="8">
        <dgm:presLayoutVars>
          <dgm:chMax val="0"/>
          <dgm:chPref val="0"/>
        </dgm:presLayoutVars>
      </dgm:prSet>
      <dgm:spPr/>
    </dgm:pt>
    <dgm:pt modelId="{74AF36B6-EF58-4FA2-A985-570D4ECFA5FF}" type="pres">
      <dgm:prSet presAssocID="{A6E38494-FD4F-4DBC-9E02-C5FAFE1B799F}" presName="sibTrans" presStyleCnt="0"/>
      <dgm:spPr/>
    </dgm:pt>
    <dgm:pt modelId="{5A0F141C-58F1-4735-B8CB-DCF2515E9215}" type="pres">
      <dgm:prSet presAssocID="{F3A96EC3-FEFB-4F30-B7F2-8B81CFB183AF}" presName="compNode" presStyleCnt="0"/>
      <dgm:spPr/>
    </dgm:pt>
    <dgm:pt modelId="{318F6877-F962-4B72-9BA0-7DA4C271EA28}" type="pres">
      <dgm:prSet presAssocID="{F3A96EC3-FEFB-4F30-B7F2-8B81CFB183AF}" presName="bgRect" presStyleLbl="bgShp" presStyleIdx="6" presStyleCnt="8"/>
      <dgm:spPr>
        <a:solidFill>
          <a:schemeClr val="accent1"/>
        </a:solidFill>
      </dgm:spPr>
    </dgm:pt>
    <dgm:pt modelId="{853A5C46-6DCD-4485-92B3-F03BD704097A}" type="pres">
      <dgm:prSet presAssocID="{F3A96EC3-FEFB-4F30-B7F2-8B81CFB183A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CA24F67-80C1-4741-833E-EA8D91E4B4F4}" type="pres">
      <dgm:prSet presAssocID="{F3A96EC3-FEFB-4F30-B7F2-8B81CFB183AF}" presName="spaceRect" presStyleCnt="0"/>
      <dgm:spPr/>
    </dgm:pt>
    <dgm:pt modelId="{83F27640-0587-44AC-BE5A-2C374EC89E4D}" type="pres">
      <dgm:prSet presAssocID="{F3A96EC3-FEFB-4F30-B7F2-8B81CFB183AF}" presName="parTx" presStyleLbl="revTx" presStyleIdx="6" presStyleCnt="8">
        <dgm:presLayoutVars>
          <dgm:chMax val="0"/>
          <dgm:chPref val="0"/>
        </dgm:presLayoutVars>
      </dgm:prSet>
      <dgm:spPr/>
    </dgm:pt>
    <dgm:pt modelId="{162AEB14-6DF1-497A-96C1-E8546D191E05}" type="pres">
      <dgm:prSet presAssocID="{498BF7AF-15EB-45FE-AE03-E03EB7CE928A}" presName="sibTrans" presStyleCnt="0"/>
      <dgm:spPr/>
    </dgm:pt>
    <dgm:pt modelId="{6E92D2B5-F46F-48C3-B8B9-1D0343F6F559}" type="pres">
      <dgm:prSet presAssocID="{506EBCAE-DEA8-4557-B4F0-5C254A95154D}" presName="compNode" presStyleCnt="0"/>
      <dgm:spPr/>
    </dgm:pt>
    <dgm:pt modelId="{E8B84305-38D9-432E-ABB9-FBFBBF28B45F}" type="pres">
      <dgm:prSet presAssocID="{506EBCAE-DEA8-4557-B4F0-5C254A95154D}" presName="bgRect" presStyleLbl="bgShp" presStyleIdx="7" presStyleCnt="8"/>
      <dgm:spPr>
        <a:solidFill>
          <a:schemeClr val="accent1"/>
        </a:solidFill>
      </dgm:spPr>
    </dgm:pt>
    <dgm:pt modelId="{0E1A974B-27D0-4F5E-BDAE-3F7C60FD6064}" type="pres">
      <dgm:prSet presAssocID="{506EBCAE-DEA8-4557-B4F0-5C254A95154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E1DE79AE-8100-4039-90E4-79FE8848A9F4}" type="pres">
      <dgm:prSet presAssocID="{506EBCAE-DEA8-4557-B4F0-5C254A95154D}" presName="spaceRect" presStyleCnt="0"/>
      <dgm:spPr/>
    </dgm:pt>
    <dgm:pt modelId="{2F19429F-B19C-4A89-ACCC-7AF479A0B21F}" type="pres">
      <dgm:prSet presAssocID="{506EBCAE-DEA8-4557-B4F0-5C254A95154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A591405-D339-448B-B9F1-11B9C95A7AB2}" srcId="{1FB3123D-AF04-411C-BAB5-E616BF2D9AE2}" destId="{F3A96EC3-FEFB-4F30-B7F2-8B81CFB183AF}" srcOrd="6" destOrd="0" parTransId="{73B0A0DC-DCA8-4254-985D-8F62CC615B12}" sibTransId="{498BF7AF-15EB-45FE-AE03-E03EB7CE928A}"/>
    <dgm:cxn modelId="{497C1917-C762-4729-B6CA-323C7AC1AA78}" srcId="{1FB3123D-AF04-411C-BAB5-E616BF2D9AE2}" destId="{53604E98-987E-4402-A3DB-C8B57CA8F06B}" srcOrd="1" destOrd="0" parTransId="{7870355B-D613-4DD3-BBDD-0D56A25B028C}" sibTransId="{7FBDB073-F02B-4271-A856-34FE30379799}"/>
    <dgm:cxn modelId="{CCEB7C1A-0263-4BFE-8B7C-10E725A4A3D2}" type="presOf" srcId="{506EBCAE-DEA8-4557-B4F0-5C254A95154D}" destId="{2F19429F-B19C-4A89-ACCC-7AF479A0B21F}" srcOrd="0" destOrd="0" presId="urn:microsoft.com/office/officeart/2018/2/layout/IconVerticalSolidList"/>
    <dgm:cxn modelId="{87CACA2A-7332-419C-9892-BC808DBA227B}" srcId="{1FB3123D-AF04-411C-BAB5-E616BF2D9AE2}" destId="{4C113574-4BB6-4C3B-9CFA-A60FDBDE7DBC}" srcOrd="4" destOrd="0" parTransId="{FDAAC348-516E-4EE3-A5FD-4570E6885C19}" sibTransId="{B0738B27-BFAB-4C9D-A53C-C7421C8CCA79}"/>
    <dgm:cxn modelId="{F391D22A-1DB1-444E-B8F9-F2461944A5D6}" type="presOf" srcId="{CAC409D4-DA50-4343-B255-4ED147538A3D}" destId="{C1611B9D-4969-41DA-B20E-1B099632DA5F}" srcOrd="0" destOrd="0" presId="urn:microsoft.com/office/officeart/2018/2/layout/IconVerticalSolidList"/>
    <dgm:cxn modelId="{9B126943-9858-4261-8342-D6AA8594C779}" type="presOf" srcId="{6A8D12C7-6987-48DB-A58D-E3D54E476CF6}" destId="{36550915-FAFF-4B72-96EA-B1D6B6052088}" srcOrd="0" destOrd="0" presId="urn:microsoft.com/office/officeart/2018/2/layout/IconVerticalSolidList"/>
    <dgm:cxn modelId="{AB710364-32F9-41F8-BA4C-E1CEC6AA1827}" type="presOf" srcId="{4C113574-4BB6-4C3B-9CFA-A60FDBDE7DBC}" destId="{83EF5333-FD70-4040-887B-12F7AF390BAE}" srcOrd="0" destOrd="0" presId="urn:microsoft.com/office/officeart/2018/2/layout/IconVerticalSolidList"/>
    <dgm:cxn modelId="{782E2F6B-E833-4C22-8A5E-315F1F98F1D1}" type="presOf" srcId="{53604E98-987E-4402-A3DB-C8B57CA8F06B}" destId="{DABEF9EA-568C-43BD-A44E-A3354AD8097E}" srcOrd="0" destOrd="0" presId="urn:microsoft.com/office/officeart/2018/2/layout/IconVerticalSolidList"/>
    <dgm:cxn modelId="{00A76D5A-83BA-45AA-8F2A-F772E5917A3A}" srcId="{1FB3123D-AF04-411C-BAB5-E616BF2D9AE2}" destId="{CAC409D4-DA50-4343-B255-4ED147538A3D}" srcOrd="3" destOrd="0" parTransId="{061B8E46-4B68-4395-A8C1-6CEBED0A23D4}" sibTransId="{FF868C20-5DFA-4967-8C48-9AF59A0B8EB7}"/>
    <dgm:cxn modelId="{11ADF684-6FB6-46F2-AA1B-A814ADAAC7B0}" type="presOf" srcId="{CB2BD249-1E9E-4239-88F4-F3FC97FA9B93}" destId="{2B04A1C9-EAD6-41F6-9BB6-45EBD2B072A8}" srcOrd="0" destOrd="0" presId="urn:microsoft.com/office/officeart/2018/2/layout/IconVerticalSolidList"/>
    <dgm:cxn modelId="{DADDC685-61C6-4EAC-B32C-09D3CF26415F}" srcId="{1FB3123D-AF04-411C-BAB5-E616BF2D9AE2}" destId="{506EBCAE-DEA8-4557-B4F0-5C254A95154D}" srcOrd="7" destOrd="0" parTransId="{6ACB8CE0-10E3-4195-9DB5-79F62F7C7D79}" sibTransId="{9E83A6BB-A9EF-4088-88F5-65868EB750D8}"/>
    <dgm:cxn modelId="{B89ED18C-A5EC-4804-8D31-43412178A566}" type="presOf" srcId="{1FB3123D-AF04-411C-BAB5-E616BF2D9AE2}" destId="{5842A9F1-F32E-4916-A79B-5C23D3DEBB65}" srcOrd="0" destOrd="0" presId="urn:microsoft.com/office/officeart/2018/2/layout/IconVerticalSolidList"/>
    <dgm:cxn modelId="{CF2C0D90-E123-4866-8DD6-8100EEA7212C}" srcId="{1FB3123D-AF04-411C-BAB5-E616BF2D9AE2}" destId="{CB2BD249-1E9E-4239-88F4-F3FC97FA9B93}" srcOrd="5" destOrd="0" parTransId="{DC441224-16FC-45BB-A4DC-E80B92F05C87}" sibTransId="{A6E38494-FD4F-4DBC-9E02-C5FAFE1B799F}"/>
    <dgm:cxn modelId="{364EE7A8-8125-4AAA-8586-3A2559BD08D1}" srcId="{1FB3123D-AF04-411C-BAB5-E616BF2D9AE2}" destId="{6A8D12C7-6987-48DB-A58D-E3D54E476CF6}" srcOrd="0" destOrd="0" parTransId="{C0481E51-72C7-44B4-B573-465D32AF9A4A}" sibTransId="{DF16B42B-488C-4B8D-94D5-C8432473BE29}"/>
    <dgm:cxn modelId="{0AD118AA-D40D-4F9A-B89E-0B1078E5F737}" type="presOf" srcId="{FA40B423-59BA-47FF-94AB-77C46473D461}" destId="{327F00FC-6E06-47AF-AA99-079EE8490580}" srcOrd="0" destOrd="0" presId="urn:microsoft.com/office/officeart/2018/2/layout/IconVerticalSolidList"/>
    <dgm:cxn modelId="{4275E8EB-2309-4797-86F0-5DF6226D09A5}" srcId="{1FB3123D-AF04-411C-BAB5-E616BF2D9AE2}" destId="{FA40B423-59BA-47FF-94AB-77C46473D461}" srcOrd="2" destOrd="0" parTransId="{FFC5EA65-6138-4553-B45B-F2426F328F23}" sibTransId="{DF5602D3-FBA9-4F2A-8A8C-78372CAF3C4A}"/>
    <dgm:cxn modelId="{AFD9C0F9-580B-408F-9846-CA76106B462F}" type="presOf" srcId="{F3A96EC3-FEFB-4F30-B7F2-8B81CFB183AF}" destId="{83F27640-0587-44AC-BE5A-2C374EC89E4D}" srcOrd="0" destOrd="0" presId="urn:microsoft.com/office/officeart/2018/2/layout/IconVerticalSolidList"/>
    <dgm:cxn modelId="{05020F93-33A9-4EE6-A112-9230A8C14050}" type="presParOf" srcId="{5842A9F1-F32E-4916-A79B-5C23D3DEBB65}" destId="{9600E7F2-71B4-4C6F-B9F8-412443FB097B}" srcOrd="0" destOrd="0" presId="urn:microsoft.com/office/officeart/2018/2/layout/IconVerticalSolidList"/>
    <dgm:cxn modelId="{5D92CFC4-9C70-4B85-8A94-5C297C25DBF6}" type="presParOf" srcId="{9600E7F2-71B4-4C6F-B9F8-412443FB097B}" destId="{05CB6550-0F20-4C6D-BB07-35A63806FF66}" srcOrd="0" destOrd="0" presId="urn:microsoft.com/office/officeart/2018/2/layout/IconVerticalSolidList"/>
    <dgm:cxn modelId="{06F87041-8DE7-4E12-93AC-028B8438CB06}" type="presParOf" srcId="{9600E7F2-71B4-4C6F-B9F8-412443FB097B}" destId="{5EAADC10-13F0-4481-BDFD-5EED3217C745}" srcOrd="1" destOrd="0" presId="urn:microsoft.com/office/officeart/2018/2/layout/IconVerticalSolidList"/>
    <dgm:cxn modelId="{825C71C5-14DE-4B20-9858-8DE5BBCBD854}" type="presParOf" srcId="{9600E7F2-71B4-4C6F-B9F8-412443FB097B}" destId="{5F6E0EB3-C476-4BBB-B844-0C65F6918660}" srcOrd="2" destOrd="0" presId="urn:microsoft.com/office/officeart/2018/2/layout/IconVerticalSolidList"/>
    <dgm:cxn modelId="{5D242B35-4B87-484A-9D83-3FE729DCC654}" type="presParOf" srcId="{9600E7F2-71B4-4C6F-B9F8-412443FB097B}" destId="{36550915-FAFF-4B72-96EA-B1D6B6052088}" srcOrd="3" destOrd="0" presId="urn:microsoft.com/office/officeart/2018/2/layout/IconVerticalSolidList"/>
    <dgm:cxn modelId="{F7A248BE-8A19-4549-B540-8FB2972BF9F9}" type="presParOf" srcId="{5842A9F1-F32E-4916-A79B-5C23D3DEBB65}" destId="{E7EAF07D-D6C2-4447-9E1C-C9BEB2E930F8}" srcOrd="1" destOrd="0" presId="urn:microsoft.com/office/officeart/2018/2/layout/IconVerticalSolidList"/>
    <dgm:cxn modelId="{E4E85D86-2804-436C-A210-E65B3B8A30B4}" type="presParOf" srcId="{5842A9F1-F32E-4916-A79B-5C23D3DEBB65}" destId="{5DF2F947-AF0F-4435-B0D2-FBDFA55DE100}" srcOrd="2" destOrd="0" presId="urn:microsoft.com/office/officeart/2018/2/layout/IconVerticalSolidList"/>
    <dgm:cxn modelId="{B45A7EC2-BD9B-40D7-9F76-4B77B8B45032}" type="presParOf" srcId="{5DF2F947-AF0F-4435-B0D2-FBDFA55DE100}" destId="{D95077A2-5E65-474C-9C8E-563008C73B54}" srcOrd="0" destOrd="0" presId="urn:microsoft.com/office/officeart/2018/2/layout/IconVerticalSolidList"/>
    <dgm:cxn modelId="{9FCF9B50-2EB7-49E4-9452-EA8E686329A1}" type="presParOf" srcId="{5DF2F947-AF0F-4435-B0D2-FBDFA55DE100}" destId="{2D1AD335-2720-425F-B260-AC4515CCD162}" srcOrd="1" destOrd="0" presId="urn:microsoft.com/office/officeart/2018/2/layout/IconVerticalSolidList"/>
    <dgm:cxn modelId="{9566BF31-9746-45C4-B49E-51626E7BE7D7}" type="presParOf" srcId="{5DF2F947-AF0F-4435-B0D2-FBDFA55DE100}" destId="{39EAA233-A2EB-4424-8D0A-FA74AFC006C9}" srcOrd="2" destOrd="0" presId="urn:microsoft.com/office/officeart/2018/2/layout/IconVerticalSolidList"/>
    <dgm:cxn modelId="{20A68DF6-FEF3-400F-8D16-5C2A1343D0F8}" type="presParOf" srcId="{5DF2F947-AF0F-4435-B0D2-FBDFA55DE100}" destId="{DABEF9EA-568C-43BD-A44E-A3354AD8097E}" srcOrd="3" destOrd="0" presId="urn:microsoft.com/office/officeart/2018/2/layout/IconVerticalSolidList"/>
    <dgm:cxn modelId="{DE1D2CA2-7127-4A38-90C3-36EA68B407C9}" type="presParOf" srcId="{5842A9F1-F32E-4916-A79B-5C23D3DEBB65}" destId="{A28A44F4-4DAB-46D5-8EDA-878EDD628E3F}" srcOrd="3" destOrd="0" presId="urn:microsoft.com/office/officeart/2018/2/layout/IconVerticalSolidList"/>
    <dgm:cxn modelId="{0CA647D4-A9AD-47E3-91A3-020E21A42F28}" type="presParOf" srcId="{5842A9F1-F32E-4916-A79B-5C23D3DEBB65}" destId="{5CFFF36E-3839-4CD9-A165-091A5FCDDAE4}" srcOrd="4" destOrd="0" presId="urn:microsoft.com/office/officeart/2018/2/layout/IconVerticalSolidList"/>
    <dgm:cxn modelId="{14B97462-1BD9-4416-9009-D77C7812D866}" type="presParOf" srcId="{5CFFF36E-3839-4CD9-A165-091A5FCDDAE4}" destId="{7293FAB8-3D82-450C-B521-476ADB72EF9E}" srcOrd="0" destOrd="0" presId="urn:microsoft.com/office/officeart/2018/2/layout/IconVerticalSolidList"/>
    <dgm:cxn modelId="{54A12765-B525-49EC-A8E9-705584B13605}" type="presParOf" srcId="{5CFFF36E-3839-4CD9-A165-091A5FCDDAE4}" destId="{D078B2F0-800B-414D-B4FE-925BB4B8CF5F}" srcOrd="1" destOrd="0" presId="urn:microsoft.com/office/officeart/2018/2/layout/IconVerticalSolidList"/>
    <dgm:cxn modelId="{B5643612-C233-4036-92C4-676E67F965A8}" type="presParOf" srcId="{5CFFF36E-3839-4CD9-A165-091A5FCDDAE4}" destId="{3611ADE6-9A8C-41E9-92C8-94D40741AAB7}" srcOrd="2" destOrd="0" presId="urn:microsoft.com/office/officeart/2018/2/layout/IconVerticalSolidList"/>
    <dgm:cxn modelId="{F9D9D418-D973-44AD-8B28-2552BF0D1604}" type="presParOf" srcId="{5CFFF36E-3839-4CD9-A165-091A5FCDDAE4}" destId="{327F00FC-6E06-47AF-AA99-079EE8490580}" srcOrd="3" destOrd="0" presId="urn:microsoft.com/office/officeart/2018/2/layout/IconVerticalSolidList"/>
    <dgm:cxn modelId="{C28DB92D-F609-40C3-ACD3-9A84E306EFB1}" type="presParOf" srcId="{5842A9F1-F32E-4916-A79B-5C23D3DEBB65}" destId="{2D8618F0-BE32-4C1E-88B4-A34579258F3D}" srcOrd="5" destOrd="0" presId="urn:microsoft.com/office/officeart/2018/2/layout/IconVerticalSolidList"/>
    <dgm:cxn modelId="{AB070DAB-C25D-43A8-BE9F-C3B59EA23ECE}" type="presParOf" srcId="{5842A9F1-F32E-4916-A79B-5C23D3DEBB65}" destId="{93E581C8-A048-4B50-AF10-47BF1FE97641}" srcOrd="6" destOrd="0" presId="urn:microsoft.com/office/officeart/2018/2/layout/IconVerticalSolidList"/>
    <dgm:cxn modelId="{4CD2C5EC-0CD4-44AD-9EE8-8BD5C2B2E794}" type="presParOf" srcId="{93E581C8-A048-4B50-AF10-47BF1FE97641}" destId="{0EF65316-ACA3-4458-B4DA-3434878C491C}" srcOrd="0" destOrd="0" presId="urn:microsoft.com/office/officeart/2018/2/layout/IconVerticalSolidList"/>
    <dgm:cxn modelId="{465C3E81-6914-49E2-8F76-8BE433212FA1}" type="presParOf" srcId="{93E581C8-A048-4B50-AF10-47BF1FE97641}" destId="{C39A099C-9920-4E69-80BD-78E8AB3B6768}" srcOrd="1" destOrd="0" presId="urn:microsoft.com/office/officeart/2018/2/layout/IconVerticalSolidList"/>
    <dgm:cxn modelId="{7785614A-B46E-4C9C-9C83-18CF9792AD19}" type="presParOf" srcId="{93E581C8-A048-4B50-AF10-47BF1FE97641}" destId="{32975529-6C79-44F5-8977-9C63B85E0A25}" srcOrd="2" destOrd="0" presId="urn:microsoft.com/office/officeart/2018/2/layout/IconVerticalSolidList"/>
    <dgm:cxn modelId="{CA165C65-29E2-4584-A4ED-05A99209BF43}" type="presParOf" srcId="{93E581C8-A048-4B50-AF10-47BF1FE97641}" destId="{C1611B9D-4969-41DA-B20E-1B099632DA5F}" srcOrd="3" destOrd="0" presId="urn:microsoft.com/office/officeart/2018/2/layout/IconVerticalSolidList"/>
    <dgm:cxn modelId="{1F5436CE-047B-4B43-B158-746187AA874F}" type="presParOf" srcId="{5842A9F1-F32E-4916-A79B-5C23D3DEBB65}" destId="{3A17A596-E19B-47C3-896B-92A1B1822FC4}" srcOrd="7" destOrd="0" presId="urn:microsoft.com/office/officeart/2018/2/layout/IconVerticalSolidList"/>
    <dgm:cxn modelId="{24982C46-A9C1-4507-BE34-E6F355F8D691}" type="presParOf" srcId="{5842A9F1-F32E-4916-A79B-5C23D3DEBB65}" destId="{16D2A73B-6FA1-45AE-BB4D-13C61B2B03C0}" srcOrd="8" destOrd="0" presId="urn:microsoft.com/office/officeart/2018/2/layout/IconVerticalSolidList"/>
    <dgm:cxn modelId="{4E56A075-F92F-425A-869B-4615763134D3}" type="presParOf" srcId="{16D2A73B-6FA1-45AE-BB4D-13C61B2B03C0}" destId="{3F723639-9582-422F-A97F-C1BE2EE3796F}" srcOrd="0" destOrd="0" presId="urn:microsoft.com/office/officeart/2018/2/layout/IconVerticalSolidList"/>
    <dgm:cxn modelId="{8D9B3837-2DA7-4693-BFB0-6709F4CDC502}" type="presParOf" srcId="{16D2A73B-6FA1-45AE-BB4D-13C61B2B03C0}" destId="{E254C257-B07C-4D32-B51F-75F04E0918B1}" srcOrd="1" destOrd="0" presId="urn:microsoft.com/office/officeart/2018/2/layout/IconVerticalSolidList"/>
    <dgm:cxn modelId="{AF410537-4C03-4A98-90CD-3DE7A599E4F1}" type="presParOf" srcId="{16D2A73B-6FA1-45AE-BB4D-13C61B2B03C0}" destId="{8B6267BA-C231-456C-B41F-51DED1656796}" srcOrd="2" destOrd="0" presId="urn:microsoft.com/office/officeart/2018/2/layout/IconVerticalSolidList"/>
    <dgm:cxn modelId="{71856014-947E-4712-B60D-36C28366467B}" type="presParOf" srcId="{16D2A73B-6FA1-45AE-BB4D-13C61B2B03C0}" destId="{83EF5333-FD70-4040-887B-12F7AF390BAE}" srcOrd="3" destOrd="0" presId="urn:microsoft.com/office/officeart/2018/2/layout/IconVerticalSolidList"/>
    <dgm:cxn modelId="{FFD0CBFB-4914-4642-9168-51A4E5B03E08}" type="presParOf" srcId="{5842A9F1-F32E-4916-A79B-5C23D3DEBB65}" destId="{D782F363-E4DC-4E15-845B-D8577C23424B}" srcOrd="9" destOrd="0" presId="urn:microsoft.com/office/officeart/2018/2/layout/IconVerticalSolidList"/>
    <dgm:cxn modelId="{579F23F6-9D1B-4A41-B2C5-4BEEDB190B0C}" type="presParOf" srcId="{5842A9F1-F32E-4916-A79B-5C23D3DEBB65}" destId="{1D9A4C43-957D-4951-B23E-8B5031A69410}" srcOrd="10" destOrd="0" presId="urn:microsoft.com/office/officeart/2018/2/layout/IconVerticalSolidList"/>
    <dgm:cxn modelId="{F24EE074-D7F9-4418-95DA-4A1372087F67}" type="presParOf" srcId="{1D9A4C43-957D-4951-B23E-8B5031A69410}" destId="{6D685F0A-5B36-4E3D-924D-7DB8204F27A4}" srcOrd="0" destOrd="0" presId="urn:microsoft.com/office/officeart/2018/2/layout/IconVerticalSolidList"/>
    <dgm:cxn modelId="{0EA9AB78-6F27-49CB-A66F-6439B1F51143}" type="presParOf" srcId="{1D9A4C43-957D-4951-B23E-8B5031A69410}" destId="{E4680728-5D0E-4BDE-B412-7CA074B0AE3F}" srcOrd="1" destOrd="0" presId="urn:microsoft.com/office/officeart/2018/2/layout/IconVerticalSolidList"/>
    <dgm:cxn modelId="{19415933-FED6-46B6-9DC5-056D57B4872A}" type="presParOf" srcId="{1D9A4C43-957D-4951-B23E-8B5031A69410}" destId="{6B412F37-41BB-45C5-91C7-4B975DFF52CD}" srcOrd="2" destOrd="0" presId="urn:microsoft.com/office/officeart/2018/2/layout/IconVerticalSolidList"/>
    <dgm:cxn modelId="{A19BE4C4-789D-4255-95AA-BD9B63419696}" type="presParOf" srcId="{1D9A4C43-957D-4951-B23E-8B5031A69410}" destId="{2B04A1C9-EAD6-41F6-9BB6-45EBD2B072A8}" srcOrd="3" destOrd="0" presId="urn:microsoft.com/office/officeart/2018/2/layout/IconVerticalSolidList"/>
    <dgm:cxn modelId="{39F00ACE-8C5A-4DA2-A1EA-F5FB34DA1331}" type="presParOf" srcId="{5842A9F1-F32E-4916-A79B-5C23D3DEBB65}" destId="{74AF36B6-EF58-4FA2-A985-570D4ECFA5FF}" srcOrd="11" destOrd="0" presId="urn:microsoft.com/office/officeart/2018/2/layout/IconVerticalSolidList"/>
    <dgm:cxn modelId="{E56D5391-8313-47DB-9453-A9AF0650F1C7}" type="presParOf" srcId="{5842A9F1-F32E-4916-A79B-5C23D3DEBB65}" destId="{5A0F141C-58F1-4735-B8CB-DCF2515E9215}" srcOrd="12" destOrd="0" presId="urn:microsoft.com/office/officeart/2018/2/layout/IconVerticalSolidList"/>
    <dgm:cxn modelId="{709EE6E1-5C5D-4166-A338-54F9242F4913}" type="presParOf" srcId="{5A0F141C-58F1-4735-B8CB-DCF2515E9215}" destId="{318F6877-F962-4B72-9BA0-7DA4C271EA28}" srcOrd="0" destOrd="0" presId="urn:microsoft.com/office/officeart/2018/2/layout/IconVerticalSolidList"/>
    <dgm:cxn modelId="{BFCB452E-3A7D-4765-9422-8C920CDE54A5}" type="presParOf" srcId="{5A0F141C-58F1-4735-B8CB-DCF2515E9215}" destId="{853A5C46-6DCD-4485-92B3-F03BD704097A}" srcOrd="1" destOrd="0" presId="urn:microsoft.com/office/officeart/2018/2/layout/IconVerticalSolidList"/>
    <dgm:cxn modelId="{E6371118-579A-4D7D-BF10-65D83668B533}" type="presParOf" srcId="{5A0F141C-58F1-4735-B8CB-DCF2515E9215}" destId="{4CA24F67-80C1-4741-833E-EA8D91E4B4F4}" srcOrd="2" destOrd="0" presId="urn:microsoft.com/office/officeart/2018/2/layout/IconVerticalSolidList"/>
    <dgm:cxn modelId="{FB0A80CC-59E7-4777-8AC9-5B57E00A35A7}" type="presParOf" srcId="{5A0F141C-58F1-4735-B8CB-DCF2515E9215}" destId="{83F27640-0587-44AC-BE5A-2C374EC89E4D}" srcOrd="3" destOrd="0" presId="urn:microsoft.com/office/officeart/2018/2/layout/IconVerticalSolidList"/>
    <dgm:cxn modelId="{28C0FC25-636E-4702-BAF0-5123CBF22DAC}" type="presParOf" srcId="{5842A9F1-F32E-4916-A79B-5C23D3DEBB65}" destId="{162AEB14-6DF1-497A-96C1-E8546D191E05}" srcOrd="13" destOrd="0" presId="urn:microsoft.com/office/officeart/2018/2/layout/IconVerticalSolidList"/>
    <dgm:cxn modelId="{0EBEC77B-6BB5-4B35-AE00-F1C311782059}" type="presParOf" srcId="{5842A9F1-F32E-4916-A79B-5C23D3DEBB65}" destId="{6E92D2B5-F46F-48C3-B8B9-1D0343F6F559}" srcOrd="14" destOrd="0" presId="urn:microsoft.com/office/officeart/2018/2/layout/IconVerticalSolidList"/>
    <dgm:cxn modelId="{2D05DF05-394C-4840-8DCA-B4405F12548D}" type="presParOf" srcId="{6E92D2B5-F46F-48C3-B8B9-1D0343F6F559}" destId="{E8B84305-38D9-432E-ABB9-FBFBBF28B45F}" srcOrd="0" destOrd="0" presId="urn:microsoft.com/office/officeart/2018/2/layout/IconVerticalSolidList"/>
    <dgm:cxn modelId="{937493D9-F1FF-4EEA-9EF6-679C78BF6E11}" type="presParOf" srcId="{6E92D2B5-F46F-48C3-B8B9-1D0343F6F559}" destId="{0E1A974B-27D0-4F5E-BDAE-3F7C60FD6064}" srcOrd="1" destOrd="0" presId="urn:microsoft.com/office/officeart/2018/2/layout/IconVerticalSolidList"/>
    <dgm:cxn modelId="{34027460-B0BC-42F0-A4B4-21686CF63087}" type="presParOf" srcId="{6E92D2B5-F46F-48C3-B8B9-1D0343F6F559}" destId="{E1DE79AE-8100-4039-90E4-79FE8848A9F4}" srcOrd="2" destOrd="0" presId="urn:microsoft.com/office/officeart/2018/2/layout/IconVerticalSolidList"/>
    <dgm:cxn modelId="{C073BA22-9B80-4D8D-8C13-CBD79F45E28E}" type="presParOf" srcId="{6E92D2B5-F46F-48C3-B8B9-1D0343F6F559}" destId="{2F19429F-B19C-4A89-ACCC-7AF479A0B2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737DDD-55CD-4A00-B1BE-61377EDD08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F85A47-F6D3-4955-8022-645696E42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Platforms Beyond Mobile Application</a:t>
          </a:r>
        </a:p>
      </dgm:t>
    </dgm:pt>
    <dgm:pt modelId="{E7CCB16B-4416-4B63-A827-B12C1D127BD7}" type="parTrans" cxnId="{A44F0523-27E4-4417-974B-BA8ADC7B43D6}">
      <dgm:prSet/>
      <dgm:spPr/>
      <dgm:t>
        <a:bodyPr/>
        <a:lstStyle/>
        <a:p>
          <a:endParaRPr lang="en-US"/>
        </a:p>
      </dgm:t>
    </dgm:pt>
    <dgm:pt modelId="{207E8F15-8263-4EEF-A411-E486DBFD169D}" type="sibTrans" cxnId="{A44F0523-27E4-4417-974B-BA8ADC7B43D6}">
      <dgm:prSet/>
      <dgm:spPr/>
      <dgm:t>
        <a:bodyPr/>
        <a:lstStyle/>
        <a:p>
          <a:endParaRPr lang="en-US"/>
        </a:p>
      </dgm:t>
    </dgm:pt>
    <dgm:pt modelId="{C0E078D1-F4C2-40E2-8EA6-A47F67D62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</a:t>
          </a:r>
        </a:p>
      </dgm:t>
    </dgm:pt>
    <dgm:pt modelId="{86E2AC42-91CF-491E-811E-831F708EB76F}" type="parTrans" cxnId="{C51DA734-708A-4EF3-B34C-70280A19C3B7}">
      <dgm:prSet/>
      <dgm:spPr/>
      <dgm:t>
        <a:bodyPr/>
        <a:lstStyle/>
        <a:p>
          <a:endParaRPr lang="en-US"/>
        </a:p>
      </dgm:t>
    </dgm:pt>
    <dgm:pt modelId="{21D66690-6649-4C6E-A52C-0C8FFEDBE026}" type="sibTrans" cxnId="{C51DA734-708A-4EF3-B34C-70280A19C3B7}">
      <dgm:prSet/>
      <dgm:spPr/>
      <dgm:t>
        <a:bodyPr/>
        <a:lstStyle/>
        <a:p>
          <a:endParaRPr lang="en-US"/>
        </a:p>
      </dgm:t>
    </dgm:pt>
    <dgm:pt modelId="{48489C6D-3653-4958-8F5C-AAA0A7297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 interactivities/ capabilities</a:t>
          </a:r>
        </a:p>
      </dgm:t>
    </dgm:pt>
    <dgm:pt modelId="{022E04B4-FABF-41A2-8A89-1184B02A18C1}" type="parTrans" cxnId="{6AB3DAB5-4161-4BE8-ABFB-EE9FD37005F2}">
      <dgm:prSet/>
      <dgm:spPr/>
      <dgm:t>
        <a:bodyPr/>
        <a:lstStyle/>
        <a:p>
          <a:endParaRPr lang="en-US"/>
        </a:p>
      </dgm:t>
    </dgm:pt>
    <dgm:pt modelId="{A30546F2-B86B-4FEC-AA80-16B48F8EF625}" type="sibTrans" cxnId="{6AB3DAB5-4161-4BE8-ABFB-EE9FD37005F2}">
      <dgm:prSet/>
      <dgm:spPr/>
      <dgm:t>
        <a:bodyPr/>
        <a:lstStyle/>
        <a:p>
          <a:endParaRPr lang="en-US"/>
        </a:p>
      </dgm:t>
    </dgm:pt>
    <dgm:pt modelId="{0752A35D-BDB3-419C-870E-D21885329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navigation or search on map</a:t>
          </a:r>
        </a:p>
      </dgm:t>
    </dgm:pt>
    <dgm:pt modelId="{878ABAB9-79A5-4DD6-831F-2A35CAED9D48}" type="parTrans" cxnId="{C35EA74E-F211-4B1A-9162-EB2326643735}">
      <dgm:prSet/>
      <dgm:spPr/>
      <dgm:t>
        <a:bodyPr/>
        <a:lstStyle/>
        <a:p>
          <a:endParaRPr lang="en-US"/>
        </a:p>
      </dgm:t>
    </dgm:pt>
    <dgm:pt modelId="{0A4F101B-E584-461D-8659-2E3765F2072A}" type="sibTrans" cxnId="{C35EA74E-F211-4B1A-9162-EB2326643735}">
      <dgm:prSet/>
      <dgm:spPr/>
      <dgm:t>
        <a:bodyPr/>
        <a:lstStyle/>
        <a:p>
          <a:endParaRPr lang="en-US"/>
        </a:p>
      </dgm:t>
    </dgm:pt>
    <dgm:pt modelId="{C7AF26F5-E4D2-46D0-9D9D-DE18536A6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Individual Analytics (Only tracking boat as a whole)</a:t>
          </a:r>
        </a:p>
      </dgm:t>
    </dgm:pt>
    <dgm:pt modelId="{B941E162-8A7F-4633-97CB-B6A268525519}" type="parTrans" cxnId="{A2FB79C6-0821-47F2-B4F6-0E92FDC53E00}">
      <dgm:prSet/>
      <dgm:spPr/>
      <dgm:t>
        <a:bodyPr/>
        <a:lstStyle/>
        <a:p>
          <a:endParaRPr lang="en-US"/>
        </a:p>
      </dgm:t>
    </dgm:pt>
    <dgm:pt modelId="{234C106C-2143-41F5-8CA9-FFF23856292F}" type="sibTrans" cxnId="{A2FB79C6-0821-47F2-B4F6-0E92FDC53E00}">
      <dgm:prSet/>
      <dgm:spPr/>
      <dgm:t>
        <a:bodyPr/>
        <a:lstStyle/>
        <a:p>
          <a:endParaRPr lang="en-US"/>
        </a:p>
      </dgm:t>
    </dgm:pt>
    <dgm:pt modelId="{34E534E7-68E8-4205-A703-FFCE85C295D8}" type="pres">
      <dgm:prSet presAssocID="{15737DDD-55CD-4A00-B1BE-61377EDD08BE}" presName="root" presStyleCnt="0">
        <dgm:presLayoutVars>
          <dgm:dir/>
          <dgm:resizeHandles val="exact"/>
        </dgm:presLayoutVars>
      </dgm:prSet>
      <dgm:spPr/>
    </dgm:pt>
    <dgm:pt modelId="{4CCED26E-3F80-40E7-9D55-F75191FA4F2A}" type="pres">
      <dgm:prSet presAssocID="{72F85A47-F6D3-4955-8022-645696E429D4}" presName="compNode" presStyleCnt="0"/>
      <dgm:spPr/>
    </dgm:pt>
    <dgm:pt modelId="{F54C75B1-8657-41AC-8A30-BE97FECFFCC9}" type="pres">
      <dgm:prSet presAssocID="{72F85A47-F6D3-4955-8022-645696E429D4}" presName="bgRect" presStyleLbl="bgShp" presStyleIdx="0" presStyleCnt="5"/>
      <dgm:spPr>
        <a:solidFill>
          <a:schemeClr val="accent1"/>
        </a:solidFill>
      </dgm:spPr>
    </dgm:pt>
    <dgm:pt modelId="{CA78C94D-EA82-44B3-AD40-5EFD863D6C0D}" type="pres">
      <dgm:prSet presAssocID="{72F85A47-F6D3-4955-8022-645696E429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52E5781-851E-4436-A8C3-8E638ACC4071}" type="pres">
      <dgm:prSet presAssocID="{72F85A47-F6D3-4955-8022-645696E429D4}" presName="spaceRect" presStyleCnt="0"/>
      <dgm:spPr/>
    </dgm:pt>
    <dgm:pt modelId="{285089DC-506A-410D-965E-ABA5F73398AA}" type="pres">
      <dgm:prSet presAssocID="{72F85A47-F6D3-4955-8022-645696E429D4}" presName="parTx" presStyleLbl="revTx" presStyleIdx="0" presStyleCnt="5">
        <dgm:presLayoutVars>
          <dgm:chMax val="0"/>
          <dgm:chPref val="0"/>
        </dgm:presLayoutVars>
      </dgm:prSet>
      <dgm:spPr/>
    </dgm:pt>
    <dgm:pt modelId="{B61B1F9E-53AB-4416-A381-83C40699CA21}" type="pres">
      <dgm:prSet presAssocID="{207E8F15-8263-4EEF-A411-E486DBFD169D}" presName="sibTrans" presStyleCnt="0"/>
      <dgm:spPr/>
    </dgm:pt>
    <dgm:pt modelId="{A911073E-7693-4901-8D70-45EE4F4C2BC2}" type="pres">
      <dgm:prSet presAssocID="{C0E078D1-F4C2-40E2-8EA6-A47F67D62F48}" presName="compNode" presStyleCnt="0"/>
      <dgm:spPr/>
    </dgm:pt>
    <dgm:pt modelId="{81E78EE5-29DB-4B99-8C3C-9B64B89D9659}" type="pres">
      <dgm:prSet presAssocID="{C0E078D1-F4C2-40E2-8EA6-A47F67D62F48}" presName="bgRect" presStyleLbl="bgShp" presStyleIdx="1" presStyleCnt="5"/>
      <dgm:spPr>
        <a:solidFill>
          <a:schemeClr val="accent1"/>
        </a:solidFill>
      </dgm:spPr>
    </dgm:pt>
    <dgm:pt modelId="{65358E4E-A014-4680-A175-6CE5694F4B81}" type="pres">
      <dgm:prSet presAssocID="{C0E078D1-F4C2-40E2-8EA6-A47F67D62F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75F668D-3155-4A4B-B271-B8433B9BE7E8}" type="pres">
      <dgm:prSet presAssocID="{C0E078D1-F4C2-40E2-8EA6-A47F67D62F48}" presName="spaceRect" presStyleCnt="0"/>
      <dgm:spPr/>
    </dgm:pt>
    <dgm:pt modelId="{BCB33DB7-E7AC-480D-AD6F-860CD2E896F6}" type="pres">
      <dgm:prSet presAssocID="{C0E078D1-F4C2-40E2-8EA6-A47F67D62F48}" presName="parTx" presStyleLbl="revTx" presStyleIdx="1" presStyleCnt="5">
        <dgm:presLayoutVars>
          <dgm:chMax val="0"/>
          <dgm:chPref val="0"/>
        </dgm:presLayoutVars>
      </dgm:prSet>
      <dgm:spPr/>
    </dgm:pt>
    <dgm:pt modelId="{3BBC75A6-EDF5-4FE5-8367-4452580C0E26}" type="pres">
      <dgm:prSet presAssocID="{21D66690-6649-4C6E-A52C-0C8FFEDBE026}" presName="sibTrans" presStyleCnt="0"/>
      <dgm:spPr/>
    </dgm:pt>
    <dgm:pt modelId="{A02565A3-A40F-4F95-A453-E966A1C73798}" type="pres">
      <dgm:prSet presAssocID="{48489C6D-3653-4958-8F5C-AAA0A72975F4}" presName="compNode" presStyleCnt="0"/>
      <dgm:spPr/>
    </dgm:pt>
    <dgm:pt modelId="{DDC4061A-F139-4DB3-B9F2-35A906D2D229}" type="pres">
      <dgm:prSet presAssocID="{48489C6D-3653-4958-8F5C-AAA0A72975F4}" presName="bgRect" presStyleLbl="bgShp" presStyleIdx="2" presStyleCnt="5"/>
      <dgm:spPr>
        <a:solidFill>
          <a:schemeClr val="accent1"/>
        </a:solidFill>
      </dgm:spPr>
    </dgm:pt>
    <dgm:pt modelId="{20CA93F5-9C31-4F4D-8774-809854B71A53}" type="pres">
      <dgm:prSet presAssocID="{48489C6D-3653-4958-8F5C-AAA0A72975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8E79319-7FF6-4B5A-BAB8-2FC87FB766B1}" type="pres">
      <dgm:prSet presAssocID="{48489C6D-3653-4958-8F5C-AAA0A72975F4}" presName="spaceRect" presStyleCnt="0"/>
      <dgm:spPr/>
    </dgm:pt>
    <dgm:pt modelId="{2289584D-90CA-432E-BD28-5C3D4F580DE4}" type="pres">
      <dgm:prSet presAssocID="{48489C6D-3653-4958-8F5C-AAA0A72975F4}" presName="parTx" presStyleLbl="revTx" presStyleIdx="2" presStyleCnt="5">
        <dgm:presLayoutVars>
          <dgm:chMax val="0"/>
          <dgm:chPref val="0"/>
        </dgm:presLayoutVars>
      </dgm:prSet>
      <dgm:spPr/>
    </dgm:pt>
    <dgm:pt modelId="{B0F1CD47-879C-4AA6-9154-88C4F86E356F}" type="pres">
      <dgm:prSet presAssocID="{A30546F2-B86B-4FEC-AA80-16B48F8EF625}" presName="sibTrans" presStyleCnt="0"/>
      <dgm:spPr/>
    </dgm:pt>
    <dgm:pt modelId="{08F1B02B-5A4B-4D1C-AFF3-D05AF27BD6C1}" type="pres">
      <dgm:prSet presAssocID="{0752A35D-BDB3-419C-870E-D218853296FB}" presName="compNode" presStyleCnt="0"/>
      <dgm:spPr/>
    </dgm:pt>
    <dgm:pt modelId="{87B5D740-B845-4A8F-8C4D-DCC8CDF4BC02}" type="pres">
      <dgm:prSet presAssocID="{0752A35D-BDB3-419C-870E-D218853296FB}" presName="bgRect" presStyleLbl="bgShp" presStyleIdx="3" presStyleCnt="5"/>
      <dgm:spPr>
        <a:solidFill>
          <a:schemeClr val="accent1"/>
        </a:solidFill>
      </dgm:spPr>
    </dgm:pt>
    <dgm:pt modelId="{44583A21-3727-4CDD-AFD5-9204DCB0AAF6}" type="pres">
      <dgm:prSet presAssocID="{0752A35D-BDB3-419C-870E-D218853296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BF3CB345-E299-4EC2-AAC3-9EAB68C900D4}" type="pres">
      <dgm:prSet presAssocID="{0752A35D-BDB3-419C-870E-D218853296FB}" presName="spaceRect" presStyleCnt="0"/>
      <dgm:spPr/>
    </dgm:pt>
    <dgm:pt modelId="{FE297C61-1302-4F27-94C1-70CA15F18454}" type="pres">
      <dgm:prSet presAssocID="{0752A35D-BDB3-419C-870E-D218853296FB}" presName="parTx" presStyleLbl="revTx" presStyleIdx="3" presStyleCnt="5">
        <dgm:presLayoutVars>
          <dgm:chMax val="0"/>
          <dgm:chPref val="0"/>
        </dgm:presLayoutVars>
      </dgm:prSet>
      <dgm:spPr/>
    </dgm:pt>
    <dgm:pt modelId="{A8CEE153-24E1-4A94-8E7D-BB9656F9522C}" type="pres">
      <dgm:prSet presAssocID="{0A4F101B-E584-461D-8659-2E3765F2072A}" presName="sibTrans" presStyleCnt="0"/>
      <dgm:spPr/>
    </dgm:pt>
    <dgm:pt modelId="{AE072291-EEEF-4D9F-9E4D-2793A3B05516}" type="pres">
      <dgm:prSet presAssocID="{C7AF26F5-E4D2-46D0-9D9D-DE18536A6A1C}" presName="compNode" presStyleCnt="0"/>
      <dgm:spPr/>
    </dgm:pt>
    <dgm:pt modelId="{8C30BBC2-52BD-4E39-BD24-08A15D84CDDA}" type="pres">
      <dgm:prSet presAssocID="{C7AF26F5-E4D2-46D0-9D9D-DE18536A6A1C}" presName="bgRect" presStyleLbl="bgShp" presStyleIdx="4" presStyleCnt="5"/>
      <dgm:spPr>
        <a:solidFill>
          <a:schemeClr val="accent1"/>
        </a:solidFill>
      </dgm:spPr>
    </dgm:pt>
    <dgm:pt modelId="{553A0A5A-07A8-40F3-A685-6A0212640864}" type="pres">
      <dgm:prSet presAssocID="{C7AF26F5-E4D2-46D0-9D9D-DE18536A6A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6D010E58-9ADA-4063-9496-D34B602487C4}" type="pres">
      <dgm:prSet presAssocID="{C7AF26F5-E4D2-46D0-9D9D-DE18536A6A1C}" presName="spaceRect" presStyleCnt="0"/>
      <dgm:spPr/>
    </dgm:pt>
    <dgm:pt modelId="{174B3FEC-3F17-41C9-83A1-DB4F583E3D38}" type="pres">
      <dgm:prSet presAssocID="{C7AF26F5-E4D2-46D0-9D9D-DE18536A6A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D32950B-FA81-4C56-AA6A-CD7272F7376D}" type="presOf" srcId="{C7AF26F5-E4D2-46D0-9D9D-DE18536A6A1C}" destId="{174B3FEC-3F17-41C9-83A1-DB4F583E3D38}" srcOrd="0" destOrd="0" presId="urn:microsoft.com/office/officeart/2018/2/layout/IconVerticalSolidList"/>
    <dgm:cxn modelId="{4CB70C22-BA29-42BA-8555-7A2F27FD7248}" type="presOf" srcId="{15737DDD-55CD-4A00-B1BE-61377EDD08BE}" destId="{34E534E7-68E8-4205-A703-FFCE85C295D8}" srcOrd="0" destOrd="0" presId="urn:microsoft.com/office/officeart/2018/2/layout/IconVerticalSolidList"/>
    <dgm:cxn modelId="{A44F0523-27E4-4417-974B-BA8ADC7B43D6}" srcId="{15737DDD-55CD-4A00-B1BE-61377EDD08BE}" destId="{72F85A47-F6D3-4955-8022-645696E429D4}" srcOrd="0" destOrd="0" parTransId="{E7CCB16B-4416-4B63-A827-B12C1D127BD7}" sibTransId="{207E8F15-8263-4EEF-A411-E486DBFD169D}"/>
    <dgm:cxn modelId="{C51DA734-708A-4EF3-B34C-70280A19C3B7}" srcId="{15737DDD-55CD-4A00-B1BE-61377EDD08BE}" destId="{C0E078D1-F4C2-40E2-8EA6-A47F67D62F48}" srcOrd="1" destOrd="0" parTransId="{86E2AC42-91CF-491E-811E-831F708EB76F}" sibTransId="{21D66690-6649-4C6E-A52C-0C8FFEDBE026}"/>
    <dgm:cxn modelId="{D414DB65-0C31-4F78-B744-81EC83446769}" type="presOf" srcId="{48489C6D-3653-4958-8F5C-AAA0A72975F4}" destId="{2289584D-90CA-432E-BD28-5C3D4F580DE4}" srcOrd="0" destOrd="0" presId="urn:microsoft.com/office/officeart/2018/2/layout/IconVerticalSolidList"/>
    <dgm:cxn modelId="{C35EA74E-F211-4B1A-9162-EB2326643735}" srcId="{15737DDD-55CD-4A00-B1BE-61377EDD08BE}" destId="{0752A35D-BDB3-419C-870E-D218853296FB}" srcOrd="3" destOrd="0" parTransId="{878ABAB9-79A5-4DD6-831F-2A35CAED9D48}" sibTransId="{0A4F101B-E584-461D-8659-2E3765F2072A}"/>
    <dgm:cxn modelId="{6AB3DAB5-4161-4BE8-ABFB-EE9FD37005F2}" srcId="{15737DDD-55CD-4A00-B1BE-61377EDD08BE}" destId="{48489C6D-3653-4958-8F5C-AAA0A72975F4}" srcOrd="2" destOrd="0" parTransId="{022E04B4-FABF-41A2-8A89-1184B02A18C1}" sibTransId="{A30546F2-B86B-4FEC-AA80-16B48F8EF625}"/>
    <dgm:cxn modelId="{A2FB79C6-0821-47F2-B4F6-0E92FDC53E00}" srcId="{15737DDD-55CD-4A00-B1BE-61377EDD08BE}" destId="{C7AF26F5-E4D2-46D0-9D9D-DE18536A6A1C}" srcOrd="4" destOrd="0" parTransId="{B941E162-8A7F-4633-97CB-B6A268525519}" sibTransId="{234C106C-2143-41F5-8CA9-FFF23856292F}"/>
    <dgm:cxn modelId="{C5057BDB-BB91-4D45-89FB-9F701F005137}" type="presOf" srcId="{72F85A47-F6D3-4955-8022-645696E429D4}" destId="{285089DC-506A-410D-965E-ABA5F73398AA}" srcOrd="0" destOrd="0" presId="urn:microsoft.com/office/officeart/2018/2/layout/IconVerticalSolidList"/>
    <dgm:cxn modelId="{2CE50DDE-2591-4AA6-983D-B9FEEE1D8735}" type="presOf" srcId="{C0E078D1-F4C2-40E2-8EA6-A47F67D62F48}" destId="{BCB33DB7-E7AC-480D-AD6F-860CD2E896F6}" srcOrd="0" destOrd="0" presId="urn:microsoft.com/office/officeart/2018/2/layout/IconVerticalSolidList"/>
    <dgm:cxn modelId="{87028BE1-0F59-4086-AB78-1EF405846374}" type="presOf" srcId="{0752A35D-BDB3-419C-870E-D218853296FB}" destId="{FE297C61-1302-4F27-94C1-70CA15F18454}" srcOrd="0" destOrd="0" presId="urn:microsoft.com/office/officeart/2018/2/layout/IconVerticalSolidList"/>
    <dgm:cxn modelId="{E8EBBE98-1B26-4E9A-8BD9-189FA1F2EF4E}" type="presParOf" srcId="{34E534E7-68E8-4205-A703-FFCE85C295D8}" destId="{4CCED26E-3F80-40E7-9D55-F75191FA4F2A}" srcOrd="0" destOrd="0" presId="urn:microsoft.com/office/officeart/2018/2/layout/IconVerticalSolidList"/>
    <dgm:cxn modelId="{FC419AB6-D952-4E75-BAD9-19BB52E94AAC}" type="presParOf" srcId="{4CCED26E-3F80-40E7-9D55-F75191FA4F2A}" destId="{F54C75B1-8657-41AC-8A30-BE97FECFFCC9}" srcOrd="0" destOrd="0" presId="urn:microsoft.com/office/officeart/2018/2/layout/IconVerticalSolidList"/>
    <dgm:cxn modelId="{BE9C6744-920D-4F39-8681-97C5762EFC3D}" type="presParOf" srcId="{4CCED26E-3F80-40E7-9D55-F75191FA4F2A}" destId="{CA78C94D-EA82-44B3-AD40-5EFD863D6C0D}" srcOrd="1" destOrd="0" presId="urn:microsoft.com/office/officeart/2018/2/layout/IconVerticalSolidList"/>
    <dgm:cxn modelId="{7304ED4F-4BE8-4545-B23F-752A272D2140}" type="presParOf" srcId="{4CCED26E-3F80-40E7-9D55-F75191FA4F2A}" destId="{852E5781-851E-4436-A8C3-8E638ACC4071}" srcOrd="2" destOrd="0" presId="urn:microsoft.com/office/officeart/2018/2/layout/IconVerticalSolidList"/>
    <dgm:cxn modelId="{ABC8E979-6E1E-4DD6-B132-6380DB61D558}" type="presParOf" srcId="{4CCED26E-3F80-40E7-9D55-F75191FA4F2A}" destId="{285089DC-506A-410D-965E-ABA5F73398AA}" srcOrd="3" destOrd="0" presId="urn:microsoft.com/office/officeart/2018/2/layout/IconVerticalSolidList"/>
    <dgm:cxn modelId="{9D1EE13B-80DC-4927-8FC7-228E243347B9}" type="presParOf" srcId="{34E534E7-68E8-4205-A703-FFCE85C295D8}" destId="{B61B1F9E-53AB-4416-A381-83C40699CA21}" srcOrd="1" destOrd="0" presId="urn:microsoft.com/office/officeart/2018/2/layout/IconVerticalSolidList"/>
    <dgm:cxn modelId="{F053C5B5-4DC6-410F-9454-C177E09DB564}" type="presParOf" srcId="{34E534E7-68E8-4205-A703-FFCE85C295D8}" destId="{A911073E-7693-4901-8D70-45EE4F4C2BC2}" srcOrd="2" destOrd="0" presId="urn:microsoft.com/office/officeart/2018/2/layout/IconVerticalSolidList"/>
    <dgm:cxn modelId="{1C6A50B9-B3BC-4195-A904-B31D6B1BA3BD}" type="presParOf" srcId="{A911073E-7693-4901-8D70-45EE4F4C2BC2}" destId="{81E78EE5-29DB-4B99-8C3C-9B64B89D9659}" srcOrd="0" destOrd="0" presId="urn:microsoft.com/office/officeart/2018/2/layout/IconVerticalSolidList"/>
    <dgm:cxn modelId="{1FF2B9AF-2B95-48CA-B4BE-A11BA1C43809}" type="presParOf" srcId="{A911073E-7693-4901-8D70-45EE4F4C2BC2}" destId="{65358E4E-A014-4680-A175-6CE5694F4B81}" srcOrd="1" destOrd="0" presId="urn:microsoft.com/office/officeart/2018/2/layout/IconVerticalSolidList"/>
    <dgm:cxn modelId="{6A2751DA-9BF7-4614-82B5-6F25115FF6FF}" type="presParOf" srcId="{A911073E-7693-4901-8D70-45EE4F4C2BC2}" destId="{C75F668D-3155-4A4B-B271-B8433B9BE7E8}" srcOrd="2" destOrd="0" presId="urn:microsoft.com/office/officeart/2018/2/layout/IconVerticalSolidList"/>
    <dgm:cxn modelId="{534D995D-A6B9-44BE-ACB2-99957ED1E01C}" type="presParOf" srcId="{A911073E-7693-4901-8D70-45EE4F4C2BC2}" destId="{BCB33DB7-E7AC-480D-AD6F-860CD2E896F6}" srcOrd="3" destOrd="0" presId="urn:microsoft.com/office/officeart/2018/2/layout/IconVerticalSolidList"/>
    <dgm:cxn modelId="{D2B1A3FA-8408-414A-8774-D198FF4BF98A}" type="presParOf" srcId="{34E534E7-68E8-4205-A703-FFCE85C295D8}" destId="{3BBC75A6-EDF5-4FE5-8367-4452580C0E26}" srcOrd="3" destOrd="0" presId="urn:microsoft.com/office/officeart/2018/2/layout/IconVerticalSolidList"/>
    <dgm:cxn modelId="{C9FFBFF3-2098-4175-9BA4-77DA126765D1}" type="presParOf" srcId="{34E534E7-68E8-4205-A703-FFCE85C295D8}" destId="{A02565A3-A40F-4F95-A453-E966A1C73798}" srcOrd="4" destOrd="0" presId="urn:microsoft.com/office/officeart/2018/2/layout/IconVerticalSolidList"/>
    <dgm:cxn modelId="{989265B2-5917-4247-9D07-8B74A006C5D5}" type="presParOf" srcId="{A02565A3-A40F-4F95-A453-E966A1C73798}" destId="{DDC4061A-F139-4DB3-B9F2-35A906D2D229}" srcOrd="0" destOrd="0" presId="urn:microsoft.com/office/officeart/2018/2/layout/IconVerticalSolidList"/>
    <dgm:cxn modelId="{B4633DA8-0870-4671-A71F-FD451AC9262C}" type="presParOf" srcId="{A02565A3-A40F-4F95-A453-E966A1C73798}" destId="{20CA93F5-9C31-4F4D-8774-809854B71A53}" srcOrd="1" destOrd="0" presId="urn:microsoft.com/office/officeart/2018/2/layout/IconVerticalSolidList"/>
    <dgm:cxn modelId="{63C93FD0-2949-4A8C-A7BB-3FF5C41C6260}" type="presParOf" srcId="{A02565A3-A40F-4F95-A453-E966A1C73798}" destId="{18E79319-7FF6-4B5A-BAB8-2FC87FB766B1}" srcOrd="2" destOrd="0" presId="urn:microsoft.com/office/officeart/2018/2/layout/IconVerticalSolidList"/>
    <dgm:cxn modelId="{DCA2C4DE-F71E-4F2D-A7F8-1AD1E09BAC60}" type="presParOf" srcId="{A02565A3-A40F-4F95-A453-E966A1C73798}" destId="{2289584D-90CA-432E-BD28-5C3D4F580DE4}" srcOrd="3" destOrd="0" presId="urn:microsoft.com/office/officeart/2018/2/layout/IconVerticalSolidList"/>
    <dgm:cxn modelId="{BF00BFCA-2076-43DC-9650-5A2CA0A690A2}" type="presParOf" srcId="{34E534E7-68E8-4205-A703-FFCE85C295D8}" destId="{B0F1CD47-879C-4AA6-9154-88C4F86E356F}" srcOrd="5" destOrd="0" presId="urn:microsoft.com/office/officeart/2018/2/layout/IconVerticalSolidList"/>
    <dgm:cxn modelId="{82D329DC-6345-4651-ABFB-483419D0335A}" type="presParOf" srcId="{34E534E7-68E8-4205-A703-FFCE85C295D8}" destId="{08F1B02B-5A4B-4D1C-AFF3-D05AF27BD6C1}" srcOrd="6" destOrd="0" presId="urn:microsoft.com/office/officeart/2018/2/layout/IconVerticalSolidList"/>
    <dgm:cxn modelId="{B78456A5-8313-4DE1-B12B-B7F918437D2A}" type="presParOf" srcId="{08F1B02B-5A4B-4D1C-AFF3-D05AF27BD6C1}" destId="{87B5D740-B845-4A8F-8C4D-DCC8CDF4BC02}" srcOrd="0" destOrd="0" presId="urn:microsoft.com/office/officeart/2018/2/layout/IconVerticalSolidList"/>
    <dgm:cxn modelId="{C9A148FF-5DF5-43C7-8466-A5BCB6F6015B}" type="presParOf" srcId="{08F1B02B-5A4B-4D1C-AFF3-D05AF27BD6C1}" destId="{44583A21-3727-4CDD-AFD5-9204DCB0AAF6}" srcOrd="1" destOrd="0" presId="urn:microsoft.com/office/officeart/2018/2/layout/IconVerticalSolidList"/>
    <dgm:cxn modelId="{F8CAAED2-4DD1-4865-B1C3-968D62B9A285}" type="presParOf" srcId="{08F1B02B-5A4B-4D1C-AFF3-D05AF27BD6C1}" destId="{BF3CB345-E299-4EC2-AAC3-9EAB68C900D4}" srcOrd="2" destOrd="0" presId="urn:microsoft.com/office/officeart/2018/2/layout/IconVerticalSolidList"/>
    <dgm:cxn modelId="{0A12F8FC-F0FA-4E42-B8B5-B41903B25296}" type="presParOf" srcId="{08F1B02B-5A4B-4D1C-AFF3-D05AF27BD6C1}" destId="{FE297C61-1302-4F27-94C1-70CA15F18454}" srcOrd="3" destOrd="0" presId="urn:microsoft.com/office/officeart/2018/2/layout/IconVerticalSolidList"/>
    <dgm:cxn modelId="{8153BD0A-DAA6-4016-9182-3BE7F42E09EC}" type="presParOf" srcId="{34E534E7-68E8-4205-A703-FFCE85C295D8}" destId="{A8CEE153-24E1-4A94-8E7D-BB9656F9522C}" srcOrd="7" destOrd="0" presId="urn:microsoft.com/office/officeart/2018/2/layout/IconVerticalSolidList"/>
    <dgm:cxn modelId="{7D36AF6E-77A4-4C3E-BB70-49703E6C9FCA}" type="presParOf" srcId="{34E534E7-68E8-4205-A703-FFCE85C295D8}" destId="{AE072291-EEEF-4D9F-9E4D-2793A3B05516}" srcOrd="8" destOrd="0" presId="urn:microsoft.com/office/officeart/2018/2/layout/IconVerticalSolidList"/>
    <dgm:cxn modelId="{505EB173-E353-4287-8DA3-F4E3AAE06557}" type="presParOf" srcId="{AE072291-EEEF-4D9F-9E4D-2793A3B05516}" destId="{8C30BBC2-52BD-4E39-BD24-08A15D84CDDA}" srcOrd="0" destOrd="0" presId="urn:microsoft.com/office/officeart/2018/2/layout/IconVerticalSolidList"/>
    <dgm:cxn modelId="{99566A0A-381B-4720-9405-388F2BBA69D4}" type="presParOf" srcId="{AE072291-EEEF-4D9F-9E4D-2793A3B05516}" destId="{553A0A5A-07A8-40F3-A685-6A0212640864}" srcOrd="1" destOrd="0" presId="urn:microsoft.com/office/officeart/2018/2/layout/IconVerticalSolidList"/>
    <dgm:cxn modelId="{F574E028-0D15-4E52-94F5-237C29BB0021}" type="presParOf" srcId="{AE072291-EEEF-4D9F-9E4D-2793A3B05516}" destId="{6D010E58-9ADA-4063-9496-D34B602487C4}" srcOrd="2" destOrd="0" presId="urn:microsoft.com/office/officeart/2018/2/layout/IconVerticalSolidList"/>
    <dgm:cxn modelId="{106586C1-AE91-49BE-B758-E7970FAA5625}" type="presParOf" srcId="{AE072291-EEEF-4D9F-9E4D-2793A3B05516}" destId="{174B3FEC-3F17-41C9-83A1-DB4F583E3D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6C82E-46E8-4C2F-B0FA-BF280FFED7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C38D732-68F6-43C8-B5B6-B7DAA31CC0C8}">
      <dgm:prSet/>
      <dgm:spPr/>
      <dgm:t>
        <a:bodyPr/>
        <a:lstStyle/>
        <a:p>
          <a:pPr>
            <a:defRPr cap="all"/>
          </a:pPr>
          <a:r>
            <a:rPr lang="en-US" dirty="0"/>
            <a:t>Learn React Native</a:t>
          </a:r>
        </a:p>
      </dgm:t>
    </dgm:pt>
    <dgm:pt modelId="{B0F3D668-E8C8-4E8D-8039-F03542253189}" type="parTrans" cxnId="{B26C9C40-C5AB-41B7-BC5A-513C0DB683AB}">
      <dgm:prSet/>
      <dgm:spPr/>
      <dgm:t>
        <a:bodyPr/>
        <a:lstStyle/>
        <a:p>
          <a:endParaRPr lang="en-US"/>
        </a:p>
      </dgm:t>
    </dgm:pt>
    <dgm:pt modelId="{7F5448D8-D4C5-46BE-B9BB-6018EE0AFCE1}" type="sibTrans" cxnId="{B26C9C40-C5AB-41B7-BC5A-513C0DB683AB}">
      <dgm:prSet/>
      <dgm:spPr/>
      <dgm:t>
        <a:bodyPr/>
        <a:lstStyle/>
        <a:p>
          <a:endParaRPr lang="en-US"/>
        </a:p>
      </dgm:t>
    </dgm:pt>
    <dgm:pt modelId="{989F6DF7-A459-4DA8-B37D-6358AC2F7909}">
      <dgm:prSet/>
      <dgm:spPr/>
      <dgm:t>
        <a:bodyPr/>
        <a:lstStyle/>
        <a:p>
          <a:pPr>
            <a:defRPr cap="all"/>
          </a:pPr>
          <a:r>
            <a:rPr lang="en-US" dirty="0"/>
            <a:t>Begin implementing basic app navigation structure</a:t>
          </a:r>
        </a:p>
      </dgm:t>
    </dgm:pt>
    <dgm:pt modelId="{6E1DE168-216D-471A-9216-9DC3C6F7E48D}" type="parTrans" cxnId="{876DC90C-D5F3-480C-AC97-39B3A6D96E16}">
      <dgm:prSet/>
      <dgm:spPr/>
      <dgm:t>
        <a:bodyPr/>
        <a:lstStyle/>
        <a:p>
          <a:endParaRPr lang="en-US"/>
        </a:p>
      </dgm:t>
    </dgm:pt>
    <dgm:pt modelId="{82D7E008-6298-44FE-9A87-A577BA590E4B}" type="sibTrans" cxnId="{876DC90C-D5F3-480C-AC97-39B3A6D96E16}">
      <dgm:prSet/>
      <dgm:spPr/>
      <dgm:t>
        <a:bodyPr/>
        <a:lstStyle/>
        <a:p>
          <a:endParaRPr lang="en-US"/>
        </a:p>
      </dgm:t>
    </dgm:pt>
    <dgm:pt modelId="{D04E59F8-D7EA-4320-826C-5BE13D9BD4E4}">
      <dgm:prSet/>
      <dgm:spPr/>
      <dgm:t>
        <a:bodyPr/>
        <a:lstStyle/>
        <a:p>
          <a:pPr>
            <a:defRPr cap="all"/>
          </a:pPr>
          <a:r>
            <a:rPr lang="en-US"/>
            <a:t>Start planning development sprints</a:t>
          </a:r>
        </a:p>
      </dgm:t>
    </dgm:pt>
    <dgm:pt modelId="{74B73547-DDE8-427B-ACF4-705D814F005C}" type="parTrans" cxnId="{DA78CCA1-7665-4A6A-B8B7-84988894C7E4}">
      <dgm:prSet/>
      <dgm:spPr/>
      <dgm:t>
        <a:bodyPr/>
        <a:lstStyle/>
        <a:p>
          <a:endParaRPr lang="en-US"/>
        </a:p>
      </dgm:t>
    </dgm:pt>
    <dgm:pt modelId="{27ADE76D-7416-4CB4-8C07-E476190BE707}" type="sibTrans" cxnId="{DA78CCA1-7665-4A6A-B8B7-84988894C7E4}">
      <dgm:prSet/>
      <dgm:spPr/>
      <dgm:t>
        <a:bodyPr/>
        <a:lstStyle/>
        <a:p>
          <a:endParaRPr lang="en-US"/>
        </a:p>
      </dgm:t>
    </dgm:pt>
    <dgm:pt modelId="{9AF54B35-2C8F-477A-BADA-D9DC9FCDB9C9}">
      <dgm:prSet/>
      <dgm:spPr/>
      <dgm:t>
        <a:bodyPr/>
        <a:lstStyle/>
        <a:p>
          <a:pPr>
            <a:defRPr cap="all"/>
          </a:pPr>
          <a:r>
            <a:rPr lang="en-US"/>
            <a:t>Finalize design elements</a:t>
          </a:r>
        </a:p>
      </dgm:t>
    </dgm:pt>
    <dgm:pt modelId="{2C6FF8BA-940D-4406-B102-03808EEAC67B}" type="parTrans" cxnId="{AD481AA3-2C81-4A52-A50D-1807AF58EF11}">
      <dgm:prSet/>
      <dgm:spPr/>
      <dgm:t>
        <a:bodyPr/>
        <a:lstStyle/>
        <a:p>
          <a:endParaRPr lang="en-US"/>
        </a:p>
      </dgm:t>
    </dgm:pt>
    <dgm:pt modelId="{4B2329FE-5850-44E7-8CF5-28BD38EE75C5}" type="sibTrans" cxnId="{AD481AA3-2C81-4A52-A50D-1807AF58EF11}">
      <dgm:prSet/>
      <dgm:spPr/>
      <dgm:t>
        <a:bodyPr/>
        <a:lstStyle/>
        <a:p>
          <a:endParaRPr lang="en-US"/>
        </a:p>
      </dgm:t>
    </dgm:pt>
    <dgm:pt modelId="{763C0CDA-4109-405F-8FCB-ABB4547B0D9A}" type="pres">
      <dgm:prSet presAssocID="{6486C82E-46E8-4C2F-B0FA-BF280FFED7B1}" presName="root" presStyleCnt="0">
        <dgm:presLayoutVars>
          <dgm:dir/>
          <dgm:resizeHandles val="exact"/>
        </dgm:presLayoutVars>
      </dgm:prSet>
      <dgm:spPr/>
    </dgm:pt>
    <dgm:pt modelId="{5FCEEED1-11E6-43A2-9AF5-AC45EE8CE242}" type="pres">
      <dgm:prSet presAssocID="{FC38D732-68F6-43C8-B5B6-B7DAA31CC0C8}" presName="compNode" presStyleCnt="0"/>
      <dgm:spPr/>
    </dgm:pt>
    <dgm:pt modelId="{B2872139-10E9-4450-AEA6-3385C0DBC144}" type="pres">
      <dgm:prSet presAssocID="{FC38D732-68F6-43C8-B5B6-B7DAA31CC0C8}" presName="iconBgRect" presStyleLbl="bgShp" presStyleIdx="0" presStyleCnt="4" custLinFactX="260746" custLinFactNeighborX="300000" custLinFactNeighborY="-1139"/>
      <dgm:spPr>
        <a:solidFill>
          <a:schemeClr val="tx1"/>
        </a:solidFill>
      </dgm:spPr>
    </dgm:pt>
    <dgm:pt modelId="{0C2320DB-9B56-4E88-A41A-5DA6BD89A309}" type="pres">
      <dgm:prSet presAssocID="{FC38D732-68F6-43C8-B5B6-B7DAA31CC0C8}" presName="iconRect" presStyleLbl="node1" presStyleIdx="0" presStyleCnt="4" custLinFactX="477301" custLinFactNeighborX="500000" custLinFactNeighborY="-19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5FB2F9-6948-41D5-AB42-0D8B53EC30FC}" type="pres">
      <dgm:prSet presAssocID="{FC38D732-68F6-43C8-B5B6-B7DAA31CC0C8}" presName="spaceRect" presStyleCnt="0"/>
      <dgm:spPr/>
    </dgm:pt>
    <dgm:pt modelId="{09A6D685-3DFB-40BC-984B-1E5CE21FF50A}" type="pres">
      <dgm:prSet presAssocID="{FC38D732-68F6-43C8-B5B6-B7DAA31CC0C8}" presName="textRect" presStyleLbl="revTx" presStyleIdx="0" presStyleCnt="4" custLinFactX="142056" custLinFactNeighborX="200000" custLinFactNeighborY="-2279">
        <dgm:presLayoutVars>
          <dgm:chMax val="1"/>
          <dgm:chPref val="1"/>
        </dgm:presLayoutVars>
      </dgm:prSet>
      <dgm:spPr/>
    </dgm:pt>
    <dgm:pt modelId="{DAB50635-797D-4B9C-B317-BF412E08E998}" type="pres">
      <dgm:prSet presAssocID="{7F5448D8-D4C5-46BE-B9BB-6018EE0AFCE1}" presName="sibTrans" presStyleCnt="0"/>
      <dgm:spPr/>
    </dgm:pt>
    <dgm:pt modelId="{1D859ADB-3E5A-4F17-86F1-3B24090A8B38}" type="pres">
      <dgm:prSet presAssocID="{989F6DF7-A459-4DA8-B37D-6358AC2F7909}" presName="compNode" presStyleCnt="0"/>
      <dgm:spPr/>
    </dgm:pt>
    <dgm:pt modelId="{9B2F89FB-DECA-4EEF-9ADC-D133753ECF3F}" type="pres">
      <dgm:prSet presAssocID="{989F6DF7-A459-4DA8-B37D-6358AC2F7909}" presName="iconBgRect" presStyleLbl="bgShp" presStyleIdx="1" presStyleCnt="4"/>
      <dgm:spPr>
        <a:solidFill>
          <a:schemeClr val="tx1"/>
        </a:solidFill>
      </dgm:spPr>
    </dgm:pt>
    <dgm:pt modelId="{25E0E102-489A-45EB-8F7F-CCDB0ECE33FA}" type="pres">
      <dgm:prSet presAssocID="{989F6DF7-A459-4DA8-B37D-6358AC2F79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BDF8149-580F-4A52-B6D7-154C148E8D1C}" type="pres">
      <dgm:prSet presAssocID="{989F6DF7-A459-4DA8-B37D-6358AC2F7909}" presName="spaceRect" presStyleCnt="0"/>
      <dgm:spPr/>
    </dgm:pt>
    <dgm:pt modelId="{0132821E-6F71-47F1-9451-51DB3790E455}" type="pres">
      <dgm:prSet presAssocID="{989F6DF7-A459-4DA8-B37D-6358AC2F7909}" presName="textRect" presStyleLbl="revTx" presStyleIdx="1" presStyleCnt="4">
        <dgm:presLayoutVars>
          <dgm:chMax val="1"/>
          <dgm:chPref val="1"/>
        </dgm:presLayoutVars>
      </dgm:prSet>
      <dgm:spPr/>
    </dgm:pt>
    <dgm:pt modelId="{8F4C0FF8-165E-4DB2-809B-A79A49589293}" type="pres">
      <dgm:prSet presAssocID="{82D7E008-6298-44FE-9A87-A577BA590E4B}" presName="sibTrans" presStyleCnt="0"/>
      <dgm:spPr/>
    </dgm:pt>
    <dgm:pt modelId="{350389F2-9473-4F1B-B62C-867507AB065F}" type="pres">
      <dgm:prSet presAssocID="{D04E59F8-D7EA-4320-826C-5BE13D9BD4E4}" presName="compNode" presStyleCnt="0"/>
      <dgm:spPr/>
    </dgm:pt>
    <dgm:pt modelId="{70914E9C-8C68-424D-8BD1-515FB011E7AB}" type="pres">
      <dgm:prSet presAssocID="{D04E59F8-D7EA-4320-826C-5BE13D9BD4E4}" presName="iconBgRect" presStyleLbl="bgShp" presStyleIdx="2" presStyleCnt="4"/>
      <dgm:spPr>
        <a:solidFill>
          <a:schemeClr val="tx1"/>
        </a:solidFill>
      </dgm:spPr>
    </dgm:pt>
    <dgm:pt modelId="{CD0B09A9-ED3A-4159-8FE3-D3714F14043B}" type="pres">
      <dgm:prSet presAssocID="{D04E59F8-D7EA-4320-826C-5BE13D9BD4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DF03D85C-8406-4E20-BE42-FC7B76A25033}" type="pres">
      <dgm:prSet presAssocID="{D04E59F8-D7EA-4320-826C-5BE13D9BD4E4}" presName="spaceRect" presStyleCnt="0"/>
      <dgm:spPr/>
    </dgm:pt>
    <dgm:pt modelId="{DE7D05EB-28B1-4A8A-B6B8-E088E33E31A5}" type="pres">
      <dgm:prSet presAssocID="{D04E59F8-D7EA-4320-826C-5BE13D9BD4E4}" presName="textRect" presStyleLbl="revTx" presStyleIdx="2" presStyleCnt="4">
        <dgm:presLayoutVars>
          <dgm:chMax val="1"/>
          <dgm:chPref val="1"/>
        </dgm:presLayoutVars>
      </dgm:prSet>
      <dgm:spPr/>
    </dgm:pt>
    <dgm:pt modelId="{AC9B7C11-9AD3-4F3E-9959-A0EFA3D45C1D}" type="pres">
      <dgm:prSet presAssocID="{27ADE76D-7416-4CB4-8C07-E476190BE707}" presName="sibTrans" presStyleCnt="0"/>
      <dgm:spPr/>
    </dgm:pt>
    <dgm:pt modelId="{21A4AE79-145D-4678-A2AD-039BCB3AC9DF}" type="pres">
      <dgm:prSet presAssocID="{9AF54B35-2C8F-477A-BADA-D9DC9FCDB9C9}" presName="compNode" presStyleCnt="0"/>
      <dgm:spPr/>
    </dgm:pt>
    <dgm:pt modelId="{BB7730F7-53D7-4C17-A4B7-1D99347CDA58}" type="pres">
      <dgm:prSet presAssocID="{9AF54B35-2C8F-477A-BADA-D9DC9FCDB9C9}" presName="iconBgRect" presStyleLbl="bgShp" presStyleIdx="3" presStyleCnt="4" custLinFactX="-255619" custLinFactNeighborX="-300000" custLinFactNeighborY="582"/>
      <dgm:spPr>
        <a:solidFill>
          <a:schemeClr val="tx1"/>
        </a:solidFill>
      </dgm:spPr>
    </dgm:pt>
    <dgm:pt modelId="{C776E7EA-EA5F-4C4F-B729-88434D0736BA}" type="pres">
      <dgm:prSet presAssocID="{9AF54B35-2C8F-477A-BADA-D9DC9FCDB9C9}" presName="iconRect" presStyleLbl="node1" presStyleIdx="3" presStyleCnt="4" custLinFactX="-468365" custLinFactNeighborX="-500000" custLinFactNeighborY="101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322800-BA09-4FE0-B275-1E51D58355C5}" type="pres">
      <dgm:prSet presAssocID="{9AF54B35-2C8F-477A-BADA-D9DC9FCDB9C9}" presName="spaceRect" presStyleCnt="0"/>
      <dgm:spPr/>
    </dgm:pt>
    <dgm:pt modelId="{EF0DA997-23DB-4B3A-BE12-5D41F771D5E8}" type="pres">
      <dgm:prSet presAssocID="{9AF54B35-2C8F-477A-BADA-D9DC9FCDB9C9}" presName="textRect" presStyleLbl="revTx" presStyleIdx="3" presStyleCnt="4" custLinFactX="-138928" custLinFactNeighborX="-200000" custLinFactNeighborY="1165">
        <dgm:presLayoutVars>
          <dgm:chMax val="1"/>
          <dgm:chPref val="1"/>
        </dgm:presLayoutVars>
      </dgm:prSet>
      <dgm:spPr/>
    </dgm:pt>
  </dgm:ptLst>
  <dgm:cxnLst>
    <dgm:cxn modelId="{876DC90C-D5F3-480C-AC97-39B3A6D96E16}" srcId="{6486C82E-46E8-4C2F-B0FA-BF280FFED7B1}" destId="{989F6DF7-A459-4DA8-B37D-6358AC2F7909}" srcOrd="1" destOrd="0" parTransId="{6E1DE168-216D-471A-9216-9DC3C6F7E48D}" sibTransId="{82D7E008-6298-44FE-9A87-A577BA590E4B}"/>
    <dgm:cxn modelId="{B26C9C40-C5AB-41B7-BC5A-513C0DB683AB}" srcId="{6486C82E-46E8-4C2F-B0FA-BF280FFED7B1}" destId="{FC38D732-68F6-43C8-B5B6-B7DAA31CC0C8}" srcOrd="0" destOrd="0" parTransId="{B0F3D668-E8C8-4E8D-8039-F03542253189}" sibTransId="{7F5448D8-D4C5-46BE-B9BB-6018EE0AFCE1}"/>
    <dgm:cxn modelId="{49C44A4E-F328-4404-AF55-CF471FE1BF03}" type="presOf" srcId="{6486C82E-46E8-4C2F-B0FA-BF280FFED7B1}" destId="{763C0CDA-4109-405F-8FCB-ABB4547B0D9A}" srcOrd="0" destOrd="0" presId="urn:microsoft.com/office/officeart/2018/5/layout/IconCircleLabelList"/>
    <dgm:cxn modelId="{1AA33283-2A96-443A-A56A-315700D7A63D}" type="presOf" srcId="{FC38D732-68F6-43C8-B5B6-B7DAA31CC0C8}" destId="{09A6D685-3DFB-40BC-984B-1E5CE21FF50A}" srcOrd="0" destOrd="0" presId="urn:microsoft.com/office/officeart/2018/5/layout/IconCircleLabelList"/>
    <dgm:cxn modelId="{DA78CCA1-7665-4A6A-B8B7-84988894C7E4}" srcId="{6486C82E-46E8-4C2F-B0FA-BF280FFED7B1}" destId="{D04E59F8-D7EA-4320-826C-5BE13D9BD4E4}" srcOrd="2" destOrd="0" parTransId="{74B73547-DDE8-427B-ACF4-705D814F005C}" sibTransId="{27ADE76D-7416-4CB4-8C07-E476190BE707}"/>
    <dgm:cxn modelId="{AD481AA3-2C81-4A52-A50D-1807AF58EF11}" srcId="{6486C82E-46E8-4C2F-B0FA-BF280FFED7B1}" destId="{9AF54B35-2C8F-477A-BADA-D9DC9FCDB9C9}" srcOrd="3" destOrd="0" parTransId="{2C6FF8BA-940D-4406-B102-03808EEAC67B}" sibTransId="{4B2329FE-5850-44E7-8CF5-28BD38EE75C5}"/>
    <dgm:cxn modelId="{5CF6B0AB-FF54-4D1A-8CB3-2B64597B4702}" type="presOf" srcId="{9AF54B35-2C8F-477A-BADA-D9DC9FCDB9C9}" destId="{EF0DA997-23DB-4B3A-BE12-5D41F771D5E8}" srcOrd="0" destOrd="0" presId="urn:microsoft.com/office/officeart/2018/5/layout/IconCircleLabelList"/>
    <dgm:cxn modelId="{42C0CEB2-A900-4110-ADCE-DB259813E9D2}" type="presOf" srcId="{989F6DF7-A459-4DA8-B37D-6358AC2F7909}" destId="{0132821E-6F71-47F1-9451-51DB3790E455}" srcOrd="0" destOrd="0" presId="urn:microsoft.com/office/officeart/2018/5/layout/IconCircleLabelList"/>
    <dgm:cxn modelId="{5545A1D3-F5A7-4D7D-9525-D0DF6781A9C4}" type="presOf" srcId="{D04E59F8-D7EA-4320-826C-5BE13D9BD4E4}" destId="{DE7D05EB-28B1-4A8A-B6B8-E088E33E31A5}" srcOrd="0" destOrd="0" presId="urn:microsoft.com/office/officeart/2018/5/layout/IconCircleLabelList"/>
    <dgm:cxn modelId="{3FD3CE3C-1874-413D-B3F6-C125F3A3CD92}" type="presParOf" srcId="{763C0CDA-4109-405F-8FCB-ABB4547B0D9A}" destId="{5FCEEED1-11E6-43A2-9AF5-AC45EE8CE242}" srcOrd="0" destOrd="0" presId="urn:microsoft.com/office/officeart/2018/5/layout/IconCircleLabelList"/>
    <dgm:cxn modelId="{4B24612C-1693-4C38-BA79-C41A78AB16F8}" type="presParOf" srcId="{5FCEEED1-11E6-43A2-9AF5-AC45EE8CE242}" destId="{B2872139-10E9-4450-AEA6-3385C0DBC144}" srcOrd="0" destOrd="0" presId="urn:microsoft.com/office/officeart/2018/5/layout/IconCircleLabelList"/>
    <dgm:cxn modelId="{A3AA6970-5B71-4888-BEB0-4721F9FF8F09}" type="presParOf" srcId="{5FCEEED1-11E6-43A2-9AF5-AC45EE8CE242}" destId="{0C2320DB-9B56-4E88-A41A-5DA6BD89A309}" srcOrd="1" destOrd="0" presId="urn:microsoft.com/office/officeart/2018/5/layout/IconCircleLabelList"/>
    <dgm:cxn modelId="{C41F40F4-132D-425A-A052-BD703DCEBC7F}" type="presParOf" srcId="{5FCEEED1-11E6-43A2-9AF5-AC45EE8CE242}" destId="{6E5FB2F9-6948-41D5-AB42-0D8B53EC30FC}" srcOrd="2" destOrd="0" presId="urn:microsoft.com/office/officeart/2018/5/layout/IconCircleLabelList"/>
    <dgm:cxn modelId="{1CA1A0A0-B05B-439A-A2F3-39634BB56C55}" type="presParOf" srcId="{5FCEEED1-11E6-43A2-9AF5-AC45EE8CE242}" destId="{09A6D685-3DFB-40BC-984B-1E5CE21FF50A}" srcOrd="3" destOrd="0" presId="urn:microsoft.com/office/officeart/2018/5/layout/IconCircleLabelList"/>
    <dgm:cxn modelId="{C8D0CFDA-0BE3-49B4-8C08-409CA846A6DC}" type="presParOf" srcId="{763C0CDA-4109-405F-8FCB-ABB4547B0D9A}" destId="{DAB50635-797D-4B9C-B317-BF412E08E998}" srcOrd="1" destOrd="0" presId="urn:microsoft.com/office/officeart/2018/5/layout/IconCircleLabelList"/>
    <dgm:cxn modelId="{9762233F-B9CA-442C-BA5A-ED3F2456641B}" type="presParOf" srcId="{763C0CDA-4109-405F-8FCB-ABB4547B0D9A}" destId="{1D859ADB-3E5A-4F17-86F1-3B24090A8B38}" srcOrd="2" destOrd="0" presId="urn:microsoft.com/office/officeart/2018/5/layout/IconCircleLabelList"/>
    <dgm:cxn modelId="{6B412EA4-ABA5-45EE-9048-62DF09A09D5F}" type="presParOf" srcId="{1D859ADB-3E5A-4F17-86F1-3B24090A8B38}" destId="{9B2F89FB-DECA-4EEF-9ADC-D133753ECF3F}" srcOrd="0" destOrd="0" presId="urn:microsoft.com/office/officeart/2018/5/layout/IconCircleLabelList"/>
    <dgm:cxn modelId="{BD26BA5F-32A9-411D-BFFD-3A9BC4963ECB}" type="presParOf" srcId="{1D859ADB-3E5A-4F17-86F1-3B24090A8B38}" destId="{25E0E102-489A-45EB-8F7F-CCDB0ECE33FA}" srcOrd="1" destOrd="0" presId="urn:microsoft.com/office/officeart/2018/5/layout/IconCircleLabelList"/>
    <dgm:cxn modelId="{86A9B8F8-CDB8-4293-AF23-012140789A63}" type="presParOf" srcId="{1D859ADB-3E5A-4F17-86F1-3B24090A8B38}" destId="{6BDF8149-580F-4A52-B6D7-154C148E8D1C}" srcOrd="2" destOrd="0" presId="urn:microsoft.com/office/officeart/2018/5/layout/IconCircleLabelList"/>
    <dgm:cxn modelId="{490070E7-6961-4C1F-B58E-4A89254C0635}" type="presParOf" srcId="{1D859ADB-3E5A-4F17-86F1-3B24090A8B38}" destId="{0132821E-6F71-47F1-9451-51DB3790E455}" srcOrd="3" destOrd="0" presId="urn:microsoft.com/office/officeart/2018/5/layout/IconCircleLabelList"/>
    <dgm:cxn modelId="{613F4C38-76FD-47DA-8B82-0D922F451D58}" type="presParOf" srcId="{763C0CDA-4109-405F-8FCB-ABB4547B0D9A}" destId="{8F4C0FF8-165E-4DB2-809B-A79A49589293}" srcOrd="3" destOrd="0" presId="urn:microsoft.com/office/officeart/2018/5/layout/IconCircleLabelList"/>
    <dgm:cxn modelId="{B0827820-E7A5-46C9-864E-028BDA73A835}" type="presParOf" srcId="{763C0CDA-4109-405F-8FCB-ABB4547B0D9A}" destId="{350389F2-9473-4F1B-B62C-867507AB065F}" srcOrd="4" destOrd="0" presId="urn:microsoft.com/office/officeart/2018/5/layout/IconCircleLabelList"/>
    <dgm:cxn modelId="{D17D327F-880B-46CC-8472-D7CB7E45EA08}" type="presParOf" srcId="{350389F2-9473-4F1B-B62C-867507AB065F}" destId="{70914E9C-8C68-424D-8BD1-515FB011E7AB}" srcOrd="0" destOrd="0" presId="urn:microsoft.com/office/officeart/2018/5/layout/IconCircleLabelList"/>
    <dgm:cxn modelId="{35BDA609-3D38-4800-9288-F7289C2E134A}" type="presParOf" srcId="{350389F2-9473-4F1B-B62C-867507AB065F}" destId="{CD0B09A9-ED3A-4159-8FE3-D3714F14043B}" srcOrd="1" destOrd="0" presId="urn:microsoft.com/office/officeart/2018/5/layout/IconCircleLabelList"/>
    <dgm:cxn modelId="{E1ECD2DF-9800-4253-AF30-31561E5A7E68}" type="presParOf" srcId="{350389F2-9473-4F1B-B62C-867507AB065F}" destId="{DF03D85C-8406-4E20-BE42-FC7B76A25033}" srcOrd="2" destOrd="0" presId="urn:microsoft.com/office/officeart/2018/5/layout/IconCircleLabelList"/>
    <dgm:cxn modelId="{8CDA432C-BA7E-4FCD-BEDA-7C7A42A3D1D5}" type="presParOf" srcId="{350389F2-9473-4F1B-B62C-867507AB065F}" destId="{DE7D05EB-28B1-4A8A-B6B8-E088E33E31A5}" srcOrd="3" destOrd="0" presId="urn:microsoft.com/office/officeart/2018/5/layout/IconCircleLabelList"/>
    <dgm:cxn modelId="{4078E20F-DB51-4EDF-A816-6ADF8849143B}" type="presParOf" srcId="{763C0CDA-4109-405F-8FCB-ABB4547B0D9A}" destId="{AC9B7C11-9AD3-4F3E-9959-A0EFA3D45C1D}" srcOrd="5" destOrd="0" presId="urn:microsoft.com/office/officeart/2018/5/layout/IconCircleLabelList"/>
    <dgm:cxn modelId="{EA95B514-6502-410F-B6D1-09D321F43364}" type="presParOf" srcId="{763C0CDA-4109-405F-8FCB-ABB4547B0D9A}" destId="{21A4AE79-145D-4678-A2AD-039BCB3AC9DF}" srcOrd="6" destOrd="0" presId="urn:microsoft.com/office/officeart/2018/5/layout/IconCircleLabelList"/>
    <dgm:cxn modelId="{D4A50AD3-1D76-4522-A918-4F3E53E04950}" type="presParOf" srcId="{21A4AE79-145D-4678-A2AD-039BCB3AC9DF}" destId="{BB7730F7-53D7-4C17-A4B7-1D99347CDA58}" srcOrd="0" destOrd="0" presId="urn:microsoft.com/office/officeart/2018/5/layout/IconCircleLabelList"/>
    <dgm:cxn modelId="{78EA54A3-B8DA-4A3D-8886-16B6C33ACE9C}" type="presParOf" srcId="{21A4AE79-145D-4678-A2AD-039BCB3AC9DF}" destId="{C776E7EA-EA5F-4C4F-B729-88434D0736BA}" srcOrd="1" destOrd="0" presId="urn:microsoft.com/office/officeart/2018/5/layout/IconCircleLabelList"/>
    <dgm:cxn modelId="{04C101AC-E390-420B-B046-B8E6601FC6B1}" type="presParOf" srcId="{21A4AE79-145D-4678-A2AD-039BCB3AC9DF}" destId="{CB322800-BA09-4FE0-B275-1E51D58355C5}" srcOrd="2" destOrd="0" presId="urn:microsoft.com/office/officeart/2018/5/layout/IconCircleLabelList"/>
    <dgm:cxn modelId="{9A56ECE9-8FF9-4FE5-92F0-AD22CC5EA29A}" type="presParOf" srcId="{21A4AE79-145D-4678-A2AD-039BCB3AC9DF}" destId="{EF0DA997-23DB-4B3A-BE12-5D41F771D5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6550-0F20-4C6D-BB07-35A63806FF66}">
      <dsp:nvSpPr>
        <dsp:cNvPr id="0" name=""/>
        <dsp:cNvSpPr/>
      </dsp:nvSpPr>
      <dsp:spPr>
        <a:xfrm>
          <a:off x="0" y="582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ADC10-13F0-4481-BDFD-5EED3217C745}">
      <dsp:nvSpPr>
        <dsp:cNvPr id="0" name=""/>
        <dsp:cNvSpPr/>
      </dsp:nvSpPr>
      <dsp:spPr>
        <a:xfrm>
          <a:off x="147916" y="110602"/>
          <a:ext cx="268938" cy="268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50915-FAFF-4B72-96EA-B1D6B6052088}">
      <dsp:nvSpPr>
        <dsp:cNvPr id="0" name=""/>
        <dsp:cNvSpPr/>
      </dsp:nvSpPr>
      <dsp:spPr>
        <a:xfrm>
          <a:off x="564771" y="582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Multi-platform Mobile Application</a:t>
          </a:r>
        </a:p>
      </dsp:txBody>
      <dsp:txXfrm>
        <a:off x="564771" y="582"/>
        <a:ext cx="5625687" cy="488979"/>
      </dsp:txXfrm>
    </dsp:sp>
    <dsp:sp modelId="{D95077A2-5E65-474C-9C8E-563008C73B54}">
      <dsp:nvSpPr>
        <dsp:cNvPr id="0" name=""/>
        <dsp:cNvSpPr/>
      </dsp:nvSpPr>
      <dsp:spPr>
        <a:xfrm>
          <a:off x="0" y="611806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AD335-2720-425F-B260-AC4515CCD162}">
      <dsp:nvSpPr>
        <dsp:cNvPr id="0" name=""/>
        <dsp:cNvSpPr/>
      </dsp:nvSpPr>
      <dsp:spPr>
        <a:xfrm>
          <a:off x="147916" y="721826"/>
          <a:ext cx="268938" cy="268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EF9EA-568C-43BD-A44E-A3354AD8097E}">
      <dsp:nvSpPr>
        <dsp:cNvPr id="0" name=""/>
        <dsp:cNvSpPr/>
      </dsp:nvSpPr>
      <dsp:spPr>
        <a:xfrm>
          <a:off x="564771" y="611806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Interactive Interface for Configuring boat layout</a:t>
          </a:r>
        </a:p>
      </dsp:txBody>
      <dsp:txXfrm>
        <a:off x="564771" y="611806"/>
        <a:ext cx="5625687" cy="488979"/>
      </dsp:txXfrm>
    </dsp:sp>
    <dsp:sp modelId="{7293FAB8-3D82-450C-B521-476ADB72EF9E}">
      <dsp:nvSpPr>
        <dsp:cNvPr id="0" name=""/>
        <dsp:cNvSpPr/>
      </dsp:nvSpPr>
      <dsp:spPr>
        <a:xfrm>
          <a:off x="0" y="1223030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8B2F0-800B-414D-B4FE-925BB4B8CF5F}">
      <dsp:nvSpPr>
        <dsp:cNvPr id="0" name=""/>
        <dsp:cNvSpPr/>
      </dsp:nvSpPr>
      <dsp:spPr>
        <a:xfrm>
          <a:off x="147916" y="1333050"/>
          <a:ext cx="268938" cy="268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F00FC-6E06-47AF-AA99-079EE8490580}">
      <dsp:nvSpPr>
        <dsp:cNvPr id="0" name=""/>
        <dsp:cNvSpPr/>
      </dsp:nvSpPr>
      <dsp:spPr>
        <a:xfrm>
          <a:off x="564771" y="1223030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Route tracking using Maps</a:t>
          </a:r>
          <a:endParaRPr lang="en-US" sz="1600" kern="1200"/>
        </a:p>
      </dsp:txBody>
      <dsp:txXfrm>
        <a:off x="564771" y="1223030"/>
        <a:ext cx="5625687" cy="488979"/>
      </dsp:txXfrm>
    </dsp:sp>
    <dsp:sp modelId="{0EF65316-ACA3-4458-B4DA-3434878C491C}">
      <dsp:nvSpPr>
        <dsp:cNvPr id="0" name=""/>
        <dsp:cNvSpPr/>
      </dsp:nvSpPr>
      <dsp:spPr>
        <a:xfrm>
          <a:off x="0" y="1834254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A099C-9920-4E69-80BD-78E8AB3B6768}">
      <dsp:nvSpPr>
        <dsp:cNvPr id="0" name=""/>
        <dsp:cNvSpPr/>
      </dsp:nvSpPr>
      <dsp:spPr>
        <a:xfrm>
          <a:off x="147916" y="1944275"/>
          <a:ext cx="268938" cy="268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11B9D-4969-41DA-B20E-1B099632DA5F}">
      <dsp:nvSpPr>
        <dsp:cNvPr id="0" name=""/>
        <dsp:cNvSpPr/>
      </dsp:nvSpPr>
      <dsp:spPr>
        <a:xfrm>
          <a:off x="564771" y="1834254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Reviewing Past Routes</a:t>
          </a:r>
          <a:endParaRPr lang="en-US" sz="1600" kern="1200"/>
        </a:p>
      </dsp:txBody>
      <dsp:txXfrm>
        <a:off x="564771" y="1834254"/>
        <a:ext cx="5625687" cy="488979"/>
      </dsp:txXfrm>
    </dsp:sp>
    <dsp:sp modelId="{3F723639-9582-422F-A97F-C1BE2EE3796F}">
      <dsp:nvSpPr>
        <dsp:cNvPr id="0" name=""/>
        <dsp:cNvSpPr/>
      </dsp:nvSpPr>
      <dsp:spPr>
        <a:xfrm>
          <a:off x="0" y="2445478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C257-B07C-4D32-B51F-75F04E0918B1}">
      <dsp:nvSpPr>
        <dsp:cNvPr id="0" name=""/>
        <dsp:cNvSpPr/>
      </dsp:nvSpPr>
      <dsp:spPr>
        <a:xfrm>
          <a:off x="147916" y="2555499"/>
          <a:ext cx="268938" cy="2689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F5333-FD70-4040-887B-12F7AF390BAE}">
      <dsp:nvSpPr>
        <dsp:cNvPr id="0" name=""/>
        <dsp:cNvSpPr/>
      </dsp:nvSpPr>
      <dsp:spPr>
        <a:xfrm>
          <a:off x="564771" y="2445478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Team Management Features</a:t>
          </a:r>
          <a:endParaRPr lang="en-US" sz="1600" kern="1200"/>
        </a:p>
      </dsp:txBody>
      <dsp:txXfrm>
        <a:off x="564771" y="2445478"/>
        <a:ext cx="5625687" cy="488979"/>
      </dsp:txXfrm>
    </dsp:sp>
    <dsp:sp modelId="{6D685F0A-5B36-4E3D-924D-7DB8204F27A4}">
      <dsp:nvSpPr>
        <dsp:cNvPr id="0" name=""/>
        <dsp:cNvSpPr/>
      </dsp:nvSpPr>
      <dsp:spPr>
        <a:xfrm>
          <a:off x="0" y="3056703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80728-5D0E-4BDE-B412-7CA074B0AE3F}">
      <dsp:nvSpPr>
        <dsp:cNvPr id="0" name=""/>
        <dsp:cNvSpPr/>
      </dsp:nvSpPr>
      <dsp:spPr>
        <a:xfrm>
          <a:off x="147916" y="3166723"/>
          <a:ext cx="268938" cy="2689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4A1C9-EAD6-41F6-9BB6-45EBD2B072A8}">
      <dsp:nvSpPr>
        <dsp:cNvPr id="0" name=""/>
        <dsp:cNvSpPr/>
      </dsp:nvSpPr>
      <dsp:spPr>
        <a:xfrm>
          <a:off x="564771" y="3056703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Analytics Tracking </a:t>
          </a:r>
          <a:endParaRPr lang="en-US" sz="1600" kern="1200"/>
        </a:p>
      </dsp:txBody>
      <dsp:txXfrm>
        <a:off x="564771" y="3056703"/>
        <a:ext cx="5625687" cy="488979"/>
      </dsp:txXfrm>
    </dsp:sp>
    <dsp:sp modelId="{318F6877-F962-4B72-9BA0-7DA4C271EA28}">
      <dsp:nvSpPr>
        <dsp:cNvPr id="0" name=""/>
        <dsp:cNvSpPr/>
      </dsp:nvSpPr>
      <dsp:spPr>
        <a:xfrm>
          <a:off x="0" y="3667927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A5C46-6DCD-4485-92B3-F03BD704097A}">
      <dsp:nvSpPr>
        <dsp:cNvPr id="0" name=""/>
        <dsp:cNvSpPr/>
      </dsp:nvSpPr>
      <dsp:spPr>
        <a:xfrm>
          <a:off x="147916" y="3777947"/>
          <a:ext cx="268938" cy="26893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7640-0587-44AC-BE5A-2C374EC89E4D}">
      <dsp:nvSpPr>
        <dsp:cNvPr id="0" name=""/>
        <dsp:cNvSpPr/>
      </dsp:nvSpPr>
      <dsp:spPr>
        <a:xfrm>
          <a:off x="564771" y="3667927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Communication between team members</a:t>
          </a:r>
          <a:endParaRPr lang="en-US" sz="1600" kern="1200"/>
        </a:p>
      </dsp:txBody>
      <dsp:txXfrm>
        <a:off x="564771" y="3667927"/>
        <a:ext cx="5625687" cy="488979"/>
      </dsp:txXfrm>
    </dsp:sp>
    <dsp:sp modelId="{E8B84305-38D9-432E-ABB9-FBFBBF28B45F}">
      <dsp:nvSpPr>
        <dsp:cNvPr id="0" name=""/>
        <dsp:cNvSpPr/>
      </dsp:nvSpPr>
      <dsp:spPr>
        <a:xfrm>
          <a:off x="0" y="4279151"/>
          <a:ext cx="6190459" cy="48897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A974B-27D0-4F5E-BDAE-3F7C60FD6064}">
      <dsp:nvSpPr>
        <dsp:cNvPr id="0" name=""/>
        <dsp:cNvSpPr/>
      </dsp:nvSpPr>
      <dsp:spPr>
        <a:xfrm>
          <a:off x="147916" y="4389171"/>
          <a:ext cx="268938" cy="26893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429F-B19C-4A89-ACCC-7AF479A0B21F}">
      <dsp:nvSpPr>
        <dsp:cNvPr id="0" name=""/>
        <dsp:cNvSpPr/>
      </dsp:nvSpPr>
      <dsp:spPr>
        <a:xfrm>
          <a:off x="564771" y="4279151"/>
          <a:ext cx="5625687" cy="488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0" tIns="51750" rIns="51750" bIns="517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Information stored locally on device</a:t>
          </a:r>
          <a:endParaRPr lang="en-US" sz="1600" kern="1200"/>
        </a:p>
      </dsp:txBody>
      <dsp:txXfrm>
        <a:off x="564771" y="4279151"/>
        <a:ext cx="5625687" cy="488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C75B1-8657-41AC-8A30-BE97FECFFCC9}">
      <dsp:nvSpPr>
        <dsp:cNvPr id="0" name=""/>
        <dsp:cNvSpPr/>
      </dsp:nvSpPr>
      <dsp:spPr>
        <a:xfrm>
          <a:off x="0" y="3725"/>
          <a:ext cx="6190459" cy="79354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8C94D-EA82-44B3-AD40-5EFD863D6C0D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089DC-506A-410D-965E-ABA5F73398AA}">
      <dsp:nvSpPr>
        <dsp:cNvPr id="0" name=""/>
        <dsp:cNvSpPr/>
      </dsp:nvSpPr>
      <dsp:spPr>
        <a:xfrm>
          <a:off x="916542" y="372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Platforms Beyond Mobile Application</a:t>
          </a:r>
        </a:p>
      </dsp:txBody>
      <dsp:txXfrm>
        <a:off x="916542" y="3725"/>
        <a:ext cx="5273916" cy="793543"/>
      </dsp:txXfrm>
    </dsp:sp>
    <dsp:sp modelId="{81E78EE5-29DB-4B99-8C3C-9B64B89D9659}">
      <dsp:nvSpPr>
        <dsp:cNvPr id="0" name=""/>
        <dsp:cNvSpPr/>
      </dsp:nvSpPr>
      <dsp:spPr>
        <a:xfrm>
          <a:off x="0" y="995655"/>
          <a:ext cx="6190459" cy="79354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58E4E-A014-4680-A175-6CE5694F4B81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33DB7-E7AC-480D-AD6F-860CD2E896F6}">
      <dsp:nvSpPr>
        <dsp:cNvPr id="0" name=""/>
        <dsp:cNvSpPr/>
      </dsp:nvSpPr>
      <dsp:spPr>
        <a:xfrm>
          <a:off x="916542" y="995655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Application</a:t>
          </a:r>
        </a:p>
      </dsp:txBody>
      <dsp:txXfrm>
        <a:off x="916542" y="995655"/>
        <a:ext cx="5273916" cy="793543"/>
      </dsp:txXfrm>
    </dsp:sp>
    <dsp:sp modelId="{DDC4061A-F139-4DB3-B9F2-35A906D2D229}">
      <dsp:nvSpPr>
        <dsp:cNvPr id="0" name=""/>
        <dsp:cNvSpPr/>
      </dsp:nvSpPr>
      <dsp:spPr>
        <a:xfrm>
          <a:off x="0" y="1987584"/>
          <a:ext cx="6190459" cy="79354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A93F5-9C31-4F4D-8774-809854B71A53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9584D-90CA-432E-BD28-5C3D4F580DE4}">
      <dsp:nvSpPr>
        <dsp:cNvPr id="0" name=""/>
        <dsp:cNvSpPr/>
      </dsp:nvSpPr>
      <dsp:spPr>
        <a:xfrm>
          <a:off x="916542" y="198758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Online interactivities/ capabilities</a:t>
          </a:r>
        </a:p>
      </dsp:txBody>
      <dsp:txXfrm>
        <a:off x="916542" y="1987584"/>
        <a:ext cx="5273916" cy="793543"/>
      </dsp:txXfrm>
    </dsp:sp>
    <dsp:sp modelId="{87B5D740-B845-4A8F-8C4D-DCC8CDF4BC02}">
      <dsp:nvSpPr>
        <dsp:cNvPr id="0" name=""/>
        <dsp:cNvSpPr/>
      </dsp:nvSpPr>
      <dsp:spPr>
        <a:xfrm>
          <a:off x="0" y="2979514"/>
          <a:ext cx="6190459" cy="79354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83A21-3727-4CDD-AFD5-9204DCB0AAF6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7C61-1302-4F27-94C1-70CA15F18454}">
      <dsp:nvSpPr>
        <dsp:cNvPr id="0" name=""/>
        <dsp:cNvSpPr/>
      </dsp:nvSpPr>
      <dsp:spPr>
        <a:xfrm>
          <a:off x="916542" y="2979514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navigation or search on map</a:t>
          </a:r>
        </a:p>
      </dsp:txBody>
      <dsp:txXfrm>
        <a:off x="916542" y="2979514"/>
        <a:ext cx="5273916" cy="793543"/>
      </dsp:txXfrm>
    </dsp:sp>
    <dsp:sp modelId="{8C30BBC2-52BD-4E39-BD24-08A15D84CDDA}">
      <dsp:nvSpPr>
        <dsp:cNvPr id="0" name=""/>
        <dsp:cNvSpPr/>
      </dsp:nvSpPr>
      <dsp:spPr>
        <a:xfrm>
          <a:off x="0" y="3971443"/>
          <a:ext cx="6190459" cy="79354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A0A5A-07A8-40F3-A685-6A0212640864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B3FEC-3F17-41C9-83A1-DB4F583E3D38}">
      <dsp:nvSpPr>
        <dsp:cNvPr id="0" name=""/>
        <dsp:cNvSpPr/>
      </dsp:nvSpPr>
      <dsp:spPr>
        <a:xfrm>
          <a:off x="916542" y="3971443"/>
          <a:ext cx="5273916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Individual Analytics (Only tracking boat as a whole)</a:t>
          </a:r>
        </a:p>
      </dsp:txBody>
      <dsp:txXfrm>
        <a:off x="916542" y="3971443"/>
        <a:ext cx="5273916" cy="793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72139-10E9-4450-AEA6-3385C0DBC144}">
      <dsp:nvSpPr>
        <dsp:cNvPr id="0" name=""/>
        <dsp:cNvSpPr/>
      </dsp:nvSpPr>
      <dsp:spPr>
        <a:xfrm>
          <a:off x="8608506" y="704948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320DB-9B56-4E88-A41A-5DA6BD89A309}">
      <dsp:nvSpPr>
        <dsp:cNvPr id="0" name=""/>
        <dsp:cNvSpPr/>
      </dsp:nvSpPr>
      <dsp:spPr>
        <a:xfrm>
          <a:off x="8915804" y="1012256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6D685-3DFB-40BC-984B-1E5CE21FF50A}">
      <dsp:nvSpPr>
        <dsp:cNvPr id="0" name=""/>
        <dsp:cNvSpPr/>
      </dsp:nvSpPr>
      <dsp:spPr>
        <a:xfrm>
          <a:off x="8147592" y="2595982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Learn React Native</a:t>
          </a:r>
        </a:p>
      </dsp:txBody>
      <dsp:txXfrm>
        <a:off x="8147592" y="2595982"/>
        <a:ext cx="2363774" cy="720000"/>
      </dsp:txXfrm>
    </dsp:sp>
    <dsp:sp modelId="{9B2F89FB-DECA-4EEF-9ADC-D133753ECF3F}">
      <dsp:nvSpPr>
        <dsp:cNvPr id="0" name=""/>
        <dsp:cNvSpPr/>
      </dsp:nvSpPr>
      <dsp:spPr>
        <a:xfrm>
          <a:off x="3300530" y="721371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E102-489A-45EB-8F7F-CCDB0ECE33FA}">
      <dsp:nvSpPr>
        <dsp:cNvPr id="0" name=""/>
        <dsp:cNvSpPr/>
      </dsp:nvSpPr>
      <dsp:spPr>
        <a:xfrm>
          <a:off x="3607821" y="1028662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2821E-6F71-47F1-9451-51DB3790E455}">
      <dsp:nvSpPr>
        <dsp:cNvPr id="0" name=""/>
        <dsp:cNvSpPr/>
      </dsp:nvSpPr>
      <dsp:spPr>
        <a:xfrm>
          <a:off x="2839594" y="2612391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Begin implementing basic app navigation structure</a:t>
          </a:r>
        </a:p>
      </dsp:txBody>
      <dsp:txXfrm>
        <a:off x="2839594" y="2612391"/>
        <a:ext cx="2363774" cy="720000"/>
      </dsp:txXfrm>
    </dsp:sp>
    <dsp:sp modelId="{70914E9C-8C68-424D-8BD1-515FB011E7AB}">
      <dsp:nvSpPr>
        <dsp:cNvPr id="0" name=""/>
        <dsp:cNvSpPr/>
      </dsp:nvSpPr>
      <dsp:spPr>
        <a:xfrm>
          <a:off x="6077965" y="721371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09A9-ED3A-4159-8FE3-D3714F14043B}">
      <dsp:nvSpPr>
        <dsp:cNvPr id="0" name=""/>
        <dsp:cNvSpPr/>
      </dsp:nvSpPr>
      <dsp:spPr>
        <a:xfrm>
          <a:off x="6385256" y="1028662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05EB-28B1-4A8A-B6B8-E088E33E31A5}">
      <dsp:nvSpPr>
        <dsp:cNvPr id="0" name=""/>
        <dsp:cNvSpPr/>
      </dsp:nvSpPr>
      <dsp:spPr>
        <a:xfrm>
          <a:off x="5617029" y="2612391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Start planning development sprints</a:t>
          </a:r>
        </a:p>
      </dsp:txBody>
      <dsp:txXfrm>
        <a:off x="5617029" y="2612391"/>
        <a:ext cx="2363774" cy="720000"/>
      </dsp:txXfrm>
    </dsp:sp>
    <dsp:sp modelId="{BB7730F7-53D7-4C17-A4B7-1D99347CDA58}">
      <dsp:nvSpPr>
        <dsp:cNvPr id="0" name=""/>
        <dsp:cNvSpPr/>
      </dsp:nvSpPr>
      <dsp:spPr>
        <a:xfrm>
          <a:off x="843916" y="729763"/>
          <a:ext cx="1441902" cy="1441902"/>
        </a:xfrm>
        <a:prstGeom prst="ellipse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6E7EA-EA5F-4C4F-B729-88434D0736BA}">
      <dsp:nvSpPr>
        <dsp:cNvPr id="0" name=""/>
        <dsp:cNvSpPr/>
      </dsp:nvSpPr>
      <dsp:spPr>
        <a:xfrm>
          <a:off x="1151203" y="103705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DA997-23DB-4B3A-BE12-5D41F771D5E8}">
      <dsp:nvSpPr>
        <dsp:cNvPr id="0" name=""/>
        <dsp:cNvSpPr/>
      </dsp:nvSpPr>
      <dsp:spPr>
        <a:xfrm>
          <a:off x="382970" y="2620779"/>
          <a:ext cx="23637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Finalize design elements</a:t>
          </a:r>
        </a:p>
      </dsp:txBody>
      <dsp:txXfrm>
        <a:off x="382970" y="2620779"/>
        <a:ext cx="23637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B0CB6-34C2-42B8-ACEE-7F420202D286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B994-902E-44AA-AED4-B3F226F39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47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26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809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64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4018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357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6461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111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924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041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294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808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160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9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1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089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887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8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C169-951E-4A49-BA61-2D87E9B9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28" y="174692"/>
            <a:ext cx="11681422" cy="2357967"/>
          </a:xfrm>
        </p:spPr>
        <p:txBody>
          <a:bodyPr>
            <a:norm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train your Dragon Boat</a:t>
            </a:r>
            <a:endParaRPr lang="en-C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44D7-BDFE-495B-81F2-5E26BDFE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24" y="2971799"/>
            <a:ext cx="7075487" cy="2357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Arsalan Farooqui – Project Manager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Giuseppe Ragusa – Scrum Master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Andrew Cobb – Software Architect </a:t>
            </a:r>
          </a:p>
        </p:txBody>
      </p:sp>
    </p:spTree>
    <p:extLst>
      <p:ext uri="{BB962C8B-B14F-4D97-AF65-F5344CB8AC3E}">
        <p14:creationId xmlns:p14="http://schemas.microsoft.com/office/powerpoint/2010/main" val="403156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A8FD600-4275-44A7-833D-2BDCB4E8F5C3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Google Maps API: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Industry standard for managing maps on mobile devices.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Well-documented and friendly environment,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Familiar interface and design for end user</a:t>
            </a:r>
          </a:p>
        </p:txBody>
      </p:sp>
    </p:spTree>
    <p:extLst>
      <p:ext uri="{BB962C8B-B14F-4D97-AF65-F5344CB8AC3E}">
        <p14:creationId xmlns:p14="http://schemas.microsoft.com/office/powerpoint/2010/main" val="202074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E45A69-E727-46E3-B850-C0BD63D2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2" y="109538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Next Steps</a:t>
            </a:r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FFCA4E80-61E6-4BCA-837F-DE3AF3D5F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840320"/>
              </p:ext>
            </p:extLst>
          </p:nvPr>
        </p:nvGraphicFramePr>
        <p:xfrm>
          <a:off x="420160" y="1566861"/>
          <a:ext cx="10820399" cy="405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A8A82F-9C86-464D-BDB3-4B8D026D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CA" sz="5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FA9B0E-13CC-42B2-BCFB-63A9B9BF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Project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Project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Technical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Next Steps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D8694-8F99-4649-98FA-5FF65CC4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Description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8265791-83AF-4FDC-AB6A-9497069C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Mobile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Allows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team 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layout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Viewing performance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Features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GPS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Automated calculations for boat balancing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iOS and Android Support</a:t>
            </a:r>
          </a:p>
        </p:txBody>
      </p:sp>
    </p:spTree>
    <p:extLst>
      <p:ext uri="{BB962C8B-B14F-4D97-AF65-F5344CB8AC3E}">
        <p14:creationId xmlns:p14="http://schemas.microsoft.com/office/powerpoint/2010/main" val="122361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3059A53B-62DC-4DF2-8E12-FAD5D8AF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9128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 Scope</a:t>
            </a:r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203577D6-4D9D-48AB-A812-9E933601A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6317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9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C9D6407D-5C24-4A59-BEDB-99B6169A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501" y="941424"/>
            <a:ext cx="3668544" cy="9128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Out of Scope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7343C1AD-02FE-4C0F-B57F-B55CB5161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767265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9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CCACF5-1D29-48A7-B8D8-D1885B71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2675466"/>
            <a:ext cx="10898188" cy="150706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Demo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24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Requirements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FD180D9-EFC6-4EEA-B2A0-1C74314645A3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Mobile Environment: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 Most suitable for outdoor activity due to limited setup.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Small scale application, fits within scale of mobile applications.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Increasing trends of mobile applications and functions of smartphones</a:t>
            </a:r>
          </a:p>
        </p:txBody>
      </p:sp>
    </p:spTree>
    <p:extLst>
      <p:ext uri="{BB962C8B-B14F-4D97-AF65-F5344CB8AC3E}">
        <p14:creationId xmlns:p14="http://schemas.microsoft.com/office/powerpoint/2010/main" val="232348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Requirements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79F8EF-0261-4AB1-BC36-02160DB7680A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React Native: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Offers cross compatibility with Android and iOS, </a:t>
            </a: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Renders platform native code, allowing for APIs such as Google Maps</a:t>
            </a:r>
          </a:p>
        </p:txBody>
      </p:sp>
    </p:spTree>
    <p:extLst>
      <p:ext uri="{BB962C8B-B14F-4D97-AF65-F5344CB8AC3E}">
        <p14:creationId xmlns:p14="http://schemas.microsoft.com/office/powerpoint/2010/main" val="229879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21C5-86F5-436A-A9BB-2BD03DF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Requirements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A04D881-8A8D-420A-A1B4-CA35748B6673}"/>
              </a:ext>
            </a:extLst>
          </p:cNvPr>
          <p:cNvSpPr/>
          <p:nvPr/>
        </p:nvSpPr>
        <p:spPr>
          <a:xfrm>
            <a:off x="4979962" y="685799"/>
            <a:ext cx="6288260" cy="489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dirty="0"/>
              <a:t>SQLite Database: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Removes need for external server, since data is not required to be served through cloud, more cost productive and efficient.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Runs natively on mobile phones for easy cross-platform accessibility.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dirty="0"/>
              <a:t>SQL language is familiar to the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2475387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Slice</vt:lpstr>
      <vt:lpstr>How to train your Dragon Boat</vt:lpstr>
      <vt:lpstr>Contents</vt:lpstr>
      <vt:lpstr>Project Description</vt:lpstr>
      <vt:lpstr>In Scope</vt:lpstr>
      <vt:lpstr>Out of Scope</vt:lpstr>
      <vt:lpstr>Project Demo</vt:lpstr>
      <vt:lpstr>Technical Requirements</vt:lpstr>
      <vt:lpstr>Technical Requirements</vt:lpstr>
      <vt:lpstr>Technical Requirements</vt:lpstr>
      <vt:lpstr>Technical Requirements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train your Dragon Boat</dc:title>
  <dc:creator>Andrew Cobb</dc:creator>
  <cp:lastModifiedBy>Andrew Cobb</cp:lastModifiedBy>
  <cp:revision>2</cp:revision>
  <dcterms:created xsi:type="dcterms:W3CDTF">2019-11-27T17:23:48Z</dcterms:created>
  <dcterms:modified xsi:type="dcterms:W3CDTF">2019-11-27T17:35:30Z</dcterms:modified>
</cp:coreProperties>
</file>