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5B2-8E98-4673-8D0B-A0CD0427E8A6}" type="datetimeFigureOut">
              <a:rPr lang="en-CA" smtClean="0"/>
              <a:t>2020-03-02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73FE-59D9-409A-9523-428D7D4C4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13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5B2-8E98-4673-8D0B-A0CD0427E8A6}" type="datetimeFigureOut">
              <a:rPr lang="en-CA" smtClean="0"/>
              <a:t>2020-03-02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73FE-59D9-409A-9523-428D7D4C4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96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5B2-8E98-4673-8D0B-A0CD0427E8A6}" type="datetimeFigureOut">
              <a:rPr lang="en-CA" smtClean="0"/>
              <a:t>2020-03-02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73FE-59D9-409A-9523-428D7D4C4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824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5B2-8E98-4673-8D0B-A0CD0427E8A6}" type="datetimeFigureOut">
              <a:rPr lang="en-CA" smtClean="0"/>
              <a:t>2020-03-02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73FE-59D9-409A-9523-428D7D4C4263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08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5B2-8E98-4673-8D0B-A0CD0427E8A6}" type="datetimeFigureOut">
              <a:rPr lang="en-CA" smtClean="0"/>
              <a:t>2020-03-02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73FE-59D9-409A-9523-428D7D4C4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6089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5B2-8E98-4673-8D0B-A0CD0427E8A6}" type="datetimeFigureOut">
              <a:rPr lang="en-CA" smtClean="0"/>
              <a:t>2020-03-02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73FE-59D9-409A-9523-428D7D4C4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3118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5B2-8E98-4673-8D0B-A0CD0427E8A6}" type="datetimeFigureOut">
              <a:rPr lang="en-CA" smtClean="0"/>
              <a:t>2020-03-02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73FE-59D9-409A-9523-428D7D4C4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221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5B2-8E98-4673-8D0B-A0CD0427E8A6}" type="datetimeFigureOut">
              <a:rPr lang="en-CA" smtClean="0"/>
              <a:t>2020-03-02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73FE-59D9-409A-9523-428D7D4C4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059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5B2-8E98-4673-8D0B-A0CD0427E8A6}" type="datetimeFigureOut">
              <a:rPr lang="en-CA" smtClean="0"/>
              <a:t>2020-03-02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73FE-59D9-409A-9523-428D7D4C4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950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3348-558B-467E-976D-B59C8822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E52F-4FF3-4F22-A4A1-26BFA2FA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A890-1142-44D7-A0A0-3493849B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5B2-8E98-4673-8D0B-A0CD0427E8A6}" type="datetimeFigureOut">
              <a:rPr lang="en-CA" smtClean="0"/>
              <a:t>2020-03-02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EC44-E87B-4FBF-998D-1F13362C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FD886-E3AC-4AB3-ACBB-44221919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73FE-59D9-409A-9523-428D7D4C4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44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5B2-8E98-4673-8D0B-A0CD0427E8A6}" type="datetimeFigureOut">
              <a:rPr lang="en-CA" smtClean="0"/>
              <a:t>2020-03-02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73FE-59D9-409A-9523-428D7D4C4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17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5B2-8E98-4673-8D0B-A0CD0427E8A6}" type="datetimeFigureOut">
              <a:rPr lang="en-CA" smtClean="0"/>
              <a:t>2020-03-02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73FE-59D9-409A-9523-428D7D4C4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97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5B2-8E98-4673-8D0B-A0CD0427E8A6}" type="datetimeFigureOut">
              <a:rPr lang="en-CA" smtClean="0"/>
              <a:t>2020-03-02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73FE-59D9-409A-9523-428D7D4C4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39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5B2-8E98-4673-8D0B-A0CD0427E8A6}" type="datetimeFigureOut">
              <a:rPr lang="en-CA" smtClean="0"/>
              <a:t>2020-03-02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73FE-59D9-409A-9523-428D7D4C4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93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5B2-8E98-4673-8D0B-A0CD0427E8A6}" type="datetimeFigureOut">
              <a:rPr lang="en-CA" smtClean="0"/>
              <a:t>2020-03-02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73FE-59D9-409A-9523-428D7D4C4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19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5B2-8E98-4673-8D0B-A0CD0427E8A6}" type="datetimeFigureOut">
              <a:rPr lang="en-CA" smtClean="0"/>
              <a:t>2020-03-02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73FE-59D9-409A-9523-428D7D4C4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88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5B2-8E98-4673-8D0B-A0CD0427E8A6}" type="datetimeFigureOut">
              <a:rPr lang="en-CA" smtClean="0"/>
              <a:t>2020-03-02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73FE-59D9-409A-9523-428D7D4C4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0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5B2-8E98-4673-8D0B-A0CD0427E8A6}" type="datetimeFigureOut">
              <a:rPr lang="en-CA" smtClean="0"/>
              <a:t>2020-03-02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73FE-59D9-409A-9523-428D7D4C4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33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AFA55B2-8E98-4673-8D0B-A0CD0427E8A6}" type="datetimeFigureOut">
              <a:rPr lang="en-CA" smtClean="0"/>
              <a:t>2020-03-02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D4573FE-59D9-409A-9523-428D7D4C4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16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56FC-A3B6-41A1-B47E-B8DD3BECF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808162"/>
          </a:xfrm>
        </p:spPr>
        <p:txBody>
          <a:bodyPr/>
          <a:lstStyle/>
          <a:p>
            <a:r>
              <a:rPr lang="en-US" b="1"/>
              <a:t>How to Train Your Dragon Boat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E39DA-66A3-4B95-8EEE-88A46DFD7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2059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/>
              <a:t>Status Report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Technical Solution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Demonstration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/>
              <a:t>Difficulties we faced.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970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52E2-5D7B-4631-8013-846917BC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930D-65D4-42CA-A60A-3FEFF32C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28"/>
            <a:ext cx="10515600" cy="47508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Overall status: </a:t>
            </a:r>
            <a:r>
              <a:rPr lang="en-US" b="1" dirty="0">
                <a:solidFill>
                  <a:srgbClr val="FFC000"/>
                </a:solidFill>
              </a:rPr>
              <a:t>Yellow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Tasks Completed:</a:t>
            </a:r>
          </a:p>
          <a:p>
            <a:pPr marL="0" indent="0">
              <a:buNone/>
            </a:pPr>
            <a:r>
              <a:rPr lang="en-US" dirty="0"/>
              <a:t> - Overall database structure including tables, and data fields</a:t>
            </a:r>
          </a:p>
          <a:p>
            <a:pPr marL="0" indent="0">
              <a:buNone/>
            </a:pPr>
            <a:r>
              <a:rPr lang="en-US" dirty="0"/>
              <a:t> - manipulating (adding, deleting, editing) of database data</a:t>
            </a:r>
          </a:p>
          <a:p>
            <a:pPr marL="0" indent="0">
              <a:buNone/>
            </a:pPr>
            <a:r>
              <a:rPr lang="en-US" dirty="0"/>
              <a:t> - front end classes with </a:t>
            </a:r>
            <a:r>
              <a:rPr lang="en-US" dirty="0" err="1"/>
              <a:t>DataBase</a:t>
            </a:r>
            <a:r>
              <a:rPr lang="en-US" dirty="0"/>
              <a:t> queries and teammate CRUD interface </a:t>
            </a:r>
          </a:p>
          <a:p>
            <a:pPr marL="0" indent="0">
              <a:buNone/>
            </a:pPr>
            <a:r>
              <a:rPr lang="en-US" b="1" dirty="0"/>
              <a:t>Tasks Not Completed:</a:t>
            </a:r>
          </a:p>
          <a:p>
            <a:pPr marL="0" indent="0">
              <a:buNone/>
            </a:pPr>
            <a:r>
              <a:rPr lang="en-US" dirty="0"/>
              <a:t> - CRUD interface for layouts</a:t>
            </a:r>
          </a:p>
          <a:p>
            <a:pPr marL="0" indent="0">
              <a:buNone/>
            </a:pPr>
            <a:r>
              <a:rPr lang="en-US" dirty="0"/>
              <a:t> - implementation or progress on Google Maps API </a:t>
            </a:r>
          </a:p>
          <a:p>
            <a:pPr marL="0" indent="0">
              <a:buNone/>
            </a:pPr>
            <a:r>
              <a:rPr lang="en-US" b="1" dirty="0"/>
              <a:t>Milestones Met: </a:t>
            </a:r>
          </a:p>
          <a:p>
            <a:pPr>
              <a:buFontTx/>
              <a:buChar char="-"/>
            </a:pPr>
            <a:r>
              <a:rPr lang="en-US" dirty="0"/>
              <a:t>functionality of database CRUD operations </a:t>
            </a:r>
          </a:p>
          <a:p>
            <a:pPr marL="0" indent="0">
              <a:buNone/>
            </a:pPr>
            <a:r>
              <a:rPr lang="en-US" b="1" dirty="0"/>
              <a:t>Milestones not Met:</a:t>
            </a:r>
          </a:p>
          <a:p>
            <a:pPr marL="0" indent="0">
              <a:buNone/>
            </a:pPr>
            <a:r>
              <a:rPr lang="en-US" dirty="0"/>
              <a:t> - Implement Google Maps API and Position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745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BC88-EDBA-45F2-ACCC-255F5264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Stack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FE62-B986-4EF2-9673-35581B5AF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Targeting Android and iOS</a:t>
            </a:r>
          </a:p>
          <a:p>
            <a:r>
              <a:rPr lang="en-US" dirty="0"/>
              <a:t>SQLite – Local DB</a:t>
            </a:r>
          </a:p>
          <a:p>
            <a:pPr lvl="1"/>
            <a:r>
              <a:rPr lang="en-US" dirty="0"/>
              <a:t>Custom framework</a:t>
            </a:r>
          </a:p>
          <a:p>
            <a:r>
              <a:rPr lang="en-US" dirty="0"/>
              <a:t>React Native</a:t>
            </a:r>
          </a:p>
          <a:p>
            <a:r>
              <a:rPr lang="en-US" dirty="0"/>
              <a:t>Google Maps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Java Script and Type Script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301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E53F-CE19-4474-BC12-FAA4D466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85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3FF4-D17D-4564-ADA1-A1690CF3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2149850"/>
          </a:xfrm>
        </p:spPr>
        <p:txBody>
          <a:bodyPr/>
          <a:lstStyle/>
          <a:p>
            <a:r>
              <a:rPr lang="en-US" dirty="0"/>
              <a:t>Struggles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701B-5D59-4292-9393-10C97859E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Dev Environments</a:t>
            </a:r>
          </a:p>
          <a:p>
            <a:r>
              <a:rPr lang="en-US" dirty="0"/>
              <a:t>DB – Cross platform initialization</a:t>
            </a:r>
          </a:p>
          <a:p>
            <a:r>
              <a:rPr lang="en-US" dirty="0"/>
              <a:t>Learning React </a:t>
            </a:r>
          </a:p>
          <a:p>
            <a:r>
              <a:rPr lang="en-CA" dirty="0"/>
              <a:t>Memory and Performance</a:t>
            </a:r>
          </a:p>
          <a:p>
            <a:r>
              <a:rPr lang="en-CA" dirty="0"/>
              <a:t>Navigation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418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310</TotalTime>
  <Words>140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How to Train Your Dragon Boat</vt:lpstr>
      <vt:lpstr>Status</vt:lpstr>
      <vt:lpstr>Technical Stack</vt:lpstr>
      <vt:lpstr>Demo</vt:lpstr>
      <vt:lpstr>Struggles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Train Your Dragon Boat</dc:title>
  <dc:creator>Andrew Cobb</dc:creator>
  <cp:lastModifiedBy>Andrew Cobb</cp:lastModifiedBy>
  <cp:revision>7</cp:revision>
  <dcterms:created xsi:type="dcterms:W3CDTF">2020-03-02T17:11:21Z</dcterms:created>
  <dcterms:modified xsi:type="dcterms:W3CDTF">2020-03-03T00:37:07Z</dcterms:modified>
</cp:coreProperties>
</file>