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7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56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5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4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7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6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2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32F5A0-9A7E-4942-AABF-B51E69EB3E5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5AAA2BD-9281-4A6F-A497-B7782EB4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3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1DC5-2387-4F57-A2E1-9A20BAA0D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951" y="1246837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How To Train Your Dragon Boat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B4ED5-CFCC-41F4-A010-AFEB16317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066" y="3036711"/>
            <a:ext cx="9144000" cy="605641"/>
          </a:xfrm>
        </p:spPr>
        <p:txBody>
          <a:bodyPr/>
          <a:lstStyle/>
          <a:p>
            <a:pPr algn="ctr"/>
            <a:r>
              <a:rPr lang="en-US" dirty="0"/>
              <a:t>Team Members: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78C86-C44D-40D0-B089-DD2674575DA6}"/>
              </a:ext>
            </a:extLst>
          </p:cNvPr>
          <p:cNvSpPr txBox="1"/>
          <p:nvPr/>
        </p:nvSpPr>
        <p:spPr>
          <a:xfrm>
            <a:off x="4222044" y="3969674"/>
            <a:ext cx="372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Giuseppe Ragusa: </a:t>
            </a:r>
            <a:r>
              <a:rPr lang="en-US" dirty="0" err="1"/>
              <a:t>Scurm</a:t>
            </a:r>
            <a:r>
              <a:rPr lang="en-US" dirty="0"/>
              <a:t> Master</a:t>
            </a:r>
          </a:p>
          <a:p>
            <a:pPr algn="ctr"/>
            <a:r>
              <a:rPr lang="en-US" dirty="0"/>
              <a:t>Andrew B. Cobb: Head Programmer</a:t>
            </a:r>
          </a:p>
          <a:p>
            <a:pPr algn="ctr"/>
            <a:r>
              <a:rPr lang="en-US" dirty="0"/>
              <a:t>Arsalan Farooqui: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387669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480C-9169-48FA-B4D0-CC03CD7A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94342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B5E6-AAA6-4DBC-83B4-8F3DB27D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  <a:p>
            <a:r>
              <a:rPr lang="en-US" dirty="0"/>
              <a:t>Allows for </a:t>
            </a:r>
          </a:p>
          <a:p>
            <a:pPr lvl="1"/>
            <a:r>
              <a:rPr lang="en-US" dirty="0"/>
              <a:t>team management </a:t>
            </a:r>
          </a:p>
          <a:p>
            <a:pPr lvl="1"/>
            <a:r>
              <a:rPr lang="en-US" dirty="0"/>
              <a:t>layout simulations </a:t>
            </a:r>
          </a:p>
          <a:p>
            <a:pPr lvl="1"/>
            <a:r>
              <a:rPr lang="en-US" dirty="0"/>
              <a:t>Viewing performance analytics</a:t>
            </a:r>
          </a:p>
          <a:p>
            <a:r>
              <a:rPr lang="en-US" dirty="0"/>
              <a:t>Features include:</a:t>
            </a:r>
          </a:p>
          <a:p>
            <a:pPr lvl="1"/>
            <a:r>
              <a:rPr lang="en-US" dirty="0"/>
              <a:t>GPS tracking</a:t>
            </a:r>
          </a:p>
          <a:p>
            <a:pPr lvl="1"/>
            <a:r>
              <a:rPr lang="en-US" dirty="0"/>
              <a:t>Automated calculations for boat balancing</a:t>
            </a:r>
          </a:p>
          <a:p>
            <a:pPr lvl="1"/>
            <a:r>
              <a:rPr lang="en-US" dirty="0"/>
              <a:t>iOS and Android Support</a:t>
            </a:r>
          </a:p>
        </p:txBody>
      </p:sp>
    </p:spTree>
    <p:extLst>
      <p:ext uri="{BB962C8B-B14F-4D97-AF65-F5344CB8AC3E}">
        <p14:creationId xmlns:p14="http://schemas.microsoft.com/office/powerpoint/2010/main" val="33699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6BF9-ED3C-408E-9F95-15DC5AE0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3DEB-6202-4EE5-B5BD-8814F6799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05296" cy="4351338"/>
          </a:xfrm>
        </p:spPr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Balancing Dragon Boats Manually is an inefficient task</a:t>
            </a:r>
          </a:p>
          <a:p>
            <a:pPr lvl="1"/>
            <a:r>
              <a:rPr lang="en-US" dirty="0"/>
              <a:t>Traditional method of measuring performance is Ineffective</a:t>
            </a:r>
          </a:p>
          <a:p>
            <a:pPr lvl="1"/>
            <a:r>
              <a:rPr lang="en-US" dirty="0"/>
              <a:t>No centralized platform for managing team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A3C13-E94E-4A33-A558-E9DD50427646}"/>
              </a:ext>
            </a:extLst>
          </p:cNvPr>
          <p:cNvSpPr txBox="1"/>
          <p:nvPr/>
        </p:nvSpPr>
        <p:spPr>
          <a:xfrm>
            <a:off x="6643868" y="1825625"/>
            <a:ext cx="4201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How To Train Your Dragon Boat App!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125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A210-4EE6-4377-A2B8-3A175E3A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37" y="213817"/>
            <a:ext cx="10515600" cy="1325563"/>
          </a:xfrm>
        </p:spPr>
        <p:txBody>
          <a:bodyPr/>
          <a:lstStyle/>
          <a:p>
            <a:r>
              <a:rPr lang="en-US" dirty="0"/>
              <a:t>High Level Requirements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718BCC-75BE-439B-967F-29773740E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65259"/>
              </p:ext>
            </p:extLst>
          </p:nvPr>
        </p:nvGraphicFramePr>
        <p:xfrm>
          <a:off x="398072" y="1539380"/>
          <a:ext cx="11395855" cy="49534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701980">
                  <a:extLst>
                    <a:ext uri="{9D8B030D-6E8A-4147-A177-3AD203B41FA5}">
                      <a16:colId xmlns:a16="http://schemas.microsoft.com/office/drawing/2014/main" val="1819654845"/>
                    </a:ext>
                  </a:extLst>
                </a:gridCol>
                <a:gridCol w="7693875">
                  <a:extLst>
                    <a:ext uri="{9D8B030D-6E8A-4147-A177-3AD203B41FA5}">
                      <a16:colId xmlns:a16="http://schemas.microsoft.com/office/drawing/2014/main" val="3467708453"/>
                    </a:ext>
                  </a:extLst>
                </a:gridCol>
              </a:tblGrid>
              <a:tr h="6758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Information Flows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Description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8102704"/>
                  </a:ext>
                </a:extLst>
              </a:tr>
              <a:tr h="675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Create teams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Manger selects who will be on the team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47555"/>
                  </a:ext>
                </a:extLst>
              </a:tr>
              <a:tr h="8307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Balances boat</a:t>
                      </a:r>
                      <a:endParaRPr lang="en-US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App reports the position of team members to the boat is balanced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2798633"/>
                  </a:ext>
                </a:extLst>
              </a:tr>
              <a:tr h="8307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Team Statistics</a:t>
                      </a:r>
                      <a:endParaRPr lang="en-US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App reports speed vs time graph and show route of boat after race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2680215"/>
                  </a:ext>
                </a:extLst>
              </a:tr>
              <a:tr h="675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Report performance</a:t>
                      </a:r>
                      <a:endParaRPr lang="en-US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Live report of current speed and position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3491923"/>
                  </a:ext>
                </a:extLst>
              </a:tr>
              <a:tr h="41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Start Race</a:t>
                      </a:r>
                      <a:endParaRPr lang="en-US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Crew signifies start of race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112294"/>
                  </a:ext>
                </a:extLst>
              </a:tr>
              <a:tr h="41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90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922B-153D-4234-A18D-BD79D4B1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0EF61C-651D-4C68-A3D8-D2009A45F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521504"/>
              </p:ext>
            </p:extLst>
          </p:nvPr>
        </p:nvGraphicFramePr>
        <p:xfrm>
          <a:off x="6096000" y="939978"/>
          <a:ext cx="4951601" cy="51819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951601">
                  <a:extLst>
                    <a:ext uri="{9D8B030D-6E8A-4147-A177-3AD203B41FA5}">
                      <a16:colId xmlns:a16="http://schemas.microsoft.com/office/drawing/2014/main" val="2336481912"/>
                    </a:ext>
                  </a:extLst>
                </a:gridCol>
              </a:tblGrid>
              <a:tr h="3051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Deliverable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260014"/>
                  </a:ext>
                </a:extLst>
              </a:tr>
              <a:tr h="8391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An Interactive GUI displaying team members and available positions on the boat layout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524214"/>
                  </a:ext>
                </a:extLst>
              </a:tr>
              <a:tr h="559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 Tab providing details on the current boat layout as the members are being assigned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170112"/>
                  </a:ext>
                </a:extLst>
              </a:tr>
              <a:tr h="559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An option to save the current layout and to load previously saved layouts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6302324"/>
                  </a:ext>
                </a:extLst>
              </a:tr>
              <a:tr h="559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 map indicating the position and location of the boat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531717"/>
                  </a:ext>
                </a:extLst>
              </a:tr>
              <a:tr h="559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An option to track the route that the boat is currently taking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4314394"/>
                  </a:ext>
                </a:extLst>
              </a:tr>
              <a:tr h="8391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The ability to save the current route the boat recently took, and load previous routes.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691979"/>
                  </a:ext>
                </a:extLst>
              </a:tr>
              <a:tr h="559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A tab displaying information regarding the boat’s performance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2337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01BFEF-26EE-45F0-A179-F5EB94244047}"/>
              </a:ext>
            </a:extLst>
          </p:cNvPr>
          <p:cNvSpPr txBox="1"/>
          <p:nvPr/>
        </p:nvSpPr>
        <p:spPr>
          <a:xfrm>
            <a:off x="838199" y="1690688"/>
            <a:ext cx="41504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Arsalan Farooqui - Project Manager, in charge of over all project vision, detailing requirements and working with the GBC Dragon Boat Team to analysis needs.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Giuseppe Ragusa - Scrum Master, in charge of keeping track of progress of the team, setting short term goals and making sure sprints are completed on time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Andrew B. Cobb - Head Programmer, in charge of application design and implementation, ensuring coding standards are maintained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2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81C5-210A-45BE-93CB-45541F4D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EF32-D886-44D6-9252-20F58CDB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9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00F8-BBD8-4607-998B-A76C5135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333" y="0"/>
            <a:ext cx="1655178" cy="607147"/>
          </a:xfrm>
        </p:spPr>
        <p:txBody>
          <a:bodyPr>
            <a:normAutofit fontScale="90000"/>
          </a:bodyPr>
          <a:lstStyle/>
          <a:p>
            <a:r>
              <a:rPr lang="en-US" dirty="0"/>
              <a:t>Tasks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AE6738-385B-4D1A-B416-34B38D556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643281"/>
              </p:ext>
            </p:extLst>
          </p:nvPr>
        </p:nvGraphicFramePr>
        <p:xfrm>
          <a:off x="1887231" y="607155"/>
          <a:ext cx="8417537" cy="6250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4583">
                  <a:extLst>
                    <a:ext uri="{9D8B030D-6E8A-4147-A177-3AD203B41FA5}">
                      <a16:colId xmlns:a16="http://schemas.microsoft.com/office/drawing/2014/main" val="1586489510"/>
                    </a:ext>
                  </a:extLst>
                </a:gridCol>
                <a:gridCol w="2822954">
                  <a:extLst>
                    <a:ext uri="{9D8B030D-6E8A-4147-A177-3AD203B41FA5}">
                      <a16:colId xmlns:a16="http://schemas.microsoft.com/office/drawing/2014/main" val="592421690"/>
                    </a:ext>
                  </a:extLst>
                </a:gridCol>
              </a:tblGrid>
              <a:tr h="212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Sprint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Tasks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 anchor="b"/>
                </a:tc>
                <a:extLst>
                  <a:ext uri="{0D108BD9-81ED-4DB2-BD59-A6C34878D82A}">
                    <a16:rowId xmlns:a16="http://schemas.microsoft.com/office/drawing/2014/main" val="3761816934"/>
                  </a:ext>
                </a:extLst>
              </a:tr>
              <a:tr h="2415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Sprint 1: Wireframes and Diagrams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Database Design and 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1810950956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UML Diagrams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1036325164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Design in App Navigation Structure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3437555052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Estimated Duration: 6-7 days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Designing Application Screen Wireframes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301148128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Sprint 2: Framework and Language Training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Studying Further on Node.js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3754415087"/>
                  </a:ext>
                </a:extLst>
              </a:tr>
              <a:tr h="231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Estimated Duration: 6-7 days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Leaning React and React Native Library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1955892947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Sprint 3: Database Design, Model Creation and Navigation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Designing and Creating Database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2412223061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Creating Folder Heirarchy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3140489634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Create Models and Class Structures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489405356"/>
                  </a:ext>
                </a:extLst>
              </a:tr>
              <a:tr h="1932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Implement Basic Navigation Structure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1073335681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Estimated Duration: 7 days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Test Navigation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3261726509"/>
                  </a:ext>
                </a:extLst>
              </a:tr>
              <a:tr h="2222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Sprint 4: Creation of Home Screen and Boat Layout Screen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Create Home Screen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2713084828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Create Layout Screen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4067667909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Create Boat Layout Screen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2402424225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Estimated Duration: 4-5 days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Test Layout Screen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128557454"/>
                  </a:ext>
                </a:extLst>
              </a:tr>
              <a:tr h="2608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Sprint 5: Implementation of Boat Layout and Creation of Boat Member Screen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Implement Boat Layout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1868592519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Test Boat Layout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2856025411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Create People Screen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1201104076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Create Add Person Screen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2322542419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Estimated Duration: 6-7 days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Test Person Screen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1552342959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Sprint 6: Implementation and Creation of Ready Screen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Create Ready Screen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1651424654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Implement Google Maps API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3705670494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Implement Stop Watch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1848498982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Implement Creating Graphs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1633695662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Estimated Duration: 6-7 days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Test Ready Screen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2604876406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Sprint 7: Creation and Implementation of Analytics Screen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Create Analytics Screen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3876347914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Implement Viewing Graphs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699024292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>
                          <a:effectLst/>
                        </a:rPr>
                        <a:t>Estimated Duration: 3-4 days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>
                          <a:effectLst/>
                        </a:rPr>
                        <a:t>Test Analytics Screen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725" marR="6725" marT="6725" marB="0"/>
                </a:tc>
                <a:extLst>
                  <a:ext uri="{0D108BD9-81ED-4DB2-BD59-A6C34878D82A}">
                    <a16:rowId xmlns:a16="http://schemas.microsoft.com/office/drawing/2014/main" val="4206991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1071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82</TotalTime>
  <Words>522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Symbol</vt:lpstr>
      <vt:lpstr>Times New Roman</vt:lpstr>
      <vt:lpstr>Trebuchet MS</vt:lpstr>
      <vt:lpstr>Depth</vt:lpstr>
      <vt:lpstr>How To Train Your Dragon Boat</vt:lpstr>
      <vt:lpstr>Description</vt:lpstr>
      <vt:lpstr>Project Vision</vt:lpstr>
      <vt:lpstr>High Level Requirements</vt:lpstr>
      <vt:lpstr>Project Plan</vt:lpstr>
      <vt:lpstr>Team Charter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Train Your Dragon Boat</dc:title>
  <dc:creator>Joey Ragusa</dc:creator>
  <cp:lastModifiedBy>Joey Ragusa</cp:lastModifiedBy>
  <cp:revision>8</cp:revision>
  <dcterms:created xsi:type="dcterms:W3CDTF">2019-10-08T16:42:50Z</dcterms:created>
  <dcterms:modified xsi:type="dcterms:W3CDTF">2019-10-08T18:04:54Z</dcterms:modified>
</cp:coreProperties>
</file>