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4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0632-8710-47D5-8E96-0F9ED666AFD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B800-4776-4EC0-83D3-6A73B8FA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C9B-552A-439C-938D-7A0C6B86D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Train Your Dragon Boat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BA4C-7216-46FE-8DDB-50A276057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Andrew Cobb</a:t>
            </a:r>
          </a:p>
          <a:p>
            <a:r>
              <a:rPr lang="en-US" dirty="0"/>
              <a:t>Giuseppe Ragusa</a:t>
            </a:r>
          </a:p>
          <a:p>
            <a:r>
              <a:rPr lang="en-US" dirty="0"/>
              <a:t>Arsalan Farooqui</a:t>
            </a:r>
          </a:p>
          <a:p>
            <a:r>
              <a:rPr lang="en-US" dirty="0"/>
              <a:t>Nga Le</a:t>
            </a:r>
          </a:p>
        </p:txBody>
      </p:sp>
    </p:spTree>
    <p:extLst>
      <p:ext uri="{BB962C8B-B14F-4D97-AF65-F5344CB8AC3E}">
        <p14:creationId xmlns:p14="http://schemas.microsoft.com/office/powerpoint/2010/main" val="19959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7BA0-3B6B-46E6-9ABD-BD705F52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1073-6C3F-4CAA-9A59-E42E441F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7777"/>
            <a:ext cx="9905999" cy="4043424"/>
          </a:xfrm>
        </p:spPr>
        <p:txBody>
          <a:bodyPr/>
          <a:lstStyle/>
          <a:p>
            <a:r>
              <a:rPr lang="en-US" dirty="0"/>
              <a:t>To create a mobile application meant to assist the George Brown College Dragon Boat Team</a:t>
            </a:r>
          </a:p>
          <a:p>
            <a:r>
              <a:rPr lang="en-US" dirty="0"/>
              <a:t>To design a User Interface containing CRUD operations that allow for the management of Dragon Boat Team members, and layouts</a:t>
            </a:r>
          </a:p>
          <a:p>
            <a:r>
              <a:rPr lang="en-US" dirty="0"/>
              <a:t>To allow the tracking and recording of position and analytics such as speed or distance.</a:t>
            </a:r>
          </a:p>
          <a:p>
            <a:r>
              <a:rPr lang="en-US" dirty="0"/>
              <a:t>To view to recorded analytics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41255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1D80-9145-43F4-AE17-17355D66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C589-D67C-4D2D-B632-C1BF5C65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2E0-A77F-4784-B47C-5BC9FA71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6C9-076A-4A8B-A598-238A6714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478"/>
            <a:ext cx="9905999" cy="4089723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Google Maps API</a:t>
            </a:r>
          </a:p>
          <a:p>
            <a:r>
              <a:rPr lang="en-US" dirty="0"/>
              <a:t>Android / iOS mobile environment</a:t>
            </a:r>
          </a:p>
        </p:txBody>
      </p:sp>
    </p:spTree>
    <p:extLst>
      <p:ext uri="{BB962C8B-B14F-4D97-AF65-F5344CB8AC3E}">
        <p14:creationId xmlns:p14="http://schemas.microsoft.com/office/powerpoint/2010/main" val="40490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B2E7-A4B2-4EBA-A40C-3367E771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FA89-75D9-4515-9A84-DE282A13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Challenges:</a:t>
            </a:r>
          </a:p>
          <a:p>
            <a:pPr>
              <a:buFontTx/>
              <a:buChar char="-"/>
            </a:pPr>
            <a:r>
              <a:rPr lang="en-US" dirty="0"/>
              <a:t>Constant Development issues with IDE emulators</a:t>
            </a:r>
          </a:p>
          <a:p>
            <a:pPr>
              <a:buFontTx/>
              <a:buChar char="-"/>
            </a:pPr>
            <a:r>
              <a:rPr lang="en-US" dirty="0"/>
              <a:t>Disorganization during quarantine</a:t>
            </a:r>
          </a:p>
          <a:p>
            <a:pPr>
              <a:buFontTx/>
              <a:buChar char="-"/>
            </a:pPr>
            <a:r>
              <a:rPr lang="en-US" dirty="0"/>
              <a:t>Timing</a:t>
            </a:r>
          </a:p>
          <a:p>
            <a:pPr>
              <a:buFontTx/>
              <a:buChar char="-"/>
            </a:pPr>
            <a:r>
              <a:rPr lang="en-US" dirty="0"/>
              <a:t>Cross Platform Development (Android Development more straight forward)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66514-9469-4392-B89C-B121C808B20B}"/>
              </a:ext>
            </a:extLst>
          </p:cNvPr>
          <p:cNvSpPr txBox="1"/>
          <p:nvPr/>
        </p:nvSpPr>
        <p:spPr>
          <a:xfrm>
            <a:off x="6265334" y="2297641"/>
            <a:ext cx="5136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Lessons Learned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Be prepared to deal with IDE technical issues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Always prepare for any risk, no matter how unlikely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Do not underestimate development time and scope</a:t>
            </a:r>
          </a:p>
        </p:txBody>
      </p:sp>
    </p:spTree>
    <p:extLst>
      <p:ext uri="{BB962C8B-B14F-4D97-AF65-F5344CB8AC3E}">
        <p14:creationId xmlns:p14="http://schemas.microsoft.com/office/powerpoint/2010/main" val="5976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E7A1-A509-4203-BD3E-FC60ECBE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563D-CC18-448E-B07E-4C76C14E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10226498" cy="4083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</TotalTime>
  <Words>147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How To Train Your Dragon Boat</vt:lpstr>
      <vt:lpstr>Project Goals</vt:lpstr>
      <vt:lpstr>Project Demonstration</vt:lpstr>
      <vt:lpstr>Technologies Used</vt:lpstr>
      <vt:lpstr>ConClusions</vt:lpstr>
      <vt:lpstr>Conclusions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Joey Ragusa</cp:lastModifiedBy>
  <cp:revision>4</cp:revision>
  <dcterms:created xsi:type="dcterms:W3CDTF">2020-04-06T13:36:07Z</dcterms:created>
  <dcterms:modified xsi:type="dcterms:W3CDTF">2020-04-06T16:27:12Z</dcterms:modified>
</cp:coreProperties>
</file>