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5" r:id="rId6"/>
    <p:sldId id="261" r:id="rId7"/>
    <p:sldId id="262" r:id="rId8"/>
    <p:sldId id="267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6C82E-46E8-4C2F-B0FA-BF280FFED7B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C38D732-68F6-43C8-B5B6-B7DAA31CC0C8}">
      <dgm:prSet/>
      <dgm:spPr/>
      <dgm:t>
        <a:bodyPr/>
        <a:lstStyle/>
        <a:p>
          <a:pPr>
            <a:defRPr cap="all"/>
          </a:pPr>
          <a:r>
            <a:rPr lang="en-US" dirty="0"/>
            <a:t>Learn React Native</a:t>
          </a:r>
        </a:p>
      </dgm:t>
    </dgm:pt>
    <dgm:pt modelId="{B0F3D668-E8C8-4E8D-8039-F03542253189}" type="parTrans" cxnId="{B26C9C40-C5AB-41B7-BC5A-513C0DB683AB}">
      <dgm:prSet/>
      <dgm:spPr/>
      <dgm:t>
        <a:bodyPr/>
        <a:lstStyle/>
        <a:p>
          <a:endParaRPr lang="en-US"/>
        </a:p>
      </dgm:t>
    </dgm:pt>
    <dgm:pt modelId="{7F5448D8-D4C5-46BE-B9BB-6018EE0AFCE1}" type="sibTrans" cxnId="{B26C9C40-C5AB-41B7-BC5A-513C0DB683AB}">
      <dgm:prSet/>
      <dgm:spPr/>
      <dgm:t>
        <a:bodyPr/>
        <a:lstStyle/>
        <a:p>
          <a:endParaRPr lang="en-US"/>
        </a:p>
      </dgm:t>
    </dgm:pt>
    <dgm:pt modelId="{989F6DF7-A459-4DA8-B37D-6358AC2F7909}">
      <dgm:prSet/>
      <dgm:spPr/>
      <dgm:t>
        <a:bodyPr/>
        <a:lstStyle/>
        <a:p>
          <a:pPr>
            <a:defRPr cap="all"/>
          </a:pPr>
          <a:r>
            <a:rPr lang="en-US" dirty="0"/>
            <a:t>Begin implementing basic app navigation structure</a:t>
          </a:r>
        </a:p>
      </dgm:t>
    </dgm:pt>
    <dgm:pt modelId="{6E1DE168-216D-471A-9216-9DC3C6F7E48D}" type="parTrans" cxnId="{876DC90C-D5F3-480C-AC97-39B3A6D96E16}">
      <dgm:prSet/>
      <dgm:spPr/>
      <dgm:t>
        <a:bodyPr/>
        <a:lstStyle/>
        <a:p>
          <a:endParaRPr lang="en-US"/>
        </a:p>
      </dgm:t>
    </dgm:pt>
    <dgm:pt modelId="{82D7E008-6298-44FE-9A87-A577BA590E4B}" type="sibTrans" cxnId="{876DC90C-D5F3-480C-AC97-39B3A6D96E16}">
      <dgm:prSet/>
      <dgm:spPr/>
      <dgm:t>
        <a:bodyPr/>
        <a:lstStyle/>
        <a:p>
          <a:endParaRPr lang="en-US"/>
        </a:p>
      </dgm:t>
    </dgm:pt>
    <dgm:pt modelId="{D04E59F8-D7EA-4320-826C-5BE13D9BD4E4}">
      <dgm:prSet/>
      <dgm:spPr/>
      <dgm:t>
        <a:bodyPr/>
        <a:lstStyle/>
        <a:p>
          <a:pPr>
            <a:defRPr cap="all"/>
          </a:pPr>
          <a:r>
            <a:rPr lang="en-US"/>
            <a:t>Start planning development sprints</a:t>
          </a:r>
        </a:p>
      </dgm:t>
    </dgm:pt>
    <dgm:pt modelId="{74B73547-DDE8-427B-ACF4-705D814F005C}" type="parTrans" cxnId="{DA78CCA1-7665-4A6A-B8B7-84988894C7E4}">
      <dgm:prSet/>
      <dgm:spPr/>
      <dgm:t>
        <a:bodyPr/>
        <a:lstStyle/>
        <a:p>
          <a:endParaRPr lang="en-US"/>
        </a:p>
      </dgm:t>
    </dgm:pt>
    <dgm:pt modelId="{27ADE76D-7416-4CB4-8C07-E476190BE707}" type="sibTrans" cxnId="{DA78CCA1-7665-4A6A-B8B7-84988894C7E4}">
      <dgm:prSet/>
      <dgm:spPr/>
      <dgm:t>
        <a:bodyPr/>
        <a:lstStyle/>
        <a:p>
          <a:endParaRPr lang="en-US"/>
        </a:p>
      </dgm:t>
    </dgm:pt>
    <dgm:pt modelId="{9AF54B35-2C8F-477A-BADA-D9DC9FCDB9C9}">
      <dgm:prSet/>
      <dgm:spPr/>
      <dgm:t>
        <a:bodyPr/>
        <a:lstStyle/>
        <a:p>
          <a:pPr>
            <a:defRPr cap="all"/>
          </a:pPr>
          <a:r>
            <a:rPr lang="en-US"/>
            <a:t>Finalize design elements</a:t>
          </a:r>
        </a:p>
      </dgm:t>
    </dgm:pt>
    <dgm:pt modelId="{2C6FF8BA-940D-4406-B102-03808EEAC67B}" type="parTrans" cxnId="{AD481AA3-2C81-4A52-A50D-1807AF58EF11}">
      <dgm:prSet/>
      <dgm:spPr/>
      <dgm:t>
        <a:bodyPr/>
        <a:lstStyle/>
        <a:p>
          <a:endParaRPr lang="en-US"/>
        </a:p>
      </dgm:t>
    </dgm:pt>
    <dgm:pt modelId="{4B2329FE-5850-44E7-8CF5-28BD38EE75C5}" type="sibTrans" cxnId="{AD481AA3-2C81-4A52-A50D-1807AF58EF11}">
      <dgm:prSet/>
      <dgm:spPr/>
      <dgm:t>
        <a:bodyPr/>
        <a:lstStyle/>
        <a:p>
          <a:endParaRPr lang="en-US"/>
        </a:p>
      </dgm:t>
    </dgm:pt>
    <dgm:pt modelId="{763C0CDA-4109-405F-8FCB-ABB4547B0D9A}" type="pres">
      <dgm:prSet presAssocID="{6486C82E-46E8-4C2F-B0FA-BF280FFED7B1}" presName="root" presStyleCnt="0">
        <dgm:presLayoutVars>
          <dgm:dir/>
          <dgm:resizeHandles val="exact"/>
        </dgm:presLayoutVars>
      </dgm:prSet>
      <dgm:spPr/>
    </dgm:pt>
    <dgm:pt modelId="{5FCEEED1-11E6-43A2-9AF5-AC45EE8CE242}" type="pres">
      <dgm:prSet presAssocID="{FC38D732-68F6-43C8-B5B6-B7DAA31CC0C8}" presName="compNode" presStyleCnt="0"/>
      <dgm:spPr/>
    </dgm:pt>
    <dgm:pt modelId="{B2872139-10E9-4450-AEA6-3385C0DBC144}" type="pres">
      <dgm:prSet presAssocID="{FC38D732-68F6-43C8-B5B6-B7DAA31CC0C8}" presName="iconBgRect" presStyleLbl="bgShp" presStyleIdx="0" presStyleCnt="4" custLinFactX="260746" custLinFactNeighborX="300000" custLinFactNeighborY="-1139"/>
      <dgm:spPr>
        <a:solidFill>
          <a:schemeClr val="tx1"/>
        </a:solidFill>
      </dgm:spPr>
    </dgm:pt>
    <dgm:pt modelId="{0C2320DB-9B56-4E88-A41A-5DA6BD89A309}" type="pres">
      <dgm:prSet presAssocID="{FC38D732-68F6-43C8-B5B6-B7DAA31CC0C8}" presName="iconRect" presStyleLbl="node1" presStyleIdx="0" presStyleCnt="4" custLinFactX="477301" custLinFactNeighborX="500000" custLinFactNeighborY="-19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E5FB2F9-6948-41D5-AB42-0D8B53EC30FC}" type="pres">
      <dgm:prSet presAssocID="{FC38D732-68F6-43C8-B5B6-B7DAA31CC0C8}" presName="spaceRect" presStyleCnt="0"/>
      <dgm:spPr/>
    </dgm:pt>
    <dgm:pt modelId="{09A6D685-3DFB-40BC-984B-1E5CE21FF50A}" type="pres">
      <dgm:prSet presAssocID="{FC38D732-68F6-43C8-B5B6-B7DAA31CC0C8}" presName="textRect" presStyleLbl="revTx" presStyleIdx="0" presStyleCnt="4" custLinFactX="142056" custLinFactNeighborX="200000" custLinFactNeighborY="-2279">
        <dgm:presLayoutVars>
          <dgm:chMax val="1"/>
          <dgm:chPref val="1"/>
        </dgm:presLayoutVars>
      </dgm:prSet>
      <dgm:spPr/>
    </dgm:pt>
    <dgm:pt modelId="{DAB50635-797D-4B9C-B317-BF412E08E998}" type="pres">
      <dgm:prSet presAssocID="{7F5448D8-D4C5-46BE-B9BB-6018EE0AFCE1}" presName="sibTrans" presStyleCnt="0"/>
      <dgm:spPr/>
    </dgm:pt>
    <dgm:pt modelId="{1D859ADB-3E5A-4F17-86F1-3B24090A8B38}" type="pres">
      <dgm:prSet presAssocID="{989F6DF7-A459-4DA8-B37D-6358AC2F7909}" presName="compNode" presStyleCnt="0"/>
      <dgm:spPr/>
    </dgm:pt>
    <dgm:pt modelId="{9B2F89FB-DECA-4EEF-9ADC-D133753ECF3F}" type="pres">
      <dgm:prSet presAssocID="{989F6DF7-A459-4DA8-B37D-6358AC2F7909}" presName="iconBgRect" presStyleLbl="bgShp" presStyleIdx="1" presStyleCnt="4"/>
      <dgm:spPr>
        <a:solidFill>
          <a:schemeClr val="tx1"/>
        </a:solidFill>
      </dgm:spPr>
    </dgm:pt>
    <dgm:pt modelId="{25E0E102-489A-45EB-8F7F-CCDB0ECE33FA}" type="pres">
      <dgm:prSet presAssocID="{989F6DF7-A459-4DA8-B37D-6358AC2F79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BDF8149-580F-4A52-B6D7-154C148E8D1C}" type="pres">
      <dgm:prSet presAssocID="{989F6DF7-A459-4DA8-B37D-6358AC2F7909}" presName="spaceRect" presStyleCnt="0"/>
      <dgm:spPr/>
    </dgm:pt>
    <dgm:pt modelId="{0132821E-6F71-47F1-9451-51DB3790E455}" type="pres">
      <dgm:prSet presAssocID="{989F6DF7-A459-4DA8-B37D-6358AC2F7909}" presName="textRect" presStyleLbl="revTx" presStyleIdx="1" presStyleCnt="4">
        <dgm:presLayoutVars>
          <dgm:chMax val="1"/>
          <dgm:chPref val="1"/>
        </dgm:presLayoutVars>
      </dgm:prSet>
      <dgm:spPr/>
    </dgm:pt>
    <dgm:pt modelId="{8F4C0FF8-165E-4DB2-809B-A79A49589293}" type="pres">
      <dgm:prSet presAssocID="{82D7E008-6298-44FE-9A87-A577BA590E4B}" presName="sibTrans" presStyleCnt="0"/>
      <dgm:spPr/>
    </dgm:pt>
    <dgm:pt modelId="{350389F2-9473-4F1B-B62C-867507AB065F}" type="pres">
      <dgm:prSet presAssocID="{D04E59F8-D7EA-4320-826C-5BE13D9BD4E4}" presName="compNode" presStyleCnt="0"/>
      <dgm:spPr/>
    </dgm:pt>
    <dgm:pt modelId="{70914E9C-8C68-424D-8BD1-515FB011E7AB}" type="pres">
      <dgm:prSet presAssocID="{D04E59F8-D7EA-4320-826C-5BE13D9BD4E4}" presName="iconBgRect" presStyleLbl="bgShp" presStyleIdx="2" presStyleCnt="4"/>
      <dgm:spPr>
        <a:solidFill>
          <a:schemeClr val="tx1"/>
        </a:solidFill>
      </dgm:spPr>
    </dgm:pt>
    <dgm:pt modelId="{CD0B09A9-ED3A-4159-8FE3-D3714F14043B}" type="pres">
      <dgm:prSet presAssocID="{D04E59F8-D7EA-4320-826C-5BE13D9BD4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DF03D85C-8406-4E20-BE42-FC7B76A25033}" type="pres">
      <dgm:prSet presAssocID="{D04E59F8-D7EA-4320-826C-5BE13D9BD4E4}" presName="spaceRect" presStyleCnt="0"/>
      <dgm:spPr/>
    </dgm:pt>
    <dgm:pt modelId="{DE7D05EB-28B1-4A8A-B6B8-E088E33E31A5}" type="pres">
      <dgm:prSet presAssocID="{D04E59F8-D7EA-4320-826C-5BE13D9BD4E4}" presName="textRect" presStyleLbl="revTx" presStyleIdx="2" presStyleCnt="4">
        <dgm:presLayoutVars>
          <dgm:chMax val="1"/>
          <dgm:chPref val="1"/>
        </dgm:presLayoutVars>
      </dgm:prSet>
      <dgm:spPr/>
    </dgm:pt>
    <dgm:pt modelId="{AC9B7C11-9AD3-4F3E-9959-A0EFA3D45C1D}" type="pres">
      <dgm:prSet presAssocID="{27ADE76D-7416-4CB4-8C07-E476190BE707}" presName="sibTrans" presStyleCnt="0"/>
      <dgm:spPr/>
    </dgm:pt>
    <dgm:pt modelId="{21A4AE79-145D-4678-A2AD-039BCB3AC9DF}" type="pres">
      <dgm:prSet presAssocID="{9AF54B35-2C8F-477A-BADA-D9DC9FCDB9C9}" presName="compNode" presStyleCnt="0"/>
      <dgm:spPr/>
    </dgm:pt>
    <dgm:pt modelId="{BB7730F7-53D7-4C17-A4B7-1D99347CDA58}" type="pres">
      <dgm:prSet presAssocID="{9AF54B35-2C8F-477A-BADA-D9DC9FCDB9C9}" presName="iconBgRect" presStyleLbl="bgShp" presStyleIdx="3" presStyleCnt="4" custLinFactX="-255619" custLinFactNeighborX="-300000" custLinFactNeighborY="582"/>
      <dgm:spPr>
        <a:solidFill>
          <a:schemeClr val="tx1"/>
        </a:solidFill>
      </dgm:spPr>
    </dgm:pt>
    <dgm:pt modelId="{C776E7EA-EA5F-4C4F-B729-88434D0736BA}" type="pres">
      <dgm:prSet presAssocID="{9AF54B35-2C8F-477A-BADA-D9DC9FCDB9C9}" presName="iconRect" presStyleLbl="node1" presStyleIdx="3" presStyleCnt="4" custLinFactX="-468365" custLinFactNeighborX="-500000" custLinFactNeighborY="101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322800-BA09-4FE0-B275-1E51D58355C5}" type="pres">
      <dgm:prSet presAssocID="{9AF54B35-2C8F-477A-BADA-D9DC9FCDB9C9}" presName="spaceRect" presStyleCnt="0"/>
      <dgm:spPr/>
    </dgm:pt>
    <dgm:pt modelId="{EF0DA997-23DB-4B3A-BE12-5D41F771D5E8}" type="pres">
      <dgm:prSet presAssocID="{9AF54B35-2C8F-477A-BADA-D9DC9FCDB9C9}" presName="textRect" presStyleLbl="revTx" presStyleIdx="3" presStyleCnt="4" custLinFactX="-138928" custLinFactNeighborX="-200000" custLinFactNeighborY="1165">
        <dgm:presLayoutVars>
          <dgm:chMax val="1"/>
          <dgm:chPref val="1"/>
        </dgm:presLayoutVars>
      </dgm:prSet>
      <dgm:spPr/>
    </dgm:pt>
  </dgm:ptLst>
  <dgm:cxnLst>
    <dgm:cxn modelId="{876DC90C-D5F3-480C-AC97-39B3A6D96E16}" srcId="{6486C82E-46E8-4C2F-B0FA-BF280FFED7B1}" destId="{989F6DF7-A459-4DA8-B37D-6358AC2F7909}" srcOrd="1" destOrd="0" parTransId="{6E1DE168-216D-471A-9216-9DC3C6F7E48D}" sibTransId="{82D7E008-6298-44FE-9A87-A577BA590E4B}"/>
    <dgm:cxn modelId="{B26C9C40-C5AB-41B7-BC5A-513C0DB683AB}" srcId="{6486C82E-46E8-4C2F-B0FA-BF280FFED7B1}" destId="{FC38D732-68F6-43C8-B5B6-B7DAA31CC0C8}" srcOrd="0" destOrd="0" parTransId="{B0F3D668-E8C8-4E8D-8039-F03542253189}" sibTransId="{7F5448D8-D4C5-46BE-B9BB-6018EE0AFCE1}"/>
    <dgm:cxn modelId="{49C44A4E-F328-4404-AF55-CF471FE1BF03}" type="presOf" srcId="{6486C82E-46E8-4C2F-B0FA-BF280FFED7B1}" destId="{763C0CDA-4109-405F-8FCB-ABB4547B0D9A}" srcOrd="0" destOrd="0" presId="urn:microsoft.com/office/officeart/2018/5/layout/IconCircleLabelList"/>
    <dgm:cxn modelId="{1AA33283-2A96-443A-A56A-315700D7A63D}" type="presOf" srcId="{FC38D732-68F6-43C8-B5B6-B7DAA31CC0C8}" destId="{09A6D685-3DFB-40BC-984B-1E5CE21FF50A}" srcOrd="0" destOrd="0" presId="urn:microsoft.com/office/officeart/2018/5/layout/IconCircleLabelList"/>
    <dgm:cxn modelId="{DA78CCA1-7665-4A6A-B8B7-84988894C7E4}" srcId="{6486C82E-46E8-4C2F-B0FA-BF280FFED7B1}" destId="{D04E59F8-D7EA-4320-826C-5BE13D9BD4E4}" srcOrd="2" destOrd="0" parTransId="{74B73547-DDE8-427B-ACF4-705D814F005C}" sibTransId="{27ADE76D-7416-4CB4-8C07-E476190BE707}"/>
    <dgm:cxn modelId="{AD481AA3-2C81-4A52-A50D-1807AF58EF11}" srcId="{6486C82E-46E8-4C2F-B0FA-BF280FFED7B1}" destId="{9AF54B35-2C8F-477A-BADA-D9DC9FCDB9C9}" srcOrd="3" destOrd="0" parTransId="{2C6FF8BA-940D-4406-B102-03808EEAC67B}" sibTransId="{4B2329FE-5850-44E7-8CF5-28BD38EE75C5}"/>
    <dgm:cxn modelId="{5CF6B0AB-FF54-4D1A-8CB3-2B64597B4702}" type="presOf" srcId="{9AF54B35-2C8F-477A-BADA-D9DC9FCDB9C9}" destId="{EF0DA997-23DB-4B3A-BE12-5D41F771D5E8}" srcOrd="0" destOrd="0" presId="urn:microsoft.com/office/officeart/2018/5/layout/IconCircleLabelList"/>
    <dgm:cxn modelId="{42C0CEB2-A900-4110-ADCE-DB259813E9D2}" type="presOf" srcId="{989F6DF7-A459-4DA8-B37D-6358AC2F7909}" destId="{0132821E-6F71-47F1-9451-51DB3790E455}" srcOrd="0" destOrd="0" presId="urn:microsoft.com/office/officeart/2018/5/layout/IconCircleLabelList"/>
    <dgm:cxn modelId="{5545A1D3-F5A7-4D7D-9525-D0DF6781A9C4}" type="presOf" srcId="{D04E59F8-D7EA-4320-826C-5BE13D9BD4E4}" destId="{DE7D05EB-28B1-4A8A-B6B8-E088E33E31A5}" srcOrd="0" destOrd="0" presId="urn:microsoft.com/office/officeart/2018/5/layout/IconCircleLabelList"/>
    <dgm:cxn modelId="{3FD3CE3C-1874-413D-B3F6-C125F3A3CD92}" type="presParOf" srcId="{763C0CDA-4109-405F-8FCB-ABB4547B0D9A}" destId="{5FCEEED1-11E6-43A2-9AF5-AC45EE8CE242}" srcOrd="0" destOrd="0" presId="urn:microsoft.com/office/officeart/2018/5/layout/IconCircleLabelList"/>
    <dgm:cxn modelId="{4B24612C-1693-4C38-BA79-C41A78AB16F8}" type="presParOf" srcId="{5FCEEED1-11E6-43A2-9AF5-AC45EE8CE242}" destId="{B2872139-10E9-4450-AEA6-3385C0DBC144}" srcOrd="0" destOrd="0" presId="urn:microsoft.com/office/officeart/2018/5/layout/IconCircleLabelList"/>
    <dgm:cxn modelId="{A3AA6970-5B71-4888-BEB0-4721F9FF8F09}" type="presParOf" srcId="{5FCEEED1-11E6-43A2-9AF5-AC45EE8CE242}" destId="{0C2320DB-9B56-4E88-A41A-5DA6BD89A309}" srcOrd="1" destOrd="0" presId="urn:microsoft.com/office/officeart/2018/5/layout/IconCircleLabelList"/>
    <dgm:cxn modelId="{C41F40F4-132D-425A-A052-BD703DCEBC7F}" type="presParOf" srcId="{5FCEEED1-11E6-43A2-9AF5-AC45EE8CE242}" destId="{6E5FB2F9-6948-41D5-AB42-0D8B53EC30FC}" srcOrd="2" destOrd="0" presId="urn:microsoft.com/office/officeart/2018/5/layout/IconCircleLabelList"/>
    <dgm:cxn modelId="{1CA1A0A0-B05B-439A-A2F3-39634BB56C55}" type="presParOf" srcId="{5FCEEED1-11E6-43A2-9AF5-AC45EE8CE242}" destId="{09A6D685-3DFB-40BC-984B-1E5CE21FF50A}" srcOrd="3" destOrd="0" presId="urn:microsoft.com/office/officeart/2018/5/layout/IconCircleLabelList"/>
    <dgm:cxn modelId="{C8D0CFDA-0BE3-49B4-8C08-409CA846A6DC}" type="presParOf" srcId="{763C0CDA-4109-405F-8FCB-ABB4547B0D9A}" destId="{DAB50635-797D-4B9C-B317-BF412E08E998}" srcOrd="1" destOrd="0" presId="urn:microsoft.com/office/officeart/2018/5/layout/IconCircleLabelList"/>
    <dgm:cxn modelId="{9762233F-B9CA-442C-BA5A-ED3F2456641B}" type="presParOf" srcId="{763C0CDA-4109-405F-8FCB-ABB4547B0D9A}" destId="{1D859ADB-3E5A-4F17-86F1-3B24090A8B38}" srcOrd="2" destOrd="0" presId="urn:microsoft.com/office/officeart/2018/5/layout/IconCircleLabelList"/>
    <dgm:cxn modelId="{6B412EA4-ABA5-45EE-9048-62DF09A09D5F}" type="presParOf" srcId="{1D859ADB-3E5A-4F17-86F1-3B24090A8B38}" destId="{9B2F89FB-DECA-4EEF-9ADC-D133753ECF3F}" srcOrd="0" destOrd="0" presId="urn:microsoft.com/office/officeart/2018/5/layout/IconCircleLabelList"/>
    <dgm:cxn modelId="{BD26BA5F-32A9-411D-BFFD-3A9BC4963ECB}" type="presParOf" srcId="{1D859ADB-3E5A-4F17-86F1-3B24090A8B38}" destId="{25E0E102-489A-45EB-8F7F-CCDB0ECE33FA}" srcOrd="1" destOrd="0" presId="urn:microsoft.com/office/officeart/2018/5/layout/IconCircleLabelList"/>
    <dgm:cxn modelId="{86A9B8F8-CDB8-4293-AF23-012140789A63}" type="presParOf" srcId="{1D859ADB-3E5A-4F17-86F1-3B24090A8B38}" destId="{6BDF8149-580F-4A52-B6D7-154C148E8D1C}" srcOrd="2" destOrd="0" presId="urn:microsoft.com/office/officeart/2018/5/layout/IconCircleLabelList"/>
    <dgm:cxn modelId="{490070E7-6961-4C1F-B58E-4A89254C0635}" type="presParOf" srcId="{1D859ADB-3E5A-4F17-86F1-3B24090A8B38}" destId="{0132821E-6F71-47F1-9451-51DB3790E455}" srcOrd="3" destOrd="0" presId="urn:microsoft.com/office/officeart/2018/5/layout/IconCircleLabelList"/>
    <dgm:cxn modelId="{613F4C38-76FD-47DA-8B82-0D922F451D58}" type="presParOf" srcId="{763C0CDA-4109-405F-8FCB-ABB4547B0D9A}" destId="{8F4C0FF8-165E-4DB2-809B-A79A49589293}" srcOrd="3" destOrd="0" presId="urn:microsoft.com/office/officeart/2018/5/layout/IconCircleLabelList"/>
    <dgm:cxn modelId="{B0827820-E7A5-46C9-864E-028BDA73A835}" type="presParOf" srcId="{763C0CDA-4109-405F-8FCB-ABB4547B0D9A}" destId="{350389F2-9473-4F1B-B62C-867507AB065F}" srcOrd="4" destOrd="0" presId="urn:microsoft.com/office/officeart/2018/5/layout/IconCircleLabelList"/>
    <dgm:cxn modelId="{D17D327F-880B-46CC-8472-D7CB7E45EA08}" type="presParOf" srcId="{350389F2-9473-4F1B-B62C-867507AB065F}" destId="{70914E9C-8C68-424D-8BD1-515FB011E7AB}" srcOrd="0" destOrd="0" presId="urn:microsoft.com/office/officeart/2018/5/layout/IconCircleLabelList"/>
    <dgm:cxn modelId="{35BDA609-3D38-4800-9288-F7289C2E134A}" type="presParOf" srcId="{350389F2-9473-4F1B-B62C-867507AB065F}" destId="{CD0B09A9-ED3A-4159-8FE3-D3714F14043B}" srcOrd="1" destOrd="0" presId="urn:microsoft.com/office/officeart/2018/5/layout/IconCircleLabelList"/>
    <dgm:cxn modelId="{E1ECD2DF-9800-4253-AF30-31561E5A7E68}" type="presParOf" srcId="{350389F2-9473-4F1B-B62C-867507AB065F}" destId="{DF03D85C-8406-4E20-BE42-FC7B76A25033}" srcOrd="2" destOrd="0" presId="urn:microsoft.com/office/officeart/2018/5/layout/IconCircleLabelList"/>
    <dgm:cxn modelId="{8CDA432C-BA7E-4FCD-BEDA-7C7A42A3D1D5}" type="presParOf" srcId="{350389F2-9473-4F1B-B62C-867507AB065F}" destId="{DE7D05EB-28B1-4A8A-B6B8-E088E33E31A5}" srcOrd="3" destOrd="0" presId="urn:microsoft.com/office/officeart/2018/5/layout/IconCircleLabelList"/>
    <dgm:cxn modelId="{4078E20F-DB51-4EDF-A816-6ADF8849143B}" type="presParOf" srcId="{763C0CDA-4109-405F-8FCB-ABB4547B0D9A}" destId="{AC9B7C11-9AD3-4F3E-9959-A0EFA3D45C1D}" srcOrd="5" destOrd="0" presId="urn:microsoft.com/office/officeart/2018/5/layout/IconCircleLabelList"/>
    <dgm:cxn modelId="{EA95B514-6502-410F-B6D1-09D321F43364}" type="presParOf" srcId="{763C0CDA-4109-405F-8FCB-ABB4547B0D9A}" destId="{21A4AE79-145D-4678-A2AD-039BCB3AC9DF}" srcOrd="6" destOrd="0" presId="urn:microsoft.com/office/officeart/2018/5/layout/IconCircleLabelList"/>
    <dgm:cxn modelId="{D4A50AD3-1D76-4522-A918-4F3E53E04950}" type="presParOf" srcId="{21A4AE79-145D-4678-A2AD-039BCB3AC9DF}" destId="{BB7730F7-53D7-4C17-A4B7-1D99347CDA58}" srcOrd="0" destOrd="0" presId="urn:microsoft.com/office/officeart/2018/5/layout/IconCircleLabelList"/>
    <dgm:cxn modelId="{78EA54A3-B8DA-4A3D-8886-16B6C33ACE9C}" type="presParOf" srcId="{21A4AE79-145D-4678-A2AD-039BCB3AC9DF}" destId="{C776E7EA-EA5F-4C4F-B729-88434D0736BA}" srcOrd="1" destOrd="0" presId="urn:microsoft.com/office/officeart/2018/5/layout/IconCircleLabelList"/>
    <dgm:cxn modelId="{04C101AC-E390-420B-B046-B8E6601FC6B1}" type="presParOf" srcId="{21A4AE79-145D-4678-A2AD-039BCB3AC9DF}" destId="{CB322800-BA09-4FE0-B275-1E51D58355C5}" srcOrd="2" destOrd="0" presId="urn:microsoft.com/office/officeart/2018/5/layout/IconCircleLabelList"/>
    <dgm:cxn modelId="{9A56ECE9-8FF9-4FE5-92F0-AD22CC5EA29A}" type="presParOf" srcId="{21A4AE79-145D-4678-A2AD-039BCB3AC9DF}" destId="{EF0DA997-23DB-4B3A-BE12-5D41F771D5E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72139-10E9-4450-AEA6-3385C0DBC144}">
      <dsp:nvSpPr>
        <dsp:cNvPr id="0" name=""/>
        <dsp:cNvSpPr/>
      </dsp:nvSpPr>
      <dsp:spPr>
        <a:xfrm>
          <a:off x="8608506" y="704948"/>
          <a:ext cx="1441902" cy="1441902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320DB-9B56-4E88-A41A-5DA6BD89A309}">
      <dsp:nvSpPr>
        <dsp:cNvPr id="0" name=""/>
        <dsp:cNvSpPr/>
      </dsp:nvSpPr>
      <dsp:spPr>
        <a:xfrm>
          <a:off x="8915804" y="1012256"/>
          <a:ext cx="827321" cy="827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6D685-3DFB-40BC-984B-1E5CE21FF50A}">
      <dsp:nvSpPr>
        <dsp:cNvPr id="0" name=""/>
        <dsp:cNvSpPr/>
      </dsp:nvSpPr>
      <dsp:spPr>
        <a:xfrm>
          <a:off x="8147592" y="2595982"/>
          <a:ext cx="2363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Learn React Native</a:t>
          </a:r>
        </a:p>
      </dsp:txBody>
      <dsp:txXfrm>
        <a:off x="8147592" y="2595982"/>
        <a:ext cx="2363774" cy="720000"/>
      </dsp:txXfrm>
    </dsp:sp>
    <dsp:sp modelId="{9B2F89FB-DECA-4EEF-9ADC-D133753ECF3F}">
      <dsp:nvSpPr>
        <dsp:cNvPr id="0" name=""/>
        <dsp:cNvSpPr/>
      </dsp:nvSpPr>
      <dsp:spPr>
        <a:xfrm>
          <a:off x="3300530" y="721371"/>
          <a:ext cx="1441902" cy="1441902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0E102-489A-45EB-8F7F-CCDB0ECE33FA}">
      <dsp:nvSpPr>
        <dsp:cNvPr id="0" name=""/>
        <dsp:cNvSpPr/>
      </dsp:nvSpPr>
      <dsp:spPr>
        <a:xfrm>
          <a:off x="3607821" y="1028662"/>
          <a:ext cx="827321" cy="827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2821E-6F71-47F1-9451-51DB3790E455}">
      <dsp:nvSpPr>
        <dsp:cNvPr id="0" name=""/>
        <dsp:cNvSpPr/>
      </dsp:nvSpPr>
      <dsp:spPr>
        <a:xfrm>
          <a:off x="2839594" y="2612391"/>
          <a:ext cx="2363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Begin implementing basic app navigation structure</a:t>
          </a:r>
        </a:p>
      </dsp:txBody>
      <dsp:txXfrm>
        <a:off x="2839594" y="2612391"/>
        <a:ext cx="2363774" cy="720000"/>
      </dsp:txXfrm>
    </dsp:sp>
    <dsp:sp modelId="{70914E9C-8C68-424D-8BD1-515FB011E7AB}">
      <dsp:nvSpPr>
        <dsp:cNvPr id="0" name=""/>
        <dsp:cNvSpPr/>
      </dsp:nvSpPr>
      <dsp:spPr>
        <a:xfrm>
          <a:off x="6077965" y="721371"/>
          <a:ext cx="1441902" cy="1441902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B09A9-ED3A-4159-8FE3-D3714F14043B}">
      <dsp:nvSpPr>
        <dsp:cNvPr id="0" name=""/>
        <dsp:cNvSpPr/>
      </dsp:nvSpPr>
      <dsp:spPr>
        <a:xfrm>
          <a:off x="6385256" y="1028662"/>
          <a:ext cx="827321" cy="827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D05EB-28B1-4A8A-B6B8-E088E33E31A5}">
      <dsp:nvSpPr>
        <dsp:cNvPr id="0" name=""/>
        <dsp:cNvSpPr/>
      </dsp:nvSpPr>
      <dsp:spPr>
        <a:xfrm>
          <a:off x="5617029" y="2612391"/>
          <a:ext cx="2363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Start planning development sprints</a:t>
          </a:r>
        </a:p>
      </dsp:txBody>
      <dsp:txXfrm>
        <a:off x="5617029" y="2612391"/>
        <a:ext cx="2363774" cy="720000"/>
      </dsp:txXfrm>
    </dsp:sp>
    <dsp:sp modelId="{BB7730F7-53D7-4C17-A4B7-1D99347CDA58}">
      <dsp:nvSpPr>
        <dsp:cNvPr id="0" name=""/>
        <dsp:cNvSpPr/>
      </dsp:nvSpPr>
      <dsp:spPr>
        <a:xfrm>
          <a:off x="843916" y="729763"/>
          <a:ext cx="1441902" cy="1441902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6E7EA-EA5F-4C4F-B729-88434D0736BA}">
      <dsp:nvSpPr>
        <dsp:cNvPr id="0" name=""/>
        <dsp:cNvSpPr/>
      </dsp:nvSpPr>
      <dsp:spPr>
        <a:xfrm>
          <a:off x="1151203" y="1037051"/>
          <a:ext cx="827321" cy="8273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DA997-23DB-4B3A-BE12-5D41F771D5E8}">
      <dsp:nvSpPr>
        <dsp:cNvPr id="0" name=""/>
        <dsp:cNvSpPr/>
      </dsp:nvSpPr>
      <dsp:spPr>
        <a:xfrm>
          <a:off x="382970" y="2620779"/>
          <a:ext cx="2363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Finalize design elements</a:t>
          </a:r>
        </a:p>
      </dsp:txBody>
      <dsp:txXfrm>
        <a:off x="382970" y="2620779"/>
        <a:ext cx="236377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B0CB6-34C2-42B8-ACEE-7F420202D286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7B994-902E-44AA-AED4-B3F226F39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647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426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809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644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34018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357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86461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111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9243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041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294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808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160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9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51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1089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887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83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C169-951E-4A49-BA61-2D87E9B9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53" y="3429000"/>
            <a:ext cx="10372478" cy="1328413"/>
          </a:xfrm>
        </p:spPr>
        <p:txBody>
          <a:bodyPr>
            <a:normAutofit/>
          </a:bodyPr>
          <a:lstStyle/>
          <a:p>
            <a:r>
              <a:rPr lang="en-US" sz="4400" dirty="0"/>
              <a:t>How to train your Dragon Boat</a:t>
            </a:r>
            <a:endParaRPr lang="en-CA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44D7-BDFE-495B-81F2-5E26BDFE9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38899"/>
            <a:ext cx="8534400" cy="346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Arsalan Farooqui – Project Manager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Giuseppe Ragusa – Scrum Master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Andrew Cobb – Software Architect </a:t>
            </a:r>
          </a:p>
        </p:txBody>
      </p:sp>
    </p:spTree>
    <p:extLst>
      <p:ext uri="{BB962C8B-B14F-4D97-AF65-F5344CB8AC3E}">
        <p14:creationId xmlns:p14="http://schemas.microsoft.com/office/powerpoint/2010/main" val="403156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521C5-86F5-436A-A9BB-2BD03DFC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Technical Requirements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A8FD600-4275-44A7-833D-2BDCB4E8F5C3}"/>
              </a:ext>
            </a:extLst>
          </p:cNvPr>
          <p:cNvSpPr/>
          <p:nvPr/>
        </p:nvSpPr>
        <p:spPr>
          <a:xfrm>
            <a:off x="4979962" y="685799"/>
            <a:ext cx="6288260" cy="4892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200" dirty="0"/>
              <a:t>Google Maps API: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Industry standard for managing maps on mobile devices.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Well-documented and friendly environment,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Familiar interface and design for end user</a:t>
            </a:r>
          </a:p>
        </p:txBody>
      </p:sp>
    </p:spTree>
    <p:extLst>
      <p:ext uri="{BB962C8B-B14F-4D97-AF65-F5344CB8AC3E}">
        <p14:creationId xmlns:p14="http://schemas.microsoft.com/office/powerpoint/2010/main" val="202074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E45A69-E727-46E3-B850-C0BD63D2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22" y="109538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Next Steps</a:t>
            </a:r>
          </a:p>
        </p:txBody>
      </p:sp>
      <p:graphicFrame>
        <p:nvGraphicFramePr>
          <p:cNvPr id="21" name="TextBox 4">
            <a:extLst>
              <a:ext uri="{FF2B5EF4-FFF2-40B4-BE49-F238E27FC236}">
                <a16:creationId xmlns:a16="http://schemas.microsoft.com/office/drawing/2014/main" id="{FFCA4E80-61E6-4BCA-837F-DE3AF3D5F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2840320"/>
              </p:ext>
            </p:extLst>
          </p:nvPr>
        </p:nvGraphicFramePr>
        <p:xfrm>
          <a:off x="420160" y="1566861"/>
          <a:ext cx="10820399" cy="405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33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A8A82F-9C86-464D-BDB3-4B8D026D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 dirty="0"/>
              <a:t>Contents</a:t>
            </a:r>
            <a:endParaRPr lang="en-CA" sz="5200" dirty="0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FA9B0E-13CC-42B2-BCFB-63A9B9BF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Project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Project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Technical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Next Steps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8694-8F99-4649-98FA-5FF65CC4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37" y="258232"/>
            <a:ext cx="8534400" cy="1507067"/>
          </a:xfrm>
        </p:spPr>
        <p:txBody>
          <a:bodyPr/>
          <a:lstStyle/>
          <a:p>
            <a:r>
              <a:rPr lang="en-US" dirty="0"/>
              <a:t>Project Description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5791-83AF-4FDC-AB6A-9497069CA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62" y="1249961"/>
            <a:ext cx="8534400" cy="49084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Mobile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Allows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team management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layout simulations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Viewing performance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Features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GPS tracking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Automated calculations for boat balancing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iOS and Android Support</a:t>
            </a:r>
          </a:p>
        </p:txBody>
      </p:sp>
    </p:spTree>
    <p:extLst>
      <p:ext uri="{BB962C8B-B14F-4D97-AF65-F5344CB8AC3E}">
        <p14:creationId xmlns:p14="http://schemas.microsoft.com/office/powerpoint/2010/main" val="122361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C2C747-70DB-4F9A-BB5E-A3BC9066AC3F}"/>
              </a:ext>
            </a:extLst>
          </p:cNvPr>
          <p:cNvSpPr txBox="1"/>
          <p:nvPr/>
        </p:nvSpPr>
        <p:spPr>
          <a:xfrm>
            <a:off x="453809" y="1862935"/>
            <a:ext cx="5642191" cy="4188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Multi-platform Mobile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Interactive Interface for Configuring boat layout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Route tracking using Maps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Reviewing Past Routes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Team Management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Analytics Tracking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Communication between team members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Information stored locally on device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059A53B-62DC-4DF2-8E12-FAD5D8AF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09" y="355868"/>
            <a:ext cx="8534400" cy="1507067"/>
          </a:xfrm>
        </p:spPr>
        <p:txBody>
          <a:bodyPr/>
          <a:lstStyle/>
          <a:p>
            <a:r>
              <a:rPr lang="en-US" dirty="0"/>
              <a:t>In Scope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198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51BE1DD-9075-403B-822D-B995D7CF78D6}"/>
              </a:ext>
            </a:extLst>
          </p:cNvPr>
          <p:cNvSpPr txBox="1"/>
          <p:nvPr/>
        </p:nvSpPr>
        <p:spPr>
          <a:xfrm>
            <a:off x="604008" y="1651232"/>
            <a:ext cx="716419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Platforms Beyond Mobile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Web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Online interactivities/ capabilities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navigation or search on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Individual Analytics (Only tracking boat as a whole)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D6407D-5C24-4A59-BEDB-99B6169A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8" y="250892"/>
            <a:ext cx="8534400" cy="1507067"/>
          </a:xfrm>
        </p:spPr>
        <p:txBody>
          <a:bodyPr/>
          <a:lstStyle/>
          <a:p>
            <a:r>
              <a:rPr lang="en-US" dirty="0"/>
              <a:t>Out of Scope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990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6CCACF5-1D29-48A7-B8D8-D1885B71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11164889" cy="297180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9600" dirty="0"/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332324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521C5-86F5-436A-A9BB-2BD03DFC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Technical Requirements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FD180D9-EFC6-4EEA-B2A0-1C74314645A3}"/>
              </a:ext>
            </a:extLst>
          </p:cNvPr>
          <p:cNvSpPr/>
          <p:nvPr/>
        </p:nvSpPr>
        <p:spPr>
          <a:xfrm>
            <a:off x="4979962" y="685799"/>
            <a:ext cx="6288260" cy="4892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200" dirty="0"/>
              <a:t>Mobile Environment:</a:t>
            </a: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 Most suitable for outdoor activity due to limited setup.</a:t>
            </a: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Small scale application, fits within scale of mobile applications.</a:t>
            </a: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Increasing trends of mobile applications and functions of smartphones</a:t>
            </a:r>
          </a:p>
        </p:txBody>
      </p:sp>
    </p:spTree>
    <p:extLst>
      <p:ext uri="{BB962C8B-B14F-4D97-AF65-F5344CB8AC3E}">
        <p14:creationId xmlns:p14="http://schemas.microsoft.com/office/powerpoint/2010/main" val="232348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521C5-86F5-436A-A9BB-2BD03DFC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Technical Requirements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379F8EF-0261-4AB1-BC36-02160DB7680A}"/>
              </a:ext>
            </a:extLst>
          </p:cNvPr>
          <p:cNvSpPr/>
          <p:nvPr/>
        </p:nvSpPr>
        <p:spPr>
          <a:xfrm>
            <a:off x="4979962" y="685799"/>
            <a:ext cx="6288260" cy="4892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200" dirty="0"/>
              <a:t>React Native:</a:t>
            </a: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Offers cross compatibility with Android and iOS, </a:t>
            </a: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Renders platform native code, allowing for APIs such as Google Maps</a:t>
            </a:r>
          </a:p>
        </p:txBody>
      </p:sp>
    </p:spTree>
    <p:extLst>
      <p:ext uri="{BB962C8B-B14F-4D97-AF65-F5344CB8AC3E}">
        <p14:creationId xmlns:p14="http://schemas.microsoft.com/office/powerpoint/2010/main" val="229879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521C5-86F5-436A-A9BB-2BD03DFC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Technical Requirements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A04D881-8A8D-420A-A1B4-CA35748B6673}"/>
              </a:ext>
            </a:extLst>
          </p:cNvPr>
          <p:cNvSpPr/>
          <p:nvPr/>
        </p:nvSpPr>
        <p:spPr>
          <a:xfrm>
            <a:off x="4979962" y="685799"/>
            <a:ext cx="6288260" cy="4892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200" dirty="0"/>
              <a:t>SQLite Database: 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Removes need for external server, since data is not required to be served through cloud, more cost productive and efficient. 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Runs natively on mobile phones for easy cross-platform accessibility. 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SQL language is familiar to the 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12475387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273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Wingdings 3</vt:lpstr>
      <vt:lpstr>Slice</vt:lpstr>
      <vt:lpstr>How to train your Dragon Boat</vt:lpstr>
      <vt:lpstr>Contents</vt:lpstr>
      <vt:lpstr>Project Description</vt:lpstr>
      <vt:lpstr>In Scope</vt:lpstr>
      <vt:lpstr>Out of Scope</vt:lpstr>
      <vt:lpstr>Project Demo</vt:lpstr>
      <vt:lpstr>Technical Requirements</vt:lpstr>
      <vt:lpstr>Technical Requirements</vt:lpstr>
      <vt:lpstr>Technical Requirements</vt:lpstr>
      <vt:lpstr>Technical Requirements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train your Dragon Boat</dc:title>
  <dc:creator>Andrew Cobb</dc:creator>
  <cp:lastModifiedBy>Andrew Cobb</cp:lastModifiedBy>
  <cp:revision>6</cp:revision>
  <dcterms:created xsi:type="dcterms:W3CDTF">2019-11-26T18:23:33Z</dcterms:created>
  <dcterms:modified xsi:type="dcterms:W3CDTF">2019-11-26T18:39:32Z</dcterms:modified>
</cp:coreProperties>
</file>