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3150632-8710-47D5-8E96-0F9ED666AFD6}" type="datetimeFigureOut">
              <a:rPr lang="en-US" smtClean="0"/>
              <a:t>4/6/2020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011B800-4776-4EC0-83D3-6A73B8FA427C}" type="slidenum">
              <a:rPr lang="en-US" smtClean="0"/>
              <a:t>‹#›</a:t>
            </a:fld>
            <a:endParaRPr lang="en-US"/>
          </a:p>
        </p:txBody>
      </p:sp>
    </p:spTree>
    <p:extLst>
      <p:ext uri="{BB962C8B-B14F-4D97-AF65-F5344CB8AC3E}">
        <p14:creationId xmlns:p14="http://schemas.microsoft.com/office/powerpoint/2010/main" val="266793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150632-8710-47D5-8E96-0F9ED666AFD6}"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1B800-4776-4EC0-83D3-6A73B8FA427C}" type="slidenum">
              <a:rPr lang="en-US" smtClean="0"/>
              <a:t>‹#›</a:t>
            </a:fld>
            <a:endParaRPr lang="en-US"/>
          </a:p>
        </p:txBody>
      </p:sp>
    </p:spTree>
    <p:extLst>
      <p:ext uri="{BB962C8B-B14F-4D97-AF65-F5344CB8AC3E}">
        <p14:creationId xmlns:p14="http://schemas.microsoft.com/office/powerpoint/2010/main" val="1869521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150632-8710-47D5-8E96-0F9ED666AFD6}"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1B800-4776-4EC0-83D3-6A73B8FA427C}" type="slidenum">
              <a:rPr lang="en-US" smtClean="0"/>
              <a:t>‹#›</a:t>
            </a:fld>
            <a:endParaRPr lang="en-US"/>
          </a:p>
        </p:txBody>
      </p:sp>
    </p:spTree>
    <p:extLst>
      <p:ext uri="{BB962C8B-B14F-4D97-AF65-F5344CB8AC3E}">
        <p14:creationId xmlns:p14="http://schemas.microsoft.com/office/powerpoint/2010/main" val="4002577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150632-8710-47D5-8E96-0F9ED666AFD6}"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1B800-4776-4EC0-83D3-6A73B8FA427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6946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150632-8710-47D5-8E96-0F9ED666AFD6}"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1B800-4776-4EC0-83D3-6A73B8FA427C}" type="slidenum">
              <a:rPr lang="en-US" smtClean="0"/>
              <a:t>‹#›</a:t>
            </a:fld>
            <a:endParaRPr lang="en-US"/>
          </a:p>
        </p:txBody>
      </p:sp>
    </p:spTree>
    <p:extLst>
      <p:ext uri="{BB962C8B-B14F-4D97-AF65-F5344CB8AC3E}">
        <p14:creationId xmlns:p14="http://schemas.microsoft.com/office/powerpoint/2010/main" val="1832628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3150632-8710-47D5-8E96-0F9ED666AFD6}" type="datetimeFigureOut">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11B800-4776-4EC0-83D3-6A73B8FA427C}" type="slidenum">
              <a:rPr lang="en-US" smtClean="0"/>
              <a:t>‹#›</a:t>
            </a:fld>
            <a:endParaRPr lang="en-US"/>
          </a:p>
        </p:txBody>
      </p:sp>
    </p:spTree>
    <p:extLst>
      <p:ext uri="{BB962C8B-B14F-4D97-AF65-F5344CB8AC3E}">
        <p14:creationId xmlns:p14="http://schemas.microsoft.com/office/powerpoint/2010/main" val="3008247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3150632-8710-47D5-8E96-0F9ED666AFD6}" type="datetimeFigureOut">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11B800-4776-4EC0-83D3-6A73B8FA427C}" type="slidenum">
              <a:rPr lang="en-US" smtClean="0"/>
              <a:t>‹#›</a:t>
            </a:fld>
            <a:endParaRPr lang="en-US"/>
          </a:p>
        </p:txBody>
      </p:sp>
    </p:spTree>
    <p:extLst>
      <p:ext uri="{BB962C8B-B14F-4D97-AF65-F5344CB8AC3E}">
        <p14:creationId xmlns:p14="http://schemas.microsoft.com/office/powerpoint/2010/main" val="310526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50632-8710-47D5-8E96-0F9ED666AFD6}"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1B800-4776-4EC0-83D3-6A73B8FA427C}" type="slidenum">
              <a:rPr lang="en-US" smtClean="0"/>
              <a:t>‹#›</a:t>
            </a:fld>
            <a:endParaRPr lang="en-US"/>
          </a:p>
        </p:txBody>
      </p:sp>
    </p:spTree>
    <p:extLst>
      <p:ext uri="{BB962C8B-B14F-4D97-AF65-F5344CB8AC3E}">
        <p14:creationId xmlns:p14="http://schemas.microsoft.com/office/powerpoint/2010/main" val="3889841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50632-8710-47D5-8E96-0F9ED666AFD6}"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1B800-4776-4EC0-83D3-6A73B8FA427C}" type="slidenum">
              <a:rPr lang="en-US" smtClean="0"/>
              <a:t>‹#›</a:t>
            </a:fld>
            <a:endParaRPr lang="en-US"/>
          </a:p>
        </p:txBody>
      </p:sp>
    </p:spTree>
    <p:extLst>
      <p:ext uri="{BB962C8B-B14F-4D97-AF65-F5344CB8AC3E}">
        <p14:creationId xmlns:p14="http://schemas.microsoft.com/office/powerpoint/2010/main" val="4208123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50632-8710-47D5-8E96-0F9ED666AFD6}"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1B800-4776-4EC0-83D3-6A73B8FA427C}" type="slidenum">
              <a:rPr lang="en-US" smtClean="0"/>
              <a:t>‹#›</a:t>
            </a:fld>
            <a:endParaRPr lang="en-US"/>
          </a:p>
        </p:txBody>
      </p:sp>
    </p:spTree>
    <p:extLst>
      <p:ext uri="{BB962C8B-B14F-4D97-AF65-F5344CB8AC3E}">
        <p14:creationId xmlns:p14="http://schemas.microsoft.com/office/powerpoint/2010/main" val="78479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150632-8710-47D5-8E96-0F9ED666AFD6}"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1B800-4776-4EC0-83D3-6A73B8FA427C}" type="slidenum">
              <a:rPr lang="en-US" smtClean="0"/>
              <a:t>‹#›</a:t>
            </a:fld>
            <a:endParaRPr lang="en-US"/>
          </a:p>
        </p:txBody>
      </p:sp>
    </p:spTree>
    <p:extLst>
      <p:ext uri="{BB962C8B-B14F-4D97-AF65-F5344CB8AC3E}">
        <p14:creationId xmlns:p14="http://schemas.microsoft.com/office/powerpoint/2010/main" val="325774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150632-8710-47D5-8E96-0F9ED666AFD6}"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1B800-4776-4EC0-83D3-6A73B8FA427C}" type="slidenum">
              <a:rPr lang="en-US" smtClean="0"/>
              <a:t>‹#›</a:t>
            </a:fld>
            <a:endParaRPr lang="en-US"/>
          </a:p>
        </p:txBody>
      </p:sp>
    </p:spTree>
    <p:extLst>
      <p:ext uri="{BB962C8B-B14F-4D97-AF65-F5344CB8AC3E}">
        <p14:creationId xmlns:p14="http://schemas.microsoft.com/office/powerpoint/2010/main" val="392901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150632-8710-47D5-8E96-0F9ED666AFD6}" type="datetimeFigureOut">
              <a:rPr lang="en-US" smtClean="0"/>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11B800-4776-4EC0-83D3-6A73B8FA427C}" type="slidenum">
              <a:rPr lang="en-US" smtClean="0"/>
              <a:t>‹#›</a:t>
            </a:fld>
            <a:endParaRPr lang="en-US"/>
          </a:p>
        </p:txBody>
      </p:sp>
    </p:spTree>
    <p:extLst>
      <p:ext uri="{BB962C8B-B14F-4D97-AF65-F5344CB8AC3E}">
        <p14:creationId xmlns:p14="http://schemas.microsoft.com/office/powerpoint/2010/main" val="2252214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150632-8710-47D5-8E96-0F9ED666AFD6}" type="datetimeFigureOut">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11B800-4776-4EC0-83D3-6A73B8FA427C}" type="slidenum">
              <a:rPr lang="en-US" smtClean="0"/>
              <a:t>‹#›</a:t>
            </a:fld>
            <a:endParaRPr lang="en-US"/>
          </a:p>
        </p:txBody>
      </p:sp>
    </p:spTree>
    <p:extLst>
      <p:ext uri="{BB962C8B-B14F-4D97-AF65-F5344CB8AC3E}">
        <p14:creationId xmlns:p14="http://schemas.microsoft.com/office/powerpoint/2010/main" val="1499991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50632-8710-47D5-8E96-0F9ED666AFD6}" type="datetimeFigureOut">
              <a:rPr lang="en-US" smtClean="0"/>
              <a:t>4/6/2020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11B800-4776-4EC0-83D3-6A73B8FA427C}" type="slidenum">
              <a:rPr lang="en-US" smtClean="0"/>
              <a:t>‹#›</a:t>
            </a:fld>
            <a:endParaRPr lang="en-US"/>
          </a:p>
        </p:txBody>
      </p:sp>
    </p:spTree>
    <p:extLst>
      <p:ext uri="{BB962C8B-B14F-4D97-AF65-F5344CB8AC3E}">
        <p14:creationId xmlns:p14="http://schemas.microsoft.com/office/powerpoint/2010/main" val="2557845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150632-8710-47D5-8E96-0F9ED666AFD6}"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1B800-4776-4EC0-83D3-6A73B8FA427C}" type="slidenum">
              <a:rPr lang="en-US" smtClean="0"/>
              <a:t>‹#›</a:t>
            </a:fld>
            <a:endParaRPr lang="en-US"/>
          </a:p>
        </p:txBody>
      </p:sp>
    </p:spTree>
    <p:extLst>
      <p:ext uri="{BB962C8B-B14F-4D97-AF65-F5344CB8AC3E}">
        <p14:creationId xmlns:p14="http://schemas.microsoft.com/office/powerpoint/2010/main" val="165464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150632-8710-47D5-8E96-0F9ED666AFD6}"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1B800-4776-4EC0-83D3-6A73B8FA427C}" type="slidenum">
              <a:rPr lang="en-US" smtClean="0"/>
              <a:t>‹#›</a:t>
            </a:fld>
            <a:endParaRPr lang="en-US"/>
          </a:p>
        </p:txBody>
      </p:sp>
    </p:spTree>
    <p:extLst>
      <p:ext uri="{BB962C8B-B14F-4D97-AF65-F5344CB8AC3E}">
        <p14:creationId xmlns:p14="http://schemas.microsoft.com/office/powerpoint/2010/main" val="4500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150632-8710-47D5-8E96-0F9ED666AFD6}" type="datetimeFigureOut">
              <a:rPr lang="en-US" smtClean="0"/>
              <a:t>4/6/2020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11B800-4776-4EC0-83D3-6A73B8FA427C}" type="slidenum">
              <a:rPr lang="en-US" smtClean="0"/>
              <a:t>‹#›</a:t>
            </a:fld>
            <a:endParaRPr lang="en-US"/>
          </a:p>
        </p:txBody>
      </p:sp>
    </p:spTree>
    <p:extLst>
      <p:ext uri="{BB962C8B-B14F-4D97-AF65-F5344CB8AC3E}">
        <p14:creationId xmlns:p14="http://schemas.microsoft.com/office/powerpoint/2010/main" val="359647750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BC9B-552A-439C-938D-7A0C6B86D81B}"/>
              </a:ext>
            </a:extLst>
          </p:cNvPr>
          <p:cNvSpPr>
            <a:spLocks noGrp="1"/>
          </p:cNvSpPr>
          <p:nvPr>
            <p:ph type="ctrTitle"/>
          </p:nvPr>
        </p:nvSpPr>
        <p:spPr/>
        <p:txBody>
          <a:bodyPr/>
          <a:lstStyle/>
          <a:p>
            <a:r>
              <a:rPr lang="en-US" dirty="0"/>
              <a:t>How To Train Your Dragon Boat</a:t>
            </a:r>
          </a:p>
        </p:txBody>
      </p:sp>
      <p:sp>
        <p:nvSpPr>
          <p:cNvPr id="3" name="Subtitle 2">
            <a:extLst>
              <a:ext uri="{FF2B5EF4-FFF2-40B4-BE49-F238E27FC236}">
                <a16:creationId xmlns:a16="http://schemas.microsoft.com/office/drawing/2014/main" id="{3A6ABA4C-7216-46FE-8DDB-50A276057916}"/>
              </a:ext>
            </a:extLst>
          </p:cNvPr>
          <p:cNvSpPr>
            <a:spLocks noGrp="1"/>
          </p:cNvSpPr>
          <p:nvPr>
            <p:ph type="subTitle" idx="1"/>
          </p:nvPr>
        </p:nvSpPr>
        <p:spPr/>
        <p:txBody>
          <a:bodyPr>
            <a:normAutofit fontScale="92500" lnSpcReduction="20000"/>
          </a:bodyPr>
          <a:lstStyle/>
          <a:p>
            <a:r>
              <a:rPr lang="en-US" dirty="0"/>
              <a:t>Andrew Cobb – Systems Architecture Manager</a:t>
            </a:r>
          </a:p>
          <a:p>
            <a:r>
              <a:rPr lang="en-US" dirty="0"/>
              <a:t>Giuseppe Ragusa – Scrum master</a:t>
            </a:r>
          </a:p>
          <a:p>
            <a:r>
              <a:rPr lang="en-US" dirty="0"/>
              <a:t>Arsalan Farooqui – Project manager</a:t>
            </a:r>
          </a:p>
          <a:p>
            <a:r>
              <a:rPr lang="en-US" dirty="0"/>
              <a:t>Nga Le – Lead developer</a:t>
            </a:r>
          </a:p>
        </p:txBody>
      </p:sp>
    </p:spTree>
    <p:extLst>
      <p:ext uri="{BB962C8B-B14F-4D97-AF65-F5344CB8AC3E}">
        <p14:creationId xmlns:p14="http://schemas.microsoft.com/office/powerpoint/2010/main" val="199592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7BA0-3B6B-46E6-9ABD-BD705F52BC5E}"/>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954E1073-6C3F-4CAA-9A59-E42E441F783B}"/>
              </a:ext>
            </a:extLst>
          </p:cNvPr>
          <p:cNvSpPr>
            <a:spLocks noGrp="1"/>
          </p:cNvSpPr>
          <p:nvPr>
            <p:ph idx="1"/>
          </p:nvPr>
        </p:nvSpPr>
        <p:spPr>
          <a:xfrm>
            <a:off x="1141412" y="1747777"/>
            <a:ext cx="9905999" cy="4043424"/>
          </a:xfrm>
        </p:spPr>
        <p:txBody>
          <a:bodyPr/>
          <a:lstStyle/>
          <a:p>
            <a:r>
              <a:rPr lang="en-US" dirty="0"/>
              <a:t>To create a mobile application meant to assist the George Brown College Dragon Boat Team</a:t>
            </a:r>
          </a:p>
          <a:p>
            <a:r>
              <a:rPr lang="en-US" dirty="0"/>
              <a:t>To design a User Interface containing CRUD operations that allow for the management of Dragon Boat Team members, and layouts</a:t>
            </a:r>
          </a:p>
          <a:p>
            <a:r>
              <a:rPr lang="en-US" dirty="0"/>
              <a:t>To allow the tracking and recording of position and analytics such as speed or distance.</a:t>
            </a:r>
          </a:p>
          <a:p>
            <a:r>
              <a:rPr lang="en-US" dirty="0"/>
              <a:t>To view to recorded analytics for future reference</a:t>
            </a:r>
          </a:p>
        </p:txBody>
      </p:sp>
    </p:spTree>
    <p:extLst>
      <p:ext uri="{BB962C8B-B14F-4D97-AF65-F5344CB8AC3E}">
        <p14:creationId xmlns:p14="http://schemas.microsoft.com/office/powerpoint/2010/main" val="4125531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1D80-9145-43F4-AE17-17355D669ACF}"/>
              </a:ext>
            </a:extLst>
          </p:cNvPr>
          <p:cNvSpPr>
            <a:spLocks noGrp="1"/>
          </p:cNvSpPr>
          <p:nvPr>
            <p:ph type="title"/>
          </p:nvPr>
        </p:nvSpPr>
        <p:spPr/>
        <p:txBody>
          <a:bodyPr/>
          <a:lstStyle/>
          <a:p>
            <a:r>
              <a:rPr lang="en-US" dirty="0"/>
              <a:t>Project Demonstration</a:t>
            </a:r>
          </a:p>
        </p:txBody>
      </p:sp>
      <p:sp>
        <p:nvSpPr>
          <p:cNvPr id="3" name="Content Placeholder 2">
            <a:extLst>
              <a:ext uri="{FF2B5EF4-FFF2-40B4-BE49-F238E27FC236}">
                <a16:creationId xmlns:a16="http://schemas.microsoft.com/office/drawing/2014/main" id="{3C20C589-D67C-4D2D-B632-C1BF5C6528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7662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52E0-A77F-4784-B47C-5BC9FA719185}"/>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F204D6C9-076A-4A8B-A598-238A6714980C}"/>
              </a:ext>
            </a:extLst>
          </p:cNvPr>
          <p:cNvSpPr>
            <a:spLocks noGrp="1"/>
          </p:cNvSpPr>
          <p:nvPr>
            <p:ph idx="1"/>
          </p:nvPr>
        </p:nvSpPr>
        <p:spPr>
          <a:xfrm>
            <a:off x="1141412" y="1701478"/>
            <a:ext cx="9905999" cy="4089723"/>
          </a:xfrm>
        </p:spPr>
        <p:txBody>
          <a:bodyPr/>
          <a:lstStyle/>
          <a:p>
            <a:r>
              <a:rPr lang="en-US" dirty="0"/>
              <a:t>SQLite Database</a:t>
            </a:r>
          </a:p>
          <a:p>
            <a:r>
              <a:rPr lang="en-US" dirty="0"/>
              <a:t>React Native</a:t>
            </a:r>
          </a:p>
          <a:p>
            <a:r>
              <a:rPr lang="en-US" dirty="0"/>
              <a:t>Google Maps API</a:t>
            </a:r>
          </a:p>
          <a:p>
            <a:r>
              <a:rPr lang="en-US" dirty="0"/>
              <a:t>Android / iOS mobile environment</a:t>
            </a:r>
          </a:p>
          <a:p>
            <a:r>
              <a:rPr lang="en-US" dirty="0"/>
              <a:t>GitHub</a:t>
            </a:r>
          </a:p>
        </p:txBody>
      </p:sp>
    </p:spTree>
    <p:extLst>
      <p:ext uri="{BB962C8B-B14F-4D97-AF65-F5344CB8AC3E}">
        <p14:creationId xmlns:p14="http://schemas.microsoft.com/office/powerpoint/2010/main" val="404908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B2E7-A4B2-4EBA-A40C-3367E771A2B4}"/>
              </a:ext>
            </a:extLst>
          </p:cNvPr>
          <p:cNvSpPr>
            <a:spLocks noGrp="1"/>
          </p:cNvSpPr>
          <p:nvPr>
            <p:ph type="title"/>
          </p:nvPr>
        </p:nvSpPr>
        <p:spPr/>
        <p:txBody>
          <a:bodyPr/>
          <a:lstStyle/>
          <a:p>
            <a:r>
              <a:rPr lang="en-US" dirty="0" err="1"/>
              <a:t>ConClusions</a:t>
            </a:r>
            <a:endParaRPr lang="en-US" dirty="0"/>
          </a:p>
        </p:txBody>
      </p:sp>
      <p:sp>
        <p:nvSpPr>
          <p:cNvPr id="3" name="Content Placeholder 2">
            <a:extLst>
              <a:ext uri="{FF2B5EF4-FFF2-40B4-BE49-F238E27FC236}">
                <a16:creationId xmlns:a16="http://schemas.microsoft.com/office/drawing/2014/main" id="{663CFA89-75D9-4515-9A84-DE282A137F16}"/>
              </a:ext>
            </a:extLst>
          </p:cNvPr>
          <p:cNvSpPr>
            <a:spLocks noGrp="1"/>
          </p:cNvSpPr>
          <p:nvPr>
            <p:ph idx="1"/>
          </p:nvPr>
        </p:nvSpPr>
        <p:spPr>
          <a:xfrm>
            <a:off x="1141413" y="2249487"/>
            <a:ext cx="4954588" cy="3541714"/>
          </a:xfrm>
        </p:spPr>
        <p:txBody>
          <a:bodyPr>
            <a:normAutofit fontScale="92500"/>
          </a:bodyPr>
          <a:lstStyle/>
          <a:p>
            <a:pPr marL="0" indent="0">
              <a:buNone/>
            </a:pPr>
            <a:r>
              <a:rPr lang="en-US" u="sng" dirty="0"/>
              <a:t>Challenges:</a:t>
            </a:r>
          </a:p>
          <a:p>
            <a:pPr>
              <a:buFontTx/>
              <a:buChar char="-"/>
            </a:pPr>
            <a:r>
              <a:rPr lang="en-US" dirty="0"/>
              <a:t>Constant Development issues with IDE emulators</a:t>
            </a:r>
          </a:p>
          <a:p>
            <a:pPr>
              <a:buFontTx/>
              <a:buChar char="-"/>
            </a:pPr>
            <a:r>
              <a:rPr lang="en-US" dirty="0"/>
              <a:t>Disorganization during quarantine</a:t>
            </a:r>
          </a:p>
          <a:p>
            <a:pPr>
              <a:buFontTx/>
              <a:buChar char="-"/>
            </a:pPr>
            <a:r>
              <a:rPr lang="en-US" dirty="0"/>
              <a:t>Timing</a:t>
            </a:r>
          </a:p>
          <a:p>
            <a:pPr>
              <a:buFontTx/>
              <a:buChar char="-"/>
            </a:pPr>
            <a:r>
              <a:rPr lang="en-US" dirty="0"/>
              <a:t>Cross Platform Development (Android Development more straight forward)</a:t>
            </a:r>
          </a:p>
        </p:txBody>
      </p:sp>
      <p:sp>
        <p:nvSpPr>
          <p:cNvPr id="5" name="TextBox 4">
            <a:extLst>
              <a:ext uri="{FF2B5EF4-FFF2-40B4-BE49-F238E27FC236}">
                <a16:creationId xmlns:a16="http://schemas.microsoft.com/office/drawing/2014/main" id="{D9466514-9469-4392-B89C-B121C808B20B}"/>
              </a:ext>
            </a:extLst>
          </p:cNvPr>
          <p:cNvSpPr txBox="1"/>
          <p:nvPr/>
        </p:nvSpPr>
        <p:spPr>
          <a:xfrm>
            <a:off x="6265334" y="2297641"/>
            <a:ext cx="5136444" cy="2677656"/>
          </a:xfrm>
          <a:prstGeom prst="rect">
            <a:avLst/>
          </a:prstGeom>
          <a:noFill/>
        </p:spPr>
        <p:txBody>
          <a:bodyPr wrap="square" rtlCol="0">
            <a:spAutoFit/>
          </a:bodyPr>
          <a:lstStyle/>
          <a:p>
            <a:r>
              <a:rPr lang="en-US" sz="2400" u="sng" dirty="0"/>
              <a:t>Lessons Learned</a:t>
            </a:r>
            <a:r>
              <a:rPr lang="en-US" sz="2400" dirty="0"/>
              <a:t>:</a:t>
            </a:r>
          </a:p>
          <a:p>
            <a:pPr marL="342900" indent="-342900">
              <a:buFontTx/>
              <a:buChar char="-"/>
            </a:pPr>
            <a:r>
              <a:rPr lang="en-US" sz="2400" dirty="0"/>
              <a:t>Be prepared to deal with IDE technical issues</a:t>
            </a:r>
          </a:p>
          <a:p>
            <a:pPr marL="342900" indent="-342900">
              <a:buFontTx/>
              <a:buChar char="-"/>
            </a:pPr>
            <a:r>
              <a:rPr lang="en-US" sz="2400" dirty="0"/>
              <a:t>Always prepare for any risk, no matter how unlikely</a:t>
            </a:r>
          </a:p>
          <a:p>
            <a:pPr marL="342900" indent="-342900">
              <a:buFontTx/>
              <a:buChar char="-"/>
            </a:pPr>
            <a:r>
              <a:rPr lang="en-US" sz="2400" dirty="0"/>
              <a:t>Do not underestimate development time and scope</a:t>
            </a:r>
          </a:p>
        </p:txBody>
      </p:sp>
    </p:spTree>
    <p:extLst>
      <p:ext uri="{BB962C8B-B14F-4D97-AF65-F5344CB8AC3E}">
        <p14:creationId xmlns:p14="http://schemas.microsoft.com/office/powerpoint/2010/main" val="59767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E7A1-A509-4203-BD3E-FC60ECBED902}"/>
              </a:ext>
            </a:extLst>
          </p:cNvPr>
          <p:cNvSpPr>
            <a:spLocks noGrp="1"/>
          </p:cNvSpPr>
          <p:nvPr>
            <p:ph type="title"/>
          </p:nvPr>
        </p:nvSpPr>
        <p:spPr/>
        <p:txBody>
          <a:bodyPr/>
          <a:lstStyle/>
          <a:p>
            <a:r>
              <a:rPr lang="en-US" dirty="0"/>
              <a:t>Conclusions (Continued)</a:t>
            </a:r>
          </a:p>
        </p:txBody>
      </p:sp>
      <p:sp>
        <p:nvSpPr>
          <p:cNvPr id="3" name="Content Placeholder 2">
            <a:extLst>
              <a:ext uri="{FF2B5EF4-FFF2-40B4-BE49-F238E27FC236}">
                <a16:creationId xmlns:a16="http://schemas.microsoft.com/office/drawing/2014/main" id="{6E43563D-CC18-448E-B07E-4C76C14E5369}"/>
              </a:ext>
            </a:extLst>
          </p:cNvPr>
          <p:cNvSpPr>
            <a:spLocks noGrp="1"/>
          </p:cNvSpPr>
          <p:nvPr>
            <p:ph idx="1"/>
          </p:nvPr>
        </p:nvSpPr>
        <p:spPr>
          <a:xfrm>
            <a:off x="1141413" y="2249487"/>
            <a:ext cx="10226498" cy="4083580"/>
          </a:xfrm>
        </p:spPr>
        <p:txBody>
          <a:bodyPr/>
          <a:lstStyle/>
          <a:p>
            <a:r>
              <a:rPr lang="en-US" dirty="0"/>
              <a:t>We chose a project that we knew would be challenging. Due to unforeseen circumstances, our project may not have reached the level that we set for it, but we still put In our best efforts, and feel accomplished of what we did complete.</a:t>
            </a:r>
          </a:p>
          <a:p>
            <a:endParaRPr lang="en-US" dirty="0"/>
          </a:p>
        </p:txBody>
      </p:sp>
    </p:spTree>
    <p:extLst>
      <p:ext uri="{BB962C8B-B14F-4D97-AF65-F5344CB8AC3E}">
        <p14:creationId xmlns:p14="http://schemas.microsoft.com/office/powerpoint/2010/main" val="1875476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218</TotalTime>
  <Words>209</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Tw Cen MT</vt:lpstr>
      <vt:lpstr>Circuit</vt:lpstr>
      <vt:lpstr>How To Train Your Dragon Boat</vt:lpstr>
      <vt:lpstr>Project Goals</vt:lpstr>
      <vt:lpstr>Project Demonstration</vt:lpstr>
      <vt:lpstr>Technologies Used</vt:lpstr>
      <vt:lpstr>ConClusions</vt:lpstr>
      <vt:lpstr>Conclusions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Train Your Dragon Boat</dc:title>
  <dc:creator>Joey Ragusa</dc:creator>
  <cp:lastModifiedBy>Joey Ragusa</cp:lastModifiedBy>
  <cp:revision>7</cp:revision>
  <dcterms:created xsi:type="dcterms:W3CDTF">2020-04-06T13:36:07Z</dcterms:created>
  <dcterms:modified xsi:type="dcterms:W3CDTF">2020-04-07T03:28:39Z</dcterms:modified>
</cp:coreProperties>
</file>