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C2E31"/>
    <a:srgbClr val="F2F2F2"/>
    <a:srgbClr val="607249"/>
    <a:srgbClr val="FFFFFF"/>
    <a:srgbClr val="26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0875-A521-43E2-8F85-4F988BB6A73F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DFE9-6E12-4D54-AAE2-A1D919ACE3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6084-5FC9-6408-0140-BDC00B9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C56825-EFDD-30CF-36C9-F4294E2D7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0A03A2-7A52-83F3-1EBD-A1F9A304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49870-42C9-2B15-BF51-F88D83098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8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CA100-E4BC-791D-BC08-B36ED41A43BB}"/>
              </a:ext>
            </a:extLst>
          </p:cNvPr>
          <p:cNvSpPr/>
          <p:nvPr/>
        </p:nvSpPr>
        <p:spPr>
          <a:xfrm>
            <a:off x="1299912" y="2644170"/>
            <a:ext cx="9592177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 PPT</a:t>
            </a:r>
            <a:endParaRPr lang="zh-TW" alt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7D48EA-B259-4D15-B8EC-0B9D066DD99A}"/>
              </a:ext>
            </a:extLst>
          </p:cNvPr>
          <p:cNvGrpSpPr/>
          <p:nvPr/>
        </p:nvGrpSpPr>
        <p:grpSpPr>
          <a:xfrm>
            <a:off x="1469422" y="1043754"/>
            <a:ext cx="1410237" cy="888645"/>
            <a:chOff x="2202287" y="2401907"/>
            <a:chExt cx="1410237" cy="888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69881-7D31-9DB6-A58C-9D7868732B72}"/>
                </a:ext>
              </a:extLst>
            </p:cNvPr>
            <p:cNvSpPr/>
            <p:nvPr/>
          </p:nvSpPr>
          <p:spPr>
            <a:xfrm>
              <a:off x="2202287" y="3174643"/>
              <a:ext cx="1410237" cy="11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波浪 7">
              <a:extLst>
                <a:ext uri="{FF2B5EF4-FFF2-40B4-BE49-F238E27FC236}">
                  <a16:creationId xmlns:a16="http://schemas.microsoft.com/office/drawing/2014/main" id="{D57C684B-0231-B954-E788-187B12EB59EA}"/>
                </a:ext>
              </a:extLst>
            </p:cNvPr>
            <p:cNvSpPr/>
            <p:nvPr/>
          </p:nvSpPr>
          <p:spPr>
            <a:xfrm rot="16200000">
              <a:off x="2070279" y="2624071"/>
              <a:ext cx="682580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波浪 8">
              <a:extLst>
                <a:ext uri="{FF2B5EF4-FFF2-40B4-BE49-F238E27FC236}">
                  <a16:creationId xmlns:a16="http://schemas.microsoft.com/office/drawing/2014/main" id="{322A2FCF-FD58-4D46-0B2E-39B64FAE0EC1}"/>
                </a:ext>
              </a:extLst>
            </p:cNvPr>
            <p:cNvSpPr/>
            <p:nvPr/>
          </p:nvSpPr>
          <p:spPr>
            <a:xfrm rot="16200000">
              <a:off x="2566114" y="2624069"/>
              <a:ext cx="682581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波浪 9">
              <a:extLst>
                <a:ext uri="{FF2B5EF4-FFF2-40B4-BE49-F238E27FC236}">
                  <a16:creationId xmlns:a16="http://schemas.microsoft.com/office/drawing/2014/main" id="{65E72142-65A1-C01E-F457-A4460C38B788}"/>
                </a:ext>
              </a:extLst>
            </p:cNvPr>
            <p:cNvSpPr/>
            <p:nvPr/>
          </p:nvSpPr>
          <p:spPr>
            <a:xfrm rot="16200000">
              <a:off x="3061950" y="2624069"/>
              <a:ext cx="682582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7711D9-7148-8801-A9B1-F72D0B427E9B}"/>
              </a:ext>
            </a:extLst>
          </p:cNvPr>
          <p:cNvSpPr/>
          <p:nvPr/>
        </p:nvSpPr>
        <p:spPr>
          <a:xfrm>
            <a:off x="3594434" y="960044"/>
            <a:ext cx="238258" cy="373484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16510-0784-19E3-E5A9-8DF29E7568CE}"/>
              </a:ext>
            </a:extLst>
          </p:cNvPr>
          <p:cNvSpPr/>
          <p:nvPr/>
        </p:nvSpPr>
        <p:spPr>
          <a:xfrm>
            <a:off x="3542919" y="1333528"/>
            <a:ext cx="343281" cy="14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A5936D-6637-F9B0-85F6-F0B13735B969}"/>
              </a:ext>
            </a:extLst>
          </p:cNvPr>
          <p:cNvSpPr/>
          <p:nvPr/>
        </p:nvSpPr>
        <p:spPr>
          <a:xfrm>
            <a:off x="3559589" y="1474722"/>
            <a:ext cx="307948" cy="141194"/>
          </a:xfrm>
          <a:prstGeom prst="downArrow">
            <a:avLst>
              <a:gd name="adj1" fmla="val 50000"/>
              <a:gd name="adj2" fmla="val 1212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CD0503-5516-7C5F-0EF9-2908ACFD0FCB}"/>
              </a:ext>
            </a:extLst>
          </p:cNvPr>
          <p:cNvGrpSpPr/>
          <p:nvPr/>
        </p:nvGrpSpPr>
        <p:grpSpPr>
          <a:xfrm>
            <a:off x="4501568" y="996016"/>
            <a:ext cx="272106" cy="634916"/>
            <a:chOff x="5098380" y="2287606"/>
            <a:chExt cx="272106" cy="634916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6FCAD0-A394-E65D-A05F-52C675F5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92" y="2295525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DC725D87-C5CE-C409-0950-A8204EF1327A}"/>
                </a:ext>
              </a:extLst>
            </p:cNvPr>
            <p:cNvSpPr/>
            <p:nvPr/>
          </p:nvSpPr>
          <p:spPr>
            <a:xfrm rot="2700000">
              <a:off x="5098380" y="2650416"/>
              <a:ext cx="272106" cy="272106"/>
            </a:xfrm>
            <a:prstGeom prst="arc">
              <a:avLst>
                <a:gd name="adj1" fmla="val 16200000"/>
                <a:gd name="adj2" fmla="val 10591907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297E9D2-0287-0A5B-D00E-12B8EB15E98F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94" y="2296765"/>
              <a:ext cx="2340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3FC4FF3-D6EE-0C9F-D5E3-5A5F5CD420D1}"/>
                </a:ext>
              </a:extLst>
            </p:cNvPr>
            <p:cNvSpPr/>
            <p:nvPr/>
          </p:nvSpPr>
          <p:spPr>
            <a:xfrm>
              <a:off x="5145700" y="2705968"/>
              <a:ext cx="172788" cy="1557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91AC7E65-BB98-B152-B854-389E0D860DDA}"/>
                </a:ext>
              </a:extLst>
            </p:cNvPr>
            <p:cNvSpPr/>
            <p:nvPr/>
          </p:nvSpPr>
          <p:spPr>
            <a:xfrm>
              <a:off x="5180491" y="2442854"/>
              <a:ext cx="107450" cy="302414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515DE22-FFB6-EEB8-BBCA-E5CC253ED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48" y="2287606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4E2D0B0-C669-C87C-EE17-FD56A3083E64}"/>
              </a:ext>
            </a:extLst>
          </p:cNvPr>
          <p:cNvGrpSpPr/>
          <p:nvPr/>
        </p:nvGrpSpPr>
        <p:grpSpPr>
          <a:xfrm>
            <a:off x="4885288" y="970423"/>
            <a:ext cx="664907" cy="664096"/>
            <a:chOff x="5553880" y="2235261"/>
            <a:chExt cx="664907" cy="664096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B2E5301-C05A-E456-D5C6-73EBA70CB9F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41645C0-1648-9786-7B15-307FA0498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1DA7C77-1686-3255-451E-E29F4D4EBA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4B180BA-BB1E-80B9-0B58-5B7E3ABFFC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914E73A-D668-7CFE-593D-B7F302495DE1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4E37315-08FA-3FC4-CE76-01CE13C21B96}"/>
              </a:ext>
            </a:extLst>
          </p:cNvPr>
          <p:cNvGrpSpPr/>
          <p:nvPr/>
        </p:nvGrpSpPr>
        <p:grpSpPr>
          <a:xfrm>
            <a:off x="3400919" y="2326341"/>
            <a:ext cx="625288" cy="625288"/>
            <a:chOff x="3400919" y="2326341"/>
            <a:chExt cx="625288" cy="62528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DA8AF62-65E2-F684-5E8E-578B01F97861}"/>
                </a:ext>
              </a:extLst>
            </p:cNvPr>
            <p:cNvSpPr/>
            <p:nvPr/>
          </p:nvSpPr>
          <p:spPr>
            <a:xfrm>
              <a:off x="3400919" y="2326341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914F9B-8745-3597-505B-D391D45A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63" y="2435225"/>
              <a:ext cx="0" cy="260911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6ACF815-1A14-344B-2423-0F2B09BCA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563" y="2696136"/>
              <a:ext cx="117376" cy="75639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237D61-8D8A-2A86-A51F-638A45CF1031}"/>
              </a:ext>
            </a:extLst>
          </p:cNvPr>
          <p:cNvGrpSpPr/>
          <p:nvPr/>
        </p:nvGrpSpPr>
        <p:grpSpPr>
          <a:xfrm>
            <a:off x="4324428" y="2382936"/>
            <a:ext cx="626400" cy="626400"/>
            <a:chOff x="4324428" y="2382936"/>
            <a:chExt cx="626400" cy="626400"/>
          </a:xfrm>
        </p:grpSpPr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F2B27AA-BD46-07F2-568D-C83430DA6859}"/>
                </a:ext>
              </a:extLst>
            </p:cNvPr>
            <p:cNvSpPr/>
            <p:nvPr/>
          </p:nvSpPr>
          <p:spPr>
            <a:xfrm rot="18950497">
              <a:off x="4324428" y="2382936"/>
              <a:ext cx="626400" cy="626400"/>
            </a:xfrm>
            <a:prstGeom prst="arc">
              <a:avLst>
                <a:gd name="adj1" fmla="val 12150981"/>
                <a:gd name="adj2" fmla="val 3850512"/>
              </a:avLst>
            </a:prstGeom>
            <a:noFill/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AF625AE-7388-EA30-74CE-18B01D75AFB8}"/>
                </a:ext>
              </a:extLst>
            </p:cNvPr>
            <p:cNvSpPr/>
            <p:nvPr/>
          </p:nvSpPr>
          <p:spPr>
            <a:xfrm>
              <a:off x="4581750" y="2645683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759A78B-E254-04D5-1068-15C98B70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589" y="2542808"/>
              <a:ext cx="149694" cy="153258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BD17125-E938-6F18-CEDD-5AECEA275E7B}"/>
              </a:ext>
            </a:extLst>
          </p:cNvPr>
          <p:cNvGrpSpPr/>
          <p:nvPr/>
        </p:nvGrpSpPr>
        <p:grpSpPr>
          <a:xfrm>
            <a:off x="5265392" y="2311027"/>
            <a:ext cx="555338" cy="485671"/>
            <a:chOff x="5265392" y="2311027"/>
            <a:chExt cx="555338" cy="485671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04FA101-AEDE-9970-F465-658FEAB57342}"/>
                </a:ext>
              </a:extLst>
            </p:cNvPr>
            <p:cNvSpPr/>
            <p:nvPr/>
          </p:nvSpPr>
          <p:spPr>
            <a:xfrm>
              <a:off x="5487182" y="2574571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010AA133-7C57-B51E-0841-DE76C2FE694C}"/>
                </a:ext>
              </a:extLst>
            </p:cNvPr>
            <p:cNvSpPr/>
            <p:nvPr/>
          </p:nvSpPr>
          <p:spPr>
            <a:xfrm rot="10800000">
              <a:off x="5466398" y="231102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84F93B9D-365D-A9C0-2211-7983F4512549}"/>
                </a:ext>
              </a:extLst>
            </p:cNvPr>
            <p:cNvSpPr/>
            <p:nvPr/>
          </p:nvSpPr>
          <p:spPr>
            <a:xfrm rot="18000000">
              <a:off x="5636438" y="2612406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0778813C-D06F-D2F7-E69C-E30DDBC4D728}"/>
                </a:ext>
              </a:extLst>
            </p:cNvPr>
            <p:cNvSpPr/>
            <p:nvPr/>
          </p:nvSpPr>
          <p:spPr>
            <a:xfrm rot="3600000">
              <a:off x="5299990" y="261240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橢圓 50">
            <a:extLst>
              <a:ext uri="{FF2B5EF4-FFF2-40B4-BE49-F238E27FC236}">
                <a16:creationId xmlns:a16="http://schemas.microsoft.com/office/drawing/2014/main" id="{F3BF8A51-EBE6-325C-AE2E-9820848BB83E}"/>
              </a:ext>
            </a:extLst>
          </p:cNvPr>
          <p:cNvSpPr/>
          <p:nvPr/>
        </p:nvSpPr>
        <p:spPr>
          <a:xfrm>
            <a:off x="6059672" y="2289665"/>
            <a:ext cx="625288" cy="625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Itim" panose="00000500000000000000" pitchFamily="2" charset="-34"/>
                <a:cs typeface="Itim" panose="00000500000000000000" pitchFamily="2" charset="-34"/>
              </a:rPr>
              <a:t>Z</a:t>
            </a:r>
            <a:endParaRPr lang="zh-TW" altLang="en-US" sz="2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66C85F2-3420-694A-380F-F6E855BE5E99}"/>
              </a:ext>
            </a:extLst>
          </p:cNvPr>
          <p:cNvGrpSpPr/>
          <p:nvPr/>
        </p:nvGrpSpPr>
        <p:grpSpPr>
          <a:xfrm>
            <a:off x="3404185" y="3803248"/>
            <a:ext cx="625288" cy="625288"/>
            <a:chOff x="3404185" y="3803248"/>
            <a:chExt cx="625288" cy="62528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BE9E75A6-BAB6-104D-D384-412D29648F9A}"/>
                </a:ext>
              </a:extLst>
            </p:cNvPr>
            <p:cNvSpPr/>
            <p:nvPr/>
          </p:nvSpPr>
          <p:spPr>
            <a:xfrm>
              <a:off x="3404185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097CE1D4-5731-63B9-B5F3-23AF183B80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4514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A562EC8-6060-BD95-F2F6-6FA386CFE32E}"/>
                </a:ext>
              </a:extLst>
            </p:cNvPr>
            <p:cNvCxnSpPr>
              <a:cxnSpLocks/>
            </p:cNvCxnSpPr>
            <p:nvPr/>
          </p:nvCxnSpPr>
          <p:spPr>
            <a:xfrm>
              <a:off x="3788919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67EB552-D87E-83B1-1807-2045AAA046EC}"/>
              </a:ext>
            </a:extLst>
          </p:cNvPr>
          <p:cNvGrpSpPr/>
          <p:nvPr/>
        </p:nvGrpSpPr>
        <p:grpSpPr>
          <a:xfrm>
            <a:off x="4269106" y="3803248"/>
            <a:ext cx="625288" cy="625288"/>
            <a:chOff x="4269106" y="3803248"/>
            <a:chExt cx="625288" cy="625288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678AE028-008C-CCCB-8238-48A773BCA9DF}"/>
                </a:ext>
              </a:extLst>
            </p:cNvPr>
            <p:cNvSpPr/>
            <p:nvPr/>
          </p:nvSpPr>
          <p:spPr>
            <a:xfrm>
              <a:off x="4269106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8DB66177-41FE-D448-3233-727A77B3C60B}"/>
                </a:ext>
              </a:extLst>
            </p:cNvPr>
            <p:cNvSpPr/>
            <p:nvPr/>
          </p:nvSpPr>
          <p:spPr>
            <a:xfrm>
              <a:off x="4476393" y="4011918"/>
              <a:ext cx="207945" cy="2079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A634FA4-DB61-F071-489F-1238D41D487C}"/>
              </a:ext>
            </a:extLst>
          </p:cNvPr>
          <p:cNvGrpSpPr/>
          <p:nvPr/>
        </p:nvGrpSpPr>
        <p:grpSpPr>
          <a:xfrm>
            <a:off x="5080512" y="3800790"/>
            <a:ext cx="625288" cy="625288"/>
            <a:chOff x="5080512" y="3800790"/>
            <a:chExt cx="625288" cy="625288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4861F0C-15E8-6AFE-19D2-2F67C1C3964F}"/>
                </a:ext>
              </a:extLst>
            </p:cNvPr>
            <p:cNvSpPr/>
            <p:nvPr/>
          </p:nvSpPr>
          <p:spPr>
            <a:xfrm>
              <a:off x="5080512" y="3800790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A68C1649-E9DA-90F7-7AEA-3044C2E1D064}"/>
                </a:ext>
              </a:extLst>
            </p:cNvPr>
            <p:cNvSpPr/>
            <p:nvPr/>
          </p:nvSpPr>
          <p:spPr>
            <a:xfrm rot="5400000">
              <a:off x="5323385" y="4005238"/>
              <a:ext cx="207944" cy="216393"/>
            </a:xfrm>
            <a:prstGeom prst="triangle">
              <a:avLst>
                <a:gd name="adj" fmla="val 561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8570D3-AA94-D034-FF6F-80CEA763E192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A53F3B4-B449-EDC2-6500-5B5DD05ABAA1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E40B315-EA3B-0B1D-B799-2E2A934D17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57EFF57-5B79-AEC4-A982-71F9C98207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DB2001C-FB9A-067F-22AB-E64049C6B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C5F303D-C053-389D-3C3B-F4592365D0FA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FEC5103-7345-1D8A-87B0-9B5BA0938BA4}"/>
              </a:ext>
            </a:extLst>
          </p:cNvPr>
          <p:cNvGrpSpPr/>
          <p:nvPr/>
        </p:nvGrpSpPr>
        <p:grpSpPr>
          <a:xfrm>
            <a:off x="1672012" y="1970616"/>
            <a:ext cx="1171977" cy="1171977"/>
            <a:chOff x="3078051" y="2440546"/>
            <a:chExt cx="1171977" cy="1171977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DC4AA18-EAB9-AA9C-27A0-10A004FF640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408B3DF-095F-E2F7-35FA-D0B754961C33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99613A-DDF4-4198-731E-9874F58ACB29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6DCF40-4F72-1BF2-09DA-A00B87322012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1D40EDA-606A-EFB6-888E-70F21A343093}"/>
              </a:ext>
            </a:extLst>
          </p:cNvPr>
          <p:cNvGrpSpPr/>
          <p:nvPr/>
        </p:nvGrpSpPr>
        <p:grpSpPr>
          <a:xfrm>
            <a:off x="402380" y="1958676"/>
            <a:ext cx="1171977" cy="1171977"/>
            <a:chOff x="1791773" y="2440546"/>
            <a:chExt cx="1171977" cy="1171977"/>
          </a:xfrm>
          <a:solidFill>
            <a:srgbClr val="404040"/>
          </a:solidFill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78D79B7D-BC61-FD42-688E-5708C2785FBB}"/>
                </a:ext>
              </a:extLst>
            </p:cNvPr>
            <p:cNvSpPr/>
            <p:nvPr/>
          </p:nvSpPr>
          <p:spPr>
            <a:xfrm>
              <a:off x="1791773" y="2440546"/>
              <a:ext cx="1171977" cy="11719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232FFE28-2F61-95F7-4417-63BE9C8C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428" y="3003212"/>
              <a:ext cx="863899" cy="0"/>
            </a:xfrm>
            <a:prstGeom prst="straightConnector1">
              <a:avLst/>
            </a:prstGeom>
            <a:grpFill/>
            <a:ln w="123825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5AFC1C0A-A401-7C1E-9F52-846CB1F9744C}"/>
              </a:ext>
            </a:extLst>
          </p:cNvPr>
          <p:cNvSpPr/>
          <p:nvPr/>
        </p:nvSpPr>
        <p:spPr>
          <a:xfrm>
            <a:off x="461086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55DEE161-5524-B9B7-449E-8798769FA717}"/>
              </a:ext>
            </a:extLst>
          </p:cNvPr>
          <p:cNvSpPr/>
          <p:nvPr/>
        </p:nvSpPr>
        <p:spPr>
          <a:xfrm>
            <a:off x="1419900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20B8A79-404C-30BA-8220-50996EC67A17}"/>
              </a:ext>
            </a:extLst>
          </p:cNvPr>
          <p:cNvSpPr/>
          <p:nvPr/>
        </p:nvSpPr>
        <p:spPr>
          <a:xfrm>
            <a:off x="2378714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5D2534DA-E6EA-7612-B6AB-7B1E855A6FBE}"/>
              </a:ext>
            </a:extLst>
          </p:cNvPr>
          <p:cNvSpPr/>
          <p:nvPr/>
        </p:nvSpPr>
        <p:spPr>
          <a:xfrm>
            <a:off x="3337528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7BCB97C1-EC39-D4F2-F52B-DEE2F33DC2A7}"/>
              </a:ext>
            </a:extLst>
          </p:cNvPr>
          <p:cNvSpPr/>
          <p:nvPr/>
        </p:nvSpPr>
        <p:spPr>
          <a:xfrm>
            <a:off x="4296342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50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2374D7B-528F-F1DD-AEE9-D4446C1B80BE}"/>
              </a:ext>
            </a:extLst>
          </p:cNvPr>
          <p:cNvGrpSpPr/>
          <p:nvPr/>
        </p:nvGrpSpPr>
        <p:grpSpPr>
          <a:xfrm>
            <a:off x="5464454" y="1669200"/>
            <a:ext cx="2415183" cy="1171977"/>
            <a:chOff x="5995951" y="821322"/>
            <a:chExt cx="2415183" cy="1171977"/>
          </a:xfrm>
        </p:grpSpPr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0D2EAD30-7812-F0EE-1EAB-98A865FA04D8}"/>
                </a:ext>
              </a:extLst>
            </p:cNvPr>
            <p:cNvSpPr/>
            <p:nvPr/>
          </p:nvSpPr>
          <p:spPr>
            <a:xfrm>
              <a:off x="5995951" y="821322"/>
              <a:ext cx="241518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ALL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D3D7D7-957C-7E20-3CA8-D3DD373CB72B}"/>
                </a:ext>
              </a:extLst>
            </p:cNvPr>
            <p:cNvSpPr/>
            <p:nvPr/>
          </p:nvSpPr>
          <p:spPr>
            <a:xfrm>
              <a:off x="6177865" y="98070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75A7E-0FCF-341C-D6D5-5503CE36FE8A}"/>
                </a:ext>
              </a:extLst>
            </p:cNvPr>
            <p:cNvSpPr/>
            <p:nvPr/>
          </p:nvSpPr>
          <p:spPr>
            <a:xfrm>
              <a:off x="6292161" y="134452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FD2F6B-5C27-CFA9-8179-D59BED2F0D5F}"/>
                </a:ext>
              </a:extLst>
            </p:cNvPr>
            <p:cNvSpPr/>
            <p:nvPr/>
          </p:nvSpPr>
          <p:spPr>
            <a:xfrm>
              <a:off x="6488564" y="146929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2870B4B-D1DD-E56D-D08F-30D44D501C06}"/>
              </a:ext>
            </a:extLst>
          </p:cNvPr>
          <p:cNvGrpSpPr/>
          <p:nvPr/>
        </p:nvGrpSpPr>
        <p:grpSpPr>
          <a:xfrm>
            <a:off x="5464455" y="2943401"/>
            <a:ext cx="1823513" cy="1171977"/>
            <a:chOff x="5995952" y="2095523"/>
            <a:chExt cx="1823513" cy="1171977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060FC3E7-CB77-0B0F-63D3-960942BFF991}"/>
                </a:ext>
              </a:extLst>
            </p:cNvPr>
            <p:cNvSpPr/>
            <p:nvPr/>
          </p:nvSpPr>
          <p:spPr>
            <a:xfrm>
              <a:off x="5995952" y="2095523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X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799473C0-14B3-8E12-67B2-83669C0C7EA7}"/>
                </a:ext>
              </a:extLst>
            </p:cNvPr>
            <p:cNvGrpSpPr/>
            <p:nvPr/>
          </p:nvGrpSpPr>
          <p:grpSpPr>
            <a:xfrm>
              <a:off x="6177865" y="2254901"/>
              <a:ext cx="808149" cy="887836"/>
              <a:chOff x="6177865" y="2254901"/>
              <a:chExt cx="808149" cy="887836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6F8944C6-789F-81E4-5D1C-C0575585C5F9}"/>
                  </a:ext>
                </a:extLst>
              </p:cNvPr>
              <p:cNvSpPr/>
              <p:nvPr/>
            </p:nvSpPr>
            <p:spPr>
              <a:xfrm>
                <a:off x="6177865" y="2254901"/>
                <a:ext cx="808149" cy="363829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Itim" panose="00000500000000000000" pitchFamily="2" charset="-34"/>
                  <a:cs typeface="Itim" panose="00000500000000000000" pitchFamily="2" charset="-34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6FFCE49-C2E9-73D1-005E-334B68CFB655}"/>
                  </a:ext>
                </a:extLst>
              </p:cNvPr>
              <p:cNvSpPr/>
              <p:nvPr/>
            </p:nvSpPr>
            <p:spPr>
              <a:xfrm>
                <a:off x="6292161" y="2618729"/>
                <a:ext cx="579554" cy="43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3C3ECE3-1276-F871-C2C6-66F25F66AB5F}"/>
                  </a:ext>
                </a:extLst>
              </p:cNvPr>
              <p:cNvSpPr/>
              <p:nvPr/>
            </p:nvSpPr>
            <p:spPr>
              <a:xfrm>
                <a:off x="6488564" y="2743492"/>
                <a:ext cx="186748" cy="39924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0EB57D49-02AE-E15C-4A99-89CC3640EF6B}"/>
              </a:ext>
            </a:extLst>
          </p:cNvPr>
          <p:cNvGrpSpPr/>
          <p:nvPr/>
        </p:nvGrpSpPr>
        <p:grpSpPr>
          <a:xfrm>
            <a:off x="5428461" y="4195553"/>
            <a:ext cx="1823513" cy="1171977"/>
            <a:chOff x="5995952" y="3392262"/>
            <a:chExt cx="1823513" cy="1171977"/>
          </a:xfrm>
        </p:grpSpPr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00D3C237-8FED-612C-FC3F-118FD01FFBBD}"/>
                </a:ext>
              </a:extLst>
            </p:cNvPr>
            <p:cNvSpPr/>
            <p:nvPr/>
          </p:nvSpPr>
          <p:spPr>
            <a:xfrm>
              <a:off x="5995952" y="3392262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Y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D290499-E722-55E6-C007-94327CACA10A}"/>
                </a:ext>
              </a:extLst>
            </p:cNvPr>
            <p:cNvSpPr/>
            <p:nvPr/>
          </p:nvSpPr>
          <p:spPr>
            <a:xfrm>
              <a:off x="6177865" y="355164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C967CF5-4198-4487-6186-F5C6C2B78803}"/>
                </a:ext>
              </a:extLst>
            </p:cNvPr>
            <p:cNvSpPr/>
            <p:nvPr/>
          </p:nvSpPr>
          <p:spPr>
            <a:xfrm>
              <a:off x="6292161" y="391546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D7EDE0B-946D-5778-830F-869390A8F577}"/>
                </a:ext>
              </a:extLst>
            </p:cNvPr>
            <p:cNvSpPr/>
            <p:nvPr/>
          </p:nvSpPr>
          <p:spPr>
            <a:xfrm>
              <a:off x="6488564" y="404023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E6A7919-210B-39A4-E6F0-A4D5555A4CA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9ED6B4E-0A1A-0EE0-78B5-94D28A26B501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7CE52C6D-CFD1-37A8-0599-9FDA3E10D3C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890FC98-F1B8-81D7-F878-B6BCEE8854C3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1EDC4720-A9B8-DE0B-3FAA-9EC421B646FA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4DC10F1E-E3F3-F429-C78E-047DDC1158AF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BFE11D46-8B1B-FFB6-8807-A0C1C0D296D3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479F2F55-4648-6708-01A9-FDBDF8D0F732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AD020103-74DD-D81D-96B6-1D318828F5D3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2C28680-0168-3E2C-C8C3-C56324004E38}"/>
              </a:ext>
            </a:extLst>
          </p:cNvPr>
          <p:cNvGrpSpPr/>
          <p:nvPr/>
        </p:nvGrpSpPr>
        <p:grpSpPr>
          <a:xfrm>
            <a:off x="3023592" y="1958675"/>
            <a:ext cx="1171977" cy="1171977"/>
            <a:chOff x="3078051" y="2440546"/>
            <a:chExt cx="1171977" cy="1171977"/>
          </a:xfrm>
        </p:grpSpPr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71410A29-10E6-A843-4ED6-A047288175C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B07CA233-813E-4E51-21E8-8BBFEAA8987D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94BA8F6-4592-E3EC-CE6D-8BF77CFD1A24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4A919E9-6FF0-BB7B-8509-6C97EF924C36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0" name="矩形: 圓角 169">
            <a:extLst>
              <a:ext uri="{FF2B5EF4-FFF2-40B4-BE49-F238E27FC236}">
                <a16:creationId xmlns:a16="http://schemas.microsoft.com/office/drawing/2014/main" id="{F3B84B1A-A813-8902-976D-ED03CE18C123}"/>
              </a:ext>
            </a:extLst>
          </p:cNvPr>
          <p:cNvSpPr/>
          <p:nvPr/>
        </p:nvSpPr>
        <p:spPr>
          <a:xfrm>
            <a:off x="8259864" y="410592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C81EB33D-8C20-E9C8-665E-AB890D93B1E0}"/>
              </a:ext>
            </a:extLst>
          </p:cNvPr>
          <p:cNvSpPr/>
          <p:nvPr/>
        </p:nvSpPr>
        <p:spPr>
          <a:xfrm>
            <a:off x="8259862" y="5388024"/>
            <a:ext cx="3652047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UNLOAD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3C9D8C3-76A9-9A10-A4C6-C57F875589C1}"/>
              </a:ext>
            </a:extLst>
          </p:cNvPr>
          <p:cNvGrpSpPr/>
          <p:nvPr/>
        </p:nvGrpSpPr>
        <p:grpSpPr>
          <a:xfrm>
            <a:off x="519464" y="3578254"/>
            <a:ext cx="1171977" cy="1171977"/>
            <a:chOff x="1568869" y="3578348"/>
            <a:chExt cx="1171977" cy="1171977"/>
          </a:xfrm>
          <a:solidFill>
            <a:srgbClr val="404040"/>
          </a:solidFill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FDD35BC-84E3-148E-2533-1599403E1251}"/>
                </a:ext>
              </a:extLst>
            </p:cNvPr>
            <p:cNvGrpSpPr/>
            <p:nvPr/>
          </p:nvGrpSpPr>
          <p:grpSpPr>
            <a:xfrm>
              <a:off x="1568869" y="3578348"/>
              <a:ext cx="1171977" cy="1171977"/>
              <a:chOff x="8338971" y="3748807"/>
              <a:chExt cx="1171977" cy="1171977"/>
            </a:xfrm>
            <a:grpFill/>
          </p:grpSpPr>
          <p:sp>
            <p:nvSpPr>
              <p:cNvPr id="164" name="矩形: 圓角 163">
                <a:extLst>
                  <a:ext uri="{FF2B5EF4-FFF2-40B4-BE49-F238E27FC236}">
                    <a16:creationId xmlns:a16="http://schemas.microsoft.com/office/drawing/2014/main" id="{BF2608D1-45DE-FD9B-BA14-EF3645703C9C}"/>
                  </a:ext>
                </a:extLst>
              </p:cNvPr>
              <p:cNvSpPr/>
              <p:nvPr/>
            </p:nvSpPr>
            <p:spPr>
              <a:xfrm>
                <a:off x="8338971" y="3748807"/>
                <a:ext cx="1171977" cy="117197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81125E6-C836-931E-EF85-5B0485716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26" y="4022791"/>
                <a:ext cx="722312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7C123BBB-7468-DE85-0345-F74EC5D7B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139" y="4022791"/>
                <a:ext cx="61547" cy="34952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F3023D7A-85F1-91EC-68D9-09797CB2D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5231" y="4022790"/>
                <a:ext cx="57785" cy="35882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E92EE27B-45B8-799E-E67C-5EC76794D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161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9F349BF6-A51B-3940-19A2-956295E79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686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ABBC18C2-F9D0-DC7B-E0D2-AC3DE0859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7E133FC0-D8D0-AE49-EB1D-830EECD32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69876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4EF7BF98-A2BA-99EB-18D6-42FB7AE0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6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DDDE576F-3C4B-2EC5-E90B-E70951CA4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57555"/>
                <a:ext cx="500391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7D181878-BCE7-85D7-AE47-2340AA1BE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>
                <a:extLst>
                  <a:ext uri="{FF2B5EF4-FFF2-40B4-BE49-F238E27FC236}">
                    <a16:creationId xmlns:a16="http://schemas.microsoft.com/office/drawing/2014/main" id="{4BB42653-397C-3A25-3814-9952CEDD7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052" y="4709846"/>
                <a:ext cx="0" cy="4770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08AC5EC5-78BE-7C4C-B720-B9BD5C6EF8CC}"/>
                  </a:ext>
                </a:extLst>
              </p:cNvPr>
              <p:cNvSpPr/>
              <p:nvPr/>
            </p:nvSpPr>
            <p:spPr>
              <a:xfrm>
                <a:off x="8675660" y="4016830"/>
                <a:ext cx="500391" cy="26724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圓柱形 146">
                <a:extLst>
                  <a:ext uri="{FF2B5EF4-FFF2-40B4-BE49-F238E27FC236}">
                    <a16:creationId xmlns:a16="http://schemas.microsoft.com/office/drawing/2014/main" id="{492B2038-E21E-C2C8-55A5-8485E4B9C199}"/>
                  </a:ext>
                </a:extLst>
              </p:cNvPr>
              <p:cNvSpPr/>
              <p:nvPr/>
            </p:nvSpPr>
            <p:spPr>
              <a:xfrm>
                <a:off x="8830727" y="3876985"/>
                <a:ext cx="178458" cy="303907"/>
              </a:xfrm>
              <a:prstGeom prst="ca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68E1138-7047-A75B-F010-40FA2A3B5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547" y="3668029"/>
              <a:ext cx="992611" cy="992613"/>
            </a:xfrm>
            <a:prstGeom prst="line">
              <a:avLst/>
            </a:prstGeom>
            <a:grpFill/>
            <a:ln w="603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矩形: 圓角 189">
            <a:extLst>
              <a:ext uri="{FF2B5EF4-FFF2-40B4-BE49-F238E27FC236}">
                <a16:creationId xmlns:a16="http://schemas.microsoft.com/office/drawing/2014/main" id="{D4B55523-0A49-9DDF-4329-C71B990FEC10}"/>
              </a:ext>
            </a:extLst>
          </p:cNvPr>
          <p:cNvSpPr/>
          <p:nvPr/>
        </p:nvSpPr>
        <p:spPr>
          <a:xfrm>
            <a:off x="1731342" y="359927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MOTOR_OFF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2FE1F575-F876-1A88-E9A8-1398875F4A7F}"/>
              </a:ext>
            </a:extLst>
          </p:cNvPr>
          <p:cNvSpPr/>
          <p:nvPr/>
        </p:nvSpPr>
        <p:spPr>
          <a:xfrm>
            <a:off x="8259863" y="286498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Z_TILT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13C294FC-5302-276D-3E51-A9D4DCA58530}"/>
              </a:ext>
            </a:extLst>
          </p:cNvPr>
          <p:cNvSpPr/>
          <p:nvPr/>
        </p:nvSpPr>
        <p:spPr>
          <a:xfrm>
            <a:off x="8259862" y="158729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PROBE_CALI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AB56FAC-E034-45C3-F5E1-9E54B5369A6F}"/>
              </a:ext>
            </a:extLst>
          </p:cNvPr>
          <p:cNvSpPr/>
          <p:nvPr/>
        </p:nvSpPr>
        <p:spPr>
          <a:xfrm>
            <a:off x="8259862" y="341936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SCREWS_TILT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0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C0640-02CF-4526-C87B-87C6EF0D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02AAEC-D5B5-769F-7604-379548DF2DA5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8B30C3-A8E8-8D78-85E3-D5725E88F42B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8164FDF-4286-025D-81E9-90771CE399C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73B47D-40A4-DE2C-ABC1-00801BD364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0BFAED-8D96-24A7-8C07-474B0ADA40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7DC57D3-A1EC-AD27-EB44-6271058B1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0759966-CE0A-7220-5643-B09C4A28EDF5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03785F68-AB68-7696-AF75-B73AECE7837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D7D2649-98C0-DDCA-8107-5449AC28EF3B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D9E5E55D-8631-9EE0-10A4-02946B716C9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CC2908DD-CB2D-E67E-989F-09438E19D70D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970F7DE6-756C-86A1-2A51-94D48D54F892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BE686D7A-644A-709A-6BA8-89E43A967305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E32009D8-3A0A-4927-A208-5556DAE771DD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9D5F8D23-F411-BE7F-F0A5-EB751C051C69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555177FA-5FAC-724E-003F-8BA5B7F2CD66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81544C5-3229-6F14-663A-7948F14A0520}"/>
              </a:ext>
            </a:extLst>
          </p:cNvPr>
          <p:cNvGrpSpPr/>
          <p:nvPr/>
        </p:nvGrpSpPr>
        <p:grpSpPr>
          <a:xfrm>
            <a:off x="4322822" y="2354549"/>
            <a:ext cx="626400" cy="661510"/>
            <a:chOff x="4322822" y="2354549"/>
            <a:chExt cx="626400" cy="66151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394C5C7-141A-C7EF-8CE5-F5D8E2FE814D}"/>
                </a:ext>
              </a:extLst>
            </p:cNvPr>
            <p:cNvSpPr/>
            <p:nvPr/>
          </p:nvSpPr>
          <p:spPr>
            <a:xfrm rot="8150497">
              <a:off x="4322822" y="2389659"/>
              <a:ext cx="626400" cy="626400"/>
            </a:xfrm>
            <a:prstGeom prst="arc">
              <a:avLst>
                <a:gd name="adj1" fmla="val 10586752"/>
                <a:gd name="adj2" fmla="val 5223114"/>
              </a:avLst>
            </a:prstGeom>
            <a:noFill/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06EFFD8-B3D9-C379-5FC7-BB13EBC7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021" y="2354549"/>
              <a:ext cx="0" cy="227287"/>
            </a:xfrm>
            <a:prstGeom prst="line">
              <a:avLst/>
            </a:prstGeom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A10371-AA9A-B414-AA4C-AB25F2ED0B23}"/>
              </a:ext>
            </a:extLst>
          </p:cNvPr>
          <p:cNvSpPr/>
          <p:nvPr/>
        </p:nvSpPr>
        <p:spPr>
          <a:xfrm>
            <a:off x="8349162" y="32458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PLA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C0F61B5-F7E7-BA7D-A518-BB05C3A22BBA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5932425-8A9D-F67D-CEF9-A5C0658D4C43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99A5EA1-5F0C-75C0-AF0F-2EDEB6DB437E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66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50</Words>
  <Application>Microsoft Office PowerPoint</Application>
  <PresentationFormat>寬螢幕</PresentationFormat>
  <Paragraphs>29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Itim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何依芸</cp:lastModifiedBy>
  <cp:revision>11</cp:revision>
  <dcterms:created xsi:type="dcterms:W3CDTF">2024-09-03T01:52:57Z</dcterms:created>
  <dcterms:modified xsi:type="dcterms:W3CDTF">2024-10-08T11:16:25Z</dcterms:modified>
</cp:coreProperties>
</file>