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62629"/>
    <a:srgbClr val="2C2E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400" d="100"/>
          <a:sy n="400" d="100"/>
        </p:scale>
        <p:origin x="-8082" y="-2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A337B-C5B5-56B0-E6E6-5D65407F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5FCF3B-2B98-500A-24BA-CFD17063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12D8D-A7C7-389C-EB5C-FA627051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3550C-28A7-6203-FF6E-89EDD76A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2498B-F45D-3456-B0FC-F1F8D9BD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09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54FC4-7173-ADA8-9322-A4CAA43E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EFF122-1720-7B0C-C388-D748D823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755F0-3005-F168-6117-507269E6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3FCE7-50BE-E6F8-E3A8-7162606D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EF81A-33C6-98B8-8692-A1CA4504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AD78D8-E24D-A6F7-149B-E05091763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99D4DF-5D24-01B4-8EF2-F6125EB9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02FC0-110C-CD00-13B8-BD65EB0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266BC-921C-E3B9-4291-63259458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ECE015-2F16-2783-55E9-D13CDBD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09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E112B-CDD0-F8F0-3F9C-E5641B45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0B59B-824F-5829-920E-A6D87700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6EEB5-18C0-2CB9-4D3A-02A66892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4DA65-E1ED-214F-A144-7D18E0D3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79800-BB8D-15BC-A3E3-FA9F4A2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3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93D8C-94E4-0E93-1FC3-782A2700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DEF1E-6EEA-75C2-2BF3-CA213251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1EB9E-BE0D-373F-AB82-E917C00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A83D1-F12F-47D2-F5CD-C2BCBCE5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CADC3-8D71-4614-D3D7-AA79A43A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6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91CC3-1142-EEC8-A5B9-6DEE3524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9136C-2041-CDC8-2BBD-4789FE555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571AC8-78F8-608B-E8E2-19E352D8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D3C16-AC0D-BA50-5CDF-DCD93B47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B7A6F4-A78D-FD5B-C827-B8F2752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20C26-9D1B-F16B-E47C-D7DE6E9F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6342F-EBE7-C201-C4CC-257F331E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ACA20-B75C-A1FC-A3B8-C217D957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E28C39-ECAB-041A-CBFD-1C17A26D3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CFAE9B-7883-7489-B35C-8A5557D39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FAFB8-1201-F10E-C76C-C9C5CB5FA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4DEB97-7739-1391-89CF-703DF828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6EBA0F-4FB8-D565-5FC5-1032A10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A07C51-373F-6B83-A122-F621027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448F5-8EAA-8066-EE7A-D0995844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7FBBAD-BD1E-56A5-45E4-886B9EF7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0321F-48FA-B2E0-BFAB-892D83D0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3D73F-5440-55CF-CBF4-87865D0B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0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A7ED53-D4E5-001B-AD77-16EAB242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C2F51A-C342-6D1B-8D9F-386E4C95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969E1E-9EB3-D124-66E2-FA62892E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C4BED-7BDF-C477-B0B2-9FC2D445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334AB-5BB0-2F7F-0947-ED372522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E86E61-CACD-E6C6-15D7-8C80E846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3C4B7E-CBE1-2FCC-87D0-AA47A49B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897C9B-8A13-42D8-2BF6-4D66B742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1D32B3-88A0-CDBB-DC48-4E7000FA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5D750-3E76-8BDB-8FC8-A6760200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77CA59-42C9-5B60-481A-5C514DDC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D01EF2-5B4C-A6BC-AC38-8D7F73737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EC1AE0-EA73-AED1-3272-C7B412C7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BC63E-1CDB-0FDD-5C6A-5D38CE9B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DD8885-10C4-8B0F-0BDD-57CBA67B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10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2AE7D9-3916-12ED-996E-B804AEE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CA319-A18D-09A6-F708-9F36B9F1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57B5F-A91D-7C37-B92C-9BA6B0760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7373E-DACD-4CB9-BCA7-C5DF4A894584}" type="datetimeFigureOut">
              <a:rPr lang="zh-TW" altLang="en-US" smtClean="0"/>
              <a:t>2024/10/04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A4C5F8-70FC-B6E6-954F-F3CBDD1E8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AE53F-0CDA-E101-C087-D3564034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13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藍色, 設計 的圖片&#10;&#10;自動產生的描述">
            <a:extLst>
              <a:ext uri="{FF2B5EF4-FFF2-40B4-BE49-F238E27FC236}">
                <a16:creationId xmlns:a16="http://schemas.microsoft.com/office/drawing/2014/main" id="{A0935A8C-57B8-9EEF-7415-773BA89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1586966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FFFFFF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E2CBCF-AA61-818D-856C-9819797B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9" y="5148167"/>
            <a:ext cx="1257300" cy="116205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01A9B164-02AD-8A41-FAAF-5429BCC52D63}"/>
              </a:ext>
            </a:extLst>
          </p:cNvPr>
          <p:cNvSpPr>
            <a:spLocks/>
          </p:cNvSpPr>
          <p:nvPr/>
        </p:nvSpPr>
        <p:spPr>
          <a:xfrm>
            <a:off x="992560" y="2557367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0D30E9D2-E42E-E9A4-C8DA-E7CF4071E746}"/>
              </a:ext>
            </a:extLst>
          </p:cNvPr>
          <p:cNvGrpSpPr/>
          <p:nvPr/>
        </p:nvGrpSpPr>
        <p:grpSpPr>
          <a:xfrm>
            <a:off x="5860675" y="1601883"/>
            <a:ext cx="4572001" cy="2590801"/>
            <a:chOff x="5860675" y="1601883"/>
            <a:chExt cx="4572001" cy="2590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432C5E6-6A7E-F8D5-98AE-0F409FA50C95}"/>
                </a:ext>
              </a:extLst>
            </p:cNvPr>
            <p:cNvSpPr/>
            <p:nvPr/>
          </p:nvSpPr>
          <p:spPr>
            <a:xfrm>
              <a:off x="5860676" y="1601883"/>
              <a:ext cx="4572000" cy="2590800"/>
            </a:xfrm>
            <a:prstGeom prst="rect">
              <a:avLst/>
            </a:prstGeom>
            <a:solidFill>
              <a:srgbClr val="262629"/>
            </a:solidFill>
            <a:ln>
              <a:solidFill>
                <a:srgbClr val="2626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F3EB00B-9DB9-6295-64F9-C268071D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4751"/>
            <a:stretch/>
          </p:blipFill>
          <p:spPr>
            <a:xfrm>
              <a:off x="5860675" y="2129800"/>
              <a:ext cx="3054725" cy="2062884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A2E61AE3-94F9-479C-D026-F90482A6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8338" y="1882614"/>
              <a:ext cx="755278" cy="16530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E8B6873C-DB3E-8CED-0097-749042DF1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625" y="1882613"/>
              <a:ext cx="755278" cy="165303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513F592-BA11-5F41-73D3-A78A3FB8D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4238" y="1884570"/>
              <a:ext cx="755278" cy="165303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C2BFC-AEC8-CDD7-0A3F-F0D93316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2687" b="13282"/>
            <a:stretch/>
          </p:blipFill>
          <p:spPr>
            <a:xfrm>
              <a:off x="5860676" y="1601883"/>
              <a:ext cx="3003176" cy="446033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5E56938-B29C-D103-4938-671BF0121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575" y="1800730"/>
              <a:ext cx="361950" cy="17738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126CF5F-EFB9-7387-218C-E475AD94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1675" y="1800730"/>
              <a:ext cx="361950" cy="177386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57E0ACF-EBD1-6667-DB24-CC4C7E6AC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6888" y="1812813"/>
              <a:ext cx="361950" cy="165303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7647536F-AF4D-D46C-291F-E1C3BF52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53" r="3945"/>
            <a:stretch/>
          </p:blipFill>
          <p:spPr>
            <a:xfrm>
              <a:off x="8749242" y="3373479"/>
              <a:ext cx="1603172" cy="728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9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FC016618-19D6-0730-224F-3053894351C7}"/>
              </a:ext>
            </a:extLst>
          </p:cNvPr>
          <p:cNvSpPr>
            <a:spLocks/>
          </p:cNvSpPr>
          <p:nvPr/>
        </p:nvSpPr>
        <p:spPr>
          <a:xfrm>
            <a:off x="1938339" y="873125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7E5A90-5203-F6F3-2A9E-BE356474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196" b="7096"/>
          <a:stretch/>
        </p:blipFill>
        <p:spPr>
          <a:xfrm>
            <a:off x="1938339" y="873125"/>
            <a:ext cx="2894011" cy="17875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10E477-34A3-40D7-A1F0-09F39A4C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8" y="4060825"/>
            <a:ext cx="8315325" cy="1924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D0029C-5C55-C689-04D2-E01AFBA8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58" y="1363567"/>
            <a:ext cx="1903041" cy="116205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46F592B-1F94-DE0D-F41A-8E1E6F420F02}"/>
              </a:ext>
            </a:extLst>
          </p:cNvPr>
          <p:cNvCxnSpPr>
            <a:cxnSpLocks/>
          </p:cNvCxnSpPr>
          <p:nvPr/>
        </p:nvCxnSpPr>
        <p:spPr>
          <a:xfrm>
            <a:off x="3072182" y="16256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BF26755-27AC-88B3-EED8-CEE959481542}"/>
              </a:ext>
            </a:extLst>
          </p:cNvPr>
          <p:cNvCxnSpPr>
            <a:cxnSpLocks/>
          </p:cNvCxnSpPr>
          <p:nvPr/>
        </p:nvCxnSpPr>
        <p:spPr>
          <a:xfrm>
            <a:off x="3072182" y="1868392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A4B95F3-26CA-7A89-8D43-30EEC7692D6A}"/>
              </a:ext>
            </a:extLst>
          </p:cNvPr>
          <p:cNvCxnSpPr>
            <a:cxnSpLocks/>
          </p:cNvCxnSpPr>
          <p:nvPr/>
        </p:nvCxnSpPr>
        <p:spPr>
          <a:xfrm>
            <a:off x="3072182" y="207645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92D38D6-8596-43B5-B260-C78D7E604971}"/>
              </a:ext>
            </a:extLst>
          </p:cNvPr>
          <p:cNvCxnSpPr>
            <a:cxnSpLocks/>
          </p:cNvCxnSpPr>
          <p:nvPr/>
        </p:nvCxnSpPr>
        <p:spPr>
          <a:xfrm>
            <a:off x="3072182" y="23114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85AA7AB-5956-A82C-8671-D35FF2F1C630}"/>
              </a:ext>
            </a:extLst>
          </p:cNvPr>
          <p:cNvCxnSpPr>
            <a:cxnSpLocks/>
          </p:cNvCxnSpPr>
          <p:nvPr/>
        </p:nvCxnSpPr>
        <p:spPr>
          <a:xfrm>
            <a:off x="3072182" y="2531967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圖片 64">
            <a:extLst>
              <a:ext uri="{FF2B5EF4-FFF2-40B4-BE49-F238E27FC236}">
                <a16:creationId xmlns:a16="http://schemas.microsoft.com/office/drawing/2014/main" id="{D32ACF28-7F81-DCCA-CA89-4A8CC3C3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37" t="25490" r="32669" b="7096"/>
          <a:stretch/>
        </p:blipFill>
        <p:spPr>
          <a:xfrm>
            <a:off x="4805605" y="1363567"/>
            <a:ext cx="1695819" cy="1297081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6EE26DF6-87F2-49C8-72F0-E05D6324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089" r="32839" b="74510"/>
          <a:stretch/>
        </p:blipFill>
        <p:spPr>
          <a:xfrm>
            <a:off x="4832350" y="873125"/>
            <a:ext cx="1669074" cy="4904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D5D07E7-68D3-8C7B-AF67-885AFBE57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20" y="1720851"/>
            <a:ext cx="563193" cy="1162050"/>
          </a:xfrm>
          <a:prstGeom prst="rect">
            <a:avLst/>
          </a:prstGeom>
        </p:spPr>
      </p:pic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3A43D46-AC3D-7934-2164-0082D375B22F}"/>
              </a:ext>
            </a:extLst>
          </p:cNvPr>
          <p:cNvCxnSpPr>
            <a:cxnSpLocks/>
          </p:cNvCxnSpPr>
          <p:nvPr/>
        </p:nvCxnSpPr>
        <p:spPr>
          <a:xfrm>
            <a:off x="4832350" y="1868392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A1134CF8-BBDC-F37C-D021-9156B647A8E6}"/>
              </a:ext>
            </a:extLst>
          </p:cNvPr>
          <p:cNvCxnSpPr>
            <a:cxnSpLocks/>
          </p:cNvCxnSpPr>
          <p:nvPr/>
        </p:nvCxnSpPr>
        <p:spPr>
          <a:xfrm>
            <a:off x="4832350" y="207645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201FF75-852B-E2CA-DD3C-B30A954538B9}"/>
              </a:ext>
            </a:extLst>
          </p:cNvPr>
          <p:cNvCxnSpPr>
            <a:cxnSpLocks/>
          </p:cNvCxnSpPr>
          <p:nvPr/>
        </p:nvCxnSpPr>
        <p:spPr>
          <a:xfrm>
            <a:off x="4832350" y="231140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5FBD5A52-FB17-0222-F499-DF31386C60F4}"/>
              </a:ext>
            </a:extLst>
          </p:cNvPr>
          <p:cNvCxnSpPr>
            <a:cxnSpLocks/>
          </p:cNvCxnSpPr>
          <p:nvPr/>
        </p:nvCxnSpPr>
        <p:spPr>
          <a:xfrm>
            <a:off x="4832350" y="2531967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圖片 81">
            <a:extLst>
              <a:ext uri="{FF2B5EF4-FFF2-40B4-BE49-F238E27FC236}">
                <a16:creationId xmlns:a16="http://schemas.microsoft.com/office/drawing/2014/main" id="{3BEFDE67-83AC-7667-CF60-961121C0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594" r="10102" b="78558"/>
          <a:stretch/>
        </p:blipFill>
        <p:spPr>
          <a:xfrm>
            <a:off x="4489450" y="877241"/>
            <a:ext cx="2020889" cy="412555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D258B490-2071-69CE-2B15-1BE3DC05B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945" y="4219573"/>
            <a:ext cx="8362950" cy="1666875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11C93C0C-ADA8-3D78-AFA8-B1B04A3F7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987" y="4213225"/>
            <a:ext cx="85820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D12BCA-2001-DE31-48CE-3D33BF3F8597}"/>
              </a:ext>
            </a:extLst>
          </p:cNvPr>
          <p:cNvSpPr>
            <a:spLocks/>
          </p:cNvSpPr>
          <p:nvPr/>
        </p:nvSpPr>
        <p:spPr>
          <a:xfrm>
            <a:off x="-1304929" y="1112042"/>
            <a:ext cx="12192000" cy="6858000"/>
          </a:xfrm>
          <a:prstGeom prst="rect">
            <a:avLst/>
          </a:prstGeom>
          <a:solidFill>
            <a:srgbClr val="2C2E31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07D48EA-B259-4D15-B8EC-0B9D066DD99A}"/>
              </a:ext>
            </a:extLst>
          </p:cNvPr>
          <p:cNvGrpSpPr/>
          <p:nvPr/>
        </p:nvGrpSpPr>
        <p:grpSpPr>
          <a:xfrm>
            <a:off x="2202287" y="2401907"/>
            <a:ext cx="1410237" cy="888645"/>
            <a:chOff x="2202287" y="2401907"/>
            <a:chExt cx="1410237" cy="8886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569881-7D31-9DB6-A58C-9D7868732B72}"/>
                </a:ext>
              </a:extLst>
            </p:cNvPr>
            <p:cNvSpPr/>
            <p:nvPr/>
          </p:nvSpPr>
          <p:spPr>
            <a:xfrm>
              <a:off x="2202287" y="3174643"/>
              <a:ext cx="1410237" cy="11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波浪 7">
              <a:extLst>
                <a:ext uri="{FF2B5EF4-FFF2-40B4-BE49-F238E27FC236}">
                  <a16:creationId xmlns:a16="http://schemas.microsoft.com/office/drawing/2014/main" id="{D57C684B-0231-B954-E788-187B12EB59EA}"/>
                </a:ext>
              </a:extLst>
            </p:cNvPr>
            <p:cNvSpPr/>
            <p:nvPr/>
          </p:nvSpPr>
          <p:spPr>
            <a:xfrm rot="16200000">
              <a:off x="2070279" y="2624071"/>
              <a:ext cx="682580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波浪 8">
              <a:extLst>
                <a:ext uri="{FF2B5EF4-FFF2-40B4-BE49-F238E27FC236}">
                  <a16:creationId xmlns:a16="http://schemas.microsoft.com/office/drawing/2014/main" id="{322A2FCF-FD58-4D46-0B2E-39B64FAE0EC1}"/>
                </a:ext>
              </a:extLst>
            </p:cNvPr>
            <p:cNvSpPr/>
            <p:nvPr/>
          </p:nvSpPr>
          <p:spPr>
            <a:xfrm rot="16200000">
              <a:off x="2566114" y="2624069"/>
              <a:ext cx="682581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波浪 9">
              <a:extLst>
                <a:ext uri="{FF2B5EF4-FFF2-40B4-BE49-F238E27FC236}">
                  <a16:creationId xmlns:a16="http://schemas.microsoft.com/office/drawing/2014/main" id="{65E72142-65A1-C01E-F457-A4460C38B788}"/>
                </a:ext>
              </a:extLst>
            </p:cNvPr>
            <p:cNvSpPr/>
            <p:nvPr/>
          </p:nvSpPr>
          <p:spPr>
            <a:xfrm rot="16200000">
              <a:off x="3061950" y="2624069"/>
              <a:ext cx="682582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67711D9-7148-8801-A9B1-F72D0B427E9B}"/>
              </a:ext>
            </a:extLst>
          </p:cNvPr>
          <p:cNvSpPr/>
          <p:nvPr/>
        </p:nvSpPr>
        <p:spPr>
          <a:xfrm>
            <a:off x="4327299" y="2318197"/>
            <a:ext cx="238258" cy="373484"/>
          </a:xfrm>
          <a:prstGeom prst="round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C16510-0784-19E3-E5A9-8DF29E7568CE}"/>
              </a:ext>
            </a:extLst>
          </p:cNvPr>
          <p:cNvSpPr/>
          <p:nvPr/>
        </p:nvSpPr>
        <p:spPr>
          <a:xfrm>
            <a:off x="4275784" y="2691681"/>
            <a:ext cx="343281" cy="141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A5936D-6637-F9B0-85F6-F0B13735B969}"/>
              </a:ext>
            </a:extLst>
          </p:cNvPr>
          <p:cNvSpPr/>
          <p:nvPr/>
        </p:nvSpPr>
        <p:spPr>
          <a:xfrm>
            <a:off x="4292454" y="2832875"/>
            <a:ext cx="307948" cy="141194"/>
          </a:xfrm>
          <a:prstGeom prst="downArrow">
            <a:avLst>
              <a:gd name="adj1" fmla="val 50000"/>
              <a:gd name="adj2" fmla="val 1212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ACD0503-5516-7C5F-0EF9-2908ACFD0FCB}"/>
              </a:ext>
            </a:extLst>
          </p:cNvPr>
          <p:cNvGrpSpPr/>
          <p:nvPr/>
        </p:nvGrpSpPr>
        <p:grpSpPr>
          <a:xfrm>
            <a:off x="5234433" y="2354169"/>
            <a:ext cx="272106" cy="634916"/>
            <a:chOff x="5098380" y="2287606"/>
            <a:chExt cx="272106" cy="634916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C6FCAD0-A394-E65D-A05F-52C675F579E1}"/>
                </a:ext>
              </a:extLst>
            </p:cNvPr>
            <p:cNvCxnSpPr>
              <a:cxnSpLocks/>
            </p:cNvCxnSpPr>
            <p:nvPr/>
          </p:nvCxnSpPr>
          <p:spPr>
            <a:xfrm>
              <a:off x="5129292" y="2295525"/>
              <a:ext cx="0" cy="41044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DC725D87-C5CE-C409-0950-A8204EF1327A}"/>
                </a:ext>
              </a:extLst>
            </p:cNvPr>
            <p:cNvSpPr/>
            <p:nvPr/>
          </p:nvSpPr>
          <p:spPr>
            <a:xfrm rot="2700000">
              <a:off x="5098380" y="2650416"/>
              <a:ext cx="272106" cy="272106"/>
            </a:xfrm>
            <a:prstGeom prst="arc">
              <a:avLst>
                <a:gd name="adj1" fmla="val 16200000"/>
                <a:gd name="adj2" fmla="val 10591907"/>
              </a:avLst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297E9D2-0287-0A5B-D00E-12B8EB15E98F}"/>
                </a:ext>
              </a:extLst>
            </p:cNvPr>
            <p:cNvCxnSpPr>
              <a:cxnSpLocks/>
            </p:cNvCxnSpPr>
            <p:nvPr/>
          </p:nvCxnSpPr>
          <p:spPr>
            <a:xfrm>
              <a:off x="5115094" y="2296765"/>
              <a:ext cx="23400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3FC4FF3-D6EE-0C9F-D5E3-5A5F5CD420D1}"/>
                </a:ext>
              </a:extLst>
            </p:cNvPr>
            <p:cNvSpPr/>
            <p:nvPr/>
          </p:nvSpPr>
          <p:spPr>
            <a:xfrm>
              <a:off x="5145700" y="2705968"/>
              <a:ext cx="172788" cy="1557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91AC7E65-BB98-B152-B854-389E0D860DDA}"/>
                </a:ext>
              </a:extLst>
            </p:cNvPr>
            <p:cNvSpPr/>
            <p:nvPr/>
          </p:nvSpPr>
          <p:spPr>
            <a:xfrm>
              <a:off x="5180491" y="2442854"/>
              <a:ext cx="107450" cy="302414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515DE22-FFB6-EEB8-BBCA-E5CC253ED2B1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48" y="2287606"/>
              <a:ext cx="0" cy="41044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4E2D0B0-C669-C87C-EE17-FD56A3083E64}"/>
              </a:ext>
            </a:extLst>
          </p:cNvPr>
          <p:cNvGrpSpPr/>
          <p:nvPr/>
        </p:nvGrpSpPr>
        <p:grpSpPr>
          <a:xfrm>
            <a:off x="5618153" y="2328576"/>
            <a:ext cx="664907" cy="664096"/>
            <a:chOff x="5553880" y="2235261"/>
            <a:chExt cx="664907" cy="664096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0B2E5301-C05A-E456-D5C6-73EBA70CB9F5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341645C0-1648-9786-7B15-307FA0498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B1DA7C77-1686-3255-451E-E29F4D4EBAC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94B180BA-BB1E-80B9-0B58-5B7E3ABFFC4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8914E73A-D668-7CFE-593D-B7F302495DE1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吳宗威</dc:creator>
  <cp:lastModifiedBy>何依芸</cp:lastModifiedBy>
  <cp:revision>3</cp:revision>
  <dcterms:created xsi:type="dcterms:W3CDTF">2024-09-03T01:52:57Z</dcterms:created>
  <dcterms:modified xsi:type="dcterms:W3CDTF">2024-10-04T11:36:46Z</dcterms:modified>
</cp:coreProperties>
</file>