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6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1"/>
    <a:srgbClr val="F2F2F2"/>
    <a:srgbClr val="607249"/>
    <a:srgbClr val="FFFFFF"/>
    <a:srgbClr val="26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20875-A521-43E2-8F85-4F988BB6A73F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DFE9-6E12-4D54-AAE2-A1D919ACE3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10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326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6084-5FC9-6408-0140-BDC00B9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C56825-EFDD-30CF-36C9-F4294E2D7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0A03A2-7A52-83F3-1EBD-A1F9A3048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349870-42C9-2B15-BF51-F88D83098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8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0DFE9-6E12-4D54-AAE2-A1D919ACE3C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7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A337B-C5B5-56B0-E6E6-5D65407FC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35FCF3B-2B98-500A-24BA-CFD17063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12D8D-A7C7-389C-EB5C-FA627051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73550C-28A7-6203-FF6E-89EDD76A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52498B-F45D-3456-B0FC-F1F8D9BD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09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54FC4-7173-ADA8-9322-A4CAA43E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EFF122-1720-7B0C-C388-D748D823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755F0-3005-F168-6117-507269E6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D3FCE7-50BE-E6F8-E3A8-7162606D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EF81A-33C6-98B8-8692-A1CA4504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5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AD78D8-E24D-A6F7-149B-E05091763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99D4DF-5D24-01B4-8EF2-F6125EB9C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802FC0-110C-CD00-13B8-BD65EB0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D266BC-921C-E3B9-4291-63259458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CE015-2F16-2783-55E9-D13CDBD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09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E112B-CDD0-F8F0-3F9C-E5641B45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0B59B-824F-5829-920E-A6D87700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6EEB5-18C0-2CB9-4D3A-02A668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C4DA65-E1ED-214F-A144-7D18E0D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79800-BB8D-15BC-A3E3-FA9F4A2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93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93D8C-94E4-0E93-1FC3-782A270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BDEF1E-6EEA-75C2-2BF3-CA213251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1EB9E-BE0D-373F-AB82-E917C00C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DA83D1-F12F-47D2-F5CD-C2BCBCE5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9CADC3-8D71-4614-D3D7-AA79A43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06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91CC3-1142-EEC8-A5B9-6DEE3524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9136C-2041-CDC8-2BBD-4789FE555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571AC8-78F8-608B-E8E2-19E352D8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D3C16-AC0D-BA50-5CDF-DCD93B47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B7A6F4-A78D-FD5B-C827-B8F2752B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20C26-9D1B-F16B-E47C-D7DE6E9F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90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C6342F-EBE7-C201-C4CC-257F331E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8ACA20-B75C-A1FC-A3B8-C217D9579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E28C39-ECAB-041A-CBFD-1C17A26D3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CFAE9B-7883-7489-B35C-8A5557D39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FAFB8-1201-F10E-C76C-C9C5CB5F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74DEB97-7739-1391-89CF-703DF828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6EBA0F-4FB8-D565-5FC5-1032A106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A07C51-373F-6B83-A122-F621027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61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448F5-8EAA-8066-EE7A-D0995844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7FBBAD-BD1E-56A5-45E4-886B9EF7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A0321F-48FA-B2E0-BFAB-892D83D0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F3D73F-5440-55CF-CBF4-87865D0B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00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A7ED53-D4E5-001B-AD77-16EAB242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C2F51A-C342-6D1B-8D9F-386E4C95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969E1E-9EB3-D124-66E2-FA62892E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66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C4BED-7BDF-C477-B0B2-9FC2D445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334AB-5BB0-2F7F-0947-ED372522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E86E61-CACD-E6C6-15D7-8C80E846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3C4B7E-CBE1-2FCC-87D0-AA47A49B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897C9B-8A13-42D8-2BF6-4D66B742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1D32B3-88A0-CDBB-DC48-4E7000FA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7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05D750-3E76-8BDB-8FC8-A6760200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77CA59-42C9-5B60-481A-5C514DDC8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D01EF2-5B4C-A6BC-AC38-8D7F73737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EC1AE0-EA73-AED1-3272-C7B412C7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9BC63E-1CDB-0FDD-5C6A-5D38CE9B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D8885-10C4-8B0F-0BDD-57CBA67B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110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2AE7D9-3916-12ED-996E-B804AEE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CA319-A18D-09A6-F708-9F36B9F1F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557B5F-A91D-7C37-B92C-9BA6B0760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07373E-DACD-4CB9-BCA7-C5DF4A894584}" type="datetimeFigureOut">
              <a:rPr lang="zh-TW" altLang="en-US" smtClean="0"/>
              <a:t>2024/10/08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4C5F8-70FC-B6E6-954F-F3CBDD1E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AE53F-0CDA-E101-C087-D3564034B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EC7D-4EE9-48DD-8E7B-8529A51D5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13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CCA100-E4BC-791D-BC08-B36ED41A43BB}"/>
              </a:ext>
            </a:extLst>
          </p:cNvPr>
          <p:cNvSpPr/>
          <p:nvPr/>
        </p:nvSpPr>
        <p:spPr>
          <a:xfrm>
            <a:off x="1299912" y="2644170"/>
            <a:ext cx="9592177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Picture PPT</a:t>
            </a:r>
            <a:endParaRPr lang="zh-TW" altLang="en-US" sz="1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452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藍色, 設計 的圖片&#10;&#10;自動產生的描述">
            <a:extLst>
              <a:ext uri="{FF2B5EF4-FFF2-40B4-BE49-F238E27FC236}">
                <a16:creationId xmlns:a16="http://schemas.microsoft.com/office/drawing/2014/main" id="{A0935A8C-57B8-9EEF-7415-773BA89AC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1" y="1586966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FFFFFF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3E2CBCF-AA61-818D-856C-9819797B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9" y="5148167"/>
            <a:ext cx="1257300" cy="116205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1A9B164-02AD-8A41-FAAF-5429BCC52D63}"/>
              </a:ext>
            </a:extLst>
          </p:cNvPr>
          <p:cNvSpPr>
            <a:spLocks/>
          </p:cNvSpPr>
          <p:nvPr/>
        </p:nvSpPr>
        <p:spPr>
          <a:xfrm>
            <a:off x="992560" y="2557367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0D30E9D2-E42E-E9A4-C8DA-E7CF4071E746}"/>
              </a:ext>
            </a:extLst>
          </p:cNvPr>
          <p:cNvGrpSpPr/>
          <p:nvPr/>
        </p:nvGrpSpPr>
        <p:grpSpPr>
          <a:xfrm>
            <a:off x="5860675" y="1601883"/>
            <a:ext cx="4572001" cy="2590801"/>
            <a:chOff x="5860675" y="1601883"/>
            <a:chExt cx="4572001" cy="25908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432C5E6-6A7E-F8D5-98AE-0F409FA50C95}"/>
                </a:ext>
              </a:extLst>
            </p:cNvPr>
            <p:cNvSpPr/>
            <p:nvPr/>
          </p:nvSpPr>
          <p:spPr>
            <a:xfrm>
              <a:off x="5860676" y="1601883"/>
              <a:ext cx="4572000" cy="2590800"/>
            </a:xfrm>
            <a:prstGeom prst="rect">
              <a:avLst/>
            </a:prstGeom>
            <a:solidFill>
              <a:srgbClr val="262629"/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F3EB00B-9DB9-6295-64F9-C268071D0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51"/>
            <a:stretch/>
          </p:blipFill>
          <p:spPr>
            <a:xfrm>
              <a:off x="5860675" y="2129800"/>
              <a:ext cx="3054725" cy="2062884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A2E61AE3-94F9-479C-D026-F90482A6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8338" y="1882614"/>
              <a:ext cx="755278" cy="165303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E8B6873C-DB3E-8CED-0097-749042DF1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625" y="1882613"/>
              <a:ext cx="755278" cy="165303"/>
            </a:xfrm>
            <a:prstGeom prst="rect">
              <a:avLst/>
            </a:prstGeom>
          </p:spPr>
        </p:pic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0513F592-BA11-5F41-73D3-A78A3FB8D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238" y="1884570"/>
              <a:ext cx="755278" cy="16530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BE0C2BFC-AEC8-CDD7-0A3F-F0D9331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2687" b="13282"/>
            <a:stretch/>
          </p:blipFill>
          <p:spPr>
            <a:xfrm>
              <a:off x="5860676" y="1601883"/>
              <a:ext cx="3003176" cy="446033"/>
            </a:xfrm>
            <a:prstGeom prst="rect">
              <a:avLst/>
            </a:prstGeom>
          </p:spPr>
        </p:pic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25E56938-B29C-D103-4938-671BF0121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9575" y="1800730"/>
              <a:ext cx="361950" cy="177386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F126CF5F-EFB9-7387-218C-E475AD941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1675" y="1800730"/>
              <a:ext cx="361950" cy="177386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57E0ACF-EBD1-6667-DB24-CC4C7E6AC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36888" y="1812813"/>
              <a:ext cx="361950" cy="165303"/>
            </a:xfrm>
            <a:prstGeom prst="rect">
              <a:avLst/>
            </a:prstGeom>
          </p:spPr>
        </p:pic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7647536F-AF4D-D46C-291F-E1C3BF5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53" r="3945"/>
            <a:stretch/>
          </p:blipFill>
          <p:spPr>
            <a:xfrm>
              <a:off x="8749242" y="3373479"/>
              <a:ext cx="1603172" cy="728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9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FC016618-19D6-0730-224F-3053894351C7}"/>
              </a:ext>
            </a:extLst>
          </p:cNvPr>
          <p:cNvSpPr>
            <a:spLocks/>
          </p:cNvSpPr>
          <p:nvPr/>
        </p:nvSpPr>
        <p:spPr>
          <a:xfrm>
            <a:off x="1938339" y="873125"/>
            <a:ext cx="4572000" cy="2590800"/>
          </a:xfrm>
          <a:prstGeom prst="rect">
            <a:avLst/>
          </a:prstGeom>
          <a:solidFill>
            <a:srgbClr val="262629"/>
          </a:solidFill>
          <a:ln>
            <a:solidFill>
              <a:srgbClr val="2626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7E5A90-5203-F6F3-2A9E-BE356474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196" b="7096"/>
          <a:stretch/>
        </p:blipFill>
        <p:spPr>
          <a:xfrm>
            <a:off x="1938339" y="873125"/>
            <a:ext cx="2894011" cy="17875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10E477-34A3-40D7-A1F0-09F39A4C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8" y="4060825"/>
            <a:ext cx="8315325" cy="19240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1D0029C-5C55-C689-04D2-E01AFBA8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8" y="1363567"/>
            <a:ext cx="1903041" cy="1162050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46F592B-1F94-DE0D-F41A-8E1E6F420F02}"/>
              </a:ext>
            </a:extLst>
          </p:cNvPr>
          <p:cNvCxnSpPr>
            <a:cxnSpLocks/>
          </p:cNvCxnSpPr>
          <p:nvPr/>
        </p:nvCxnSpPr>
        <p:spPr>
          <a:xfrm>
            <a:off x="3072182" y="16256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8BF26755-27AC-88B3-EED8-CEE959481542}"/>
              </a:ext>
            </a:extLst>
          </p:cNvPr>
          <p:cNvCxnSpPr>
            <a:cxnSpLocks/>
          </p:cNvCxnSpPr>
          <p:nvPr/>
        </p:nvCxnSpPr>
        <p:spPr>
          <a:xfrm>
            <a:off x="3072182" y="1868392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A4B95F3-26CA-7A89-8D43-30EEC7692D6A}"/>
              </a:ext>
            </a:extLst>
          </p:cNvPr>
          <p:cNvCxnSpPr>
            <a:cxnSpLocks/>
          </p:cNvCxnSpPr>
          <p:nvPr/>
        </p:nvCxnSpPr>
        <p:spPr>
          <a:xfrm>
            <a:off x="3072182" y="207645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92D38D6-8596-43B5-B260-C78D7E604971}"/>
              </a:ext>
            </a:extLst>
          </p:cNvPr>
          <p:cNvCxnSpPr>
            <a:cxnSpLocks/>
          </p:cNvCxnSpPr>
          <p:nvPr/>
        </p:nvCxnSpPr>
        <p:spPr>
          <a:xfrm>
            <a:off x="3072182" y="2311400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85AA7AB-5956-A82C-8671-D35FF2F1C630}"/>
              </a:ext>
            </a:extLst>
          </p:cNvPr>
          <p:cNvCxnSpPr>
            <a:cxnSpLocks/>
          </p:cNvCxnSpPr>
          <p:nvPr/>
        </p:nvCxnSpPr>
        <p:spPr>
          <a:xfrm>
            <a:off x="3072182" y="2531967"/>
            <a:ext cx="146171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圖片 64">
            <a:extLst>
              <a:ext uri="{FF2B5EF4-FFF2-40B4-BE49-F238E27FC236}">
                <a16:creationId xmlns:a16="http://schemas.microsoft.com/office/drawing/2014/main" id="{D32ACF28-7F81-DCCA-CA89-4A8CC3C3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37" t="25490" r="32669" b="7096"/>
          <a:stretch/>
        </p:blipFill>
        <p:spPr>
          <a:xfrm>
            <a:off x="4805605" y="1363567"/>
            <a:ext cx="1695819" cy="1297081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6EE26DF6-87F2-49C8-72F0-E05D63244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089" r="32839" b="74510"/>
          <a:stretch/>
        </p:blipFill>
        <p:spPr>
          <a:xfrm>
            <a:off x="4832350" y="873125"/>
            <a:ext cx="1669074" cy="49044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D5D07E7-68D3-8C7B-AF67-885AFBE57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020" y="1720851"/>
            <a:ext cx="563193" cy="1162050"/>
          </a:xfrm>
          <a:prstGeom prst="rect">
            <a:avLst/>
          </a:prstGeom>
        </p:spPr>
      </p:pic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33A43D46-AC3D-7934-2164-0082D375B22F}"/>
              </a:ext>
            </a:extLst>
          </p:cNvPr>
          <p:cNvCxnSpPr>
            <a:cxnSpLocks/>
          </p:cNvCxnSpPr>
          <p:nvPr/>
        </p:nvCxnSpPr>
        <p:spPr>
          <a:xfrm>
            <a:off x="4832350" y="1868392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A1134CF8-BBDC-F37C-D021-9156B647A8E6}"/>
              </a:ext>
            </a:extLst>
          </p:cNvPr>
          <p:cNvCxnSpPr>
            <a:cxnSpLocks/>
          </p:cNvCxnSpPr>
          <p:nvPr/>
        </p:nvCxnSpPr>
        <p:spPr>
          <a:xfrm>
            <a:off x="4832350" y="207645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A201FF75-852B-E2CA-DD3C-B30A954538B9}"/>
              </a:ext>
            </a:extLst>
          </p:cNvPr>
          <p:cNvCxnSpPr>
            <a:cxnSpLocks/>
          </p:cNvCxnSpPr>
          <p:nvPr/>
        </p:nvCxnSpPr>
        <p:spPr>
          <a:xfrm>
            <a:off x="4832350" y="2311400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5FBD5A52-FB17-0222-F499-DF31386C60F4}"/>
              </a:ext>
            </a:extLst>
          </p:cNvPr>
          <p:cNvCxnSpPr>
            <a:cxnSpLocks/>
          </p:cNvCxnSpPr>
          <p:nvPr/>
        </p:nvCxnSpPr>
        <p:spPr>
          <a:xfrm>
            <a:off x="4832350" y="2531967"/>
            <a:ext cx="1587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圖片 81">
            <a:extLst>
              <a:ext uri="{FF2B5EF4-FFF2-40B4-BE49-F238E27FC236}">
                <a16:creationId xmlns:a16="http://schemas.microsoft.com/office/drawing/2014/main" id="{3BEFDE67-83AC-7667-CF60-961121C09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594" r="10102" b="78558"/>
          <a:stretch/>
        </p:blipFill>
        <p:spPr>
          <a:xfrm>
            <a:off x="4489450" y="877241"/>
            <a:ext cx="2020889" cy="41255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D258B490-2071-69CE-2B15-1BE3DC05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945" y="4219573"/>
            <a:ext cx="8362950" cy="1666875"/>
          </a:xfrm>
          <a:prstGeom prst="rect">
            <a:avLst/>
          </a:pr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11C93C0C-ADA8-3D78-AFA8-B1B04A3F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987" y="4213225"/>
            <a:ext cx="85820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9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07D48EA-B259-4D15-B8EC-0B9D066DD99A}"/>
              </a:ext>
            </a:extLst>
          </p:cNvPr>
          <p:cNvGrpSpPr/>
          <p:nvPr/>
        </p:nvGrpSpPr>
        <p:grpSpPr>
          <a:xfrm>
            <a:off x="1469422" y="1043754"/>
            <a:ext cx="1410237" cy="888645"/>
            <a:chOff x="2202287" y="2401907"/>
            <a:chExt cx="1410237" cy="888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569881-7D31-9DB6-A58C-9D7868732B72}"/>
                </a:ext>
              </a:extLst>
            </p:cNvPr>
            <p:cNvSpPr/>
            <p:nvPr/>
          </p:nvSpPr>
          <p:spPr>
            <a:xfrm>
              <a:off x="2202287" y="3174643"/>
              <a:ext cx="1410237" cy="115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26262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波浪 7">
              <a:extLst>
                <a:ext uri="{FF2B5EF4-FFF2-40B4-BE49-F238E27FC236}">
                  <a16:creationId xmlns:a16="http://schemas.microsoft.com/office/drawing/2014/main" id="{D57C684B-0231-B954-E788-187B12EB59EA}"/>
                </a:ext>
              </a:extLst>
            </p:cNvPr>
            <p:cNvSpPr/>
            <p:nvPr/>
          </p:nvSpPr>
          <p:spPr>
            <a:xfrm rot="16200000">
              <a:off x="2070279" y="2624071"/>
              <a:ext cx="682580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波浪 8">
              <a:extLst>
                <a:ext uri="{FF2B5EF4-FFF2-40B4-BE49-F238E27FC236}">
                  <a16:creationId xmlns:a16="http://schemas.microsoft.com/office/drawing/2014/main" id="{322A2FCF-FD58-4D46-0B2E-39B64FAE0EC1}"/>
                </a:ext>
              </a:extLst>
            </p:cNvPr>
            <p:cNvSpPr/>
            <p:nvPr/>
          </p:nvSpPr>
          <p:spPr>
            <a:xfrm rot="16200000">
              <a:off x="2566114" y="2624069"/>
              <a:ext cx="682581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波浪 9">
              <a:extLst>
                <a:ext uri="{FF2B5EF4-FFF2-40B4-BE49-F238E27FC236}">
                  <a16:creationId xmlns:a16="http://schemas.microsoft.com/office/drawing/2014/main" id="{65E72142-65A1-C01E-F457-A4460C38B788}"/>
                </a:ext>
              </a:extLst>
            </p:cNvPr>
            <p:cNvSpPr/>
            <p:nvPr/>
          </p:nvSpPr>
          <p:spPr>
            <a:xfrm rot="16200000">
              <a:off x="3061950" y="2624069"/>
              <a:ext cx="682582" cy="238258"/>
            </a:xfrm>
            <a:prstGeom prst="wave">
              <a:avLst>
                <a:gd name="adj1" fmla="val 20000"/>
                <a:gd name="adj2" fmla="val -10000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67711D9-7148-8801-A9B1-F72D0B427E9B}"/>
              </a:ext>
            </a:extLst>
          </p:cNvPr>
          <p:cNvSpPr/>
          <p:nvPr/>
        </p:nvSpPr>
        <p:spPr>
          <a:xfrm>
            <a:off x="3594434" y="960044"/>
            <a:ext cx="238258" cy="373484"/>
          </a:xfrm>
          <a:prstGeom prst="round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CC16510-0784-19E3-E5A9-8DF29E7568CE}"/>
              </a:ext>
            </a:extLst>
          </p:cNvPr>
          <p:cNvSpPr/>
          <p:nvPr/>
        </p:nvSpPr>
        <p:spPr>
          <a:xfrm>
            <a:off x="3542919" y="1333528"/>
            <a:ext cx="343281" cy="141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AAA5936D-6637-F9B0-85F6-F0B13735B969}"/>
              </a:ext>
            </a:extLst>
          </p:cNvPr>
          <p:cNvSpPr/>
          <p:nvPr/>
        </p:nvSpPr>
        <p:spPr>
          <a:xfrm>
            <a:off x="3559589" y="1474722"/>
            <a:ext cx="307948" cy="141194"/>
          </a:xfrm>
          <a:prstGeom prst="downArrow">
            <a:avLst>
              <a:gd name="adj1" fmla="val 50000"/>
              <a:gd name="adj2" fmla="val 1212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ACD0503-5516-7C5F-0EF9-2908ACFD0FCB}"/>
              </a:ext>
            </a:extLst>
          </p:cNvPr>
          <p:cNvGrpSpPr/>
          <p:nvPr/>
        </p:nvGrpSpPr>
        <p:grpSpPr>
          <a:xfrm>
            <a:off x="4501568" y="996016"/>
            <a:ext cx="272106" cy="634916"/>
            <a:chOff x="5098380" y="2287606"/>
            <a:chExt cx="272106" cy="634916"/>
          </a:xfrm>
        </p:grpSpPr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C6FCAD0-A394-E65D-A05F-52C675F579E1}"/>
                </a:ext>
              </a:extLst>
            </p:cNvPr>
            <p:cNvCxnSpPr>
              <a:cxnSpLocks/>
            </p:cNvCxnSpPr>
            <p:nvPr/>
          </p:nvCxnSpPr>
          <p:spPr>
            <a:xfrm>
              <a:off x="5129292" y="2295525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弧形 25">
              <a:extLst>
                <a:ext uri="{FF2B5EF4-FFF2-40B4-BE49-F238E27FC236}">
                  <a16:creationId xmlns:a16="http://schemas.microsoft.com/office/drawing/2014/main" id="{DC725D87-C5CE-C409-0950-A8204EF1327A}"/>
                </a:ext>
              </a:extLst>
            </p:cNvPr>
            <p:cNvSpPr/>
            <p:nvPr/>
          </p:nvSpPr>
          <p:spPr>
            <a:xfrm rot="2700000">
              <a:off x="5098380" y="2650416"/>
              <a:ext cx="272106" cy="272106"/>
            </a:xfrm>
            <a:prstGeom prst="arc">
              <a:avLst>
                <a:gd name="adj1" fmla="val 16200000"/>
                <a:gd name="adj2" fmla="val 10591907"/>
              </a:avLst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A297E9D2-0287-0A5B-D00E-12B8EB15E98F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94" y="2296765"/>
              <a:ext cx="234000" cy="0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C3FC4FF3-D6EE-0C9F-D5E3-5A5F5CD420D1}"/>
                </a:ext>
              </a:extLst>
            </p:cNvPr>
            <p:cNvSpPr/>
            <p:nvPr/>
          </p:nvSpPr>
          <p:spPr>
            <a:xfrm>
              <a:off x="5145700" y="2705968"/>
              <a:ext cx="172788" cy="1557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91AC7E65-BB98-B152-B854-389E0D860DDA}"/>
                </a:ext>
              </a:extLst>
            </p:cNvPr>
            <p:cNvSpPr/>
            <p:nvPr/>
          </p:nvSpPr>
          <p:spPr>
            <a:xfrm>
              <a:off x="5180491" y="2442854"/>
              <a:ext cx="107450" cy="302414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515DE22-FFB6-EEB8-BBCA-E5CC253ED2B1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48" y="2287606"/>
              <a:ext cx="0" cy="410443"/>
            </a:xfrm>
            <a:prstGeom prst="line">
              <a:avLst/>
            </a:prstGeom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64E2D0B0-C669-C87C-EE17-FD56A3083E64}"/>
              </a:ext>
            </a:extLst>
          </p:cNvPr>
          <p:cNvGrpSpPr/>
          <p:nvPr/>
        </p:nvGrpSpPr>
        <p:grpSpPr>
          <a:xfrm>
            <a:off x="4885288" y="970423"/>
            <a:ext cx="664907" cy="664096"/>
            <a:chOff x="5553880" y="2235261"/>
            <a:chExt cx="664907" cy="664096"/>
          </a:xfrm>
        </p:grpSpPr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0B2E5301-C05A-E456-D5C6-73EBA70CB9F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341645C0-1648-9786-7B15-307FA04980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B1DA7C77-1686-3255-451E-E29F4D4EBAC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94B180BA-BB1E-80B9-0B58-5B7E3ABFFC4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橢圓 68">
              <a:extLst>
                <a:ext uri="{FF2B5EF4-FFF2-40B4-BE49-F238E27FC236}">
                  <a16:creationId xmlns:a16="http://schemas.microsoft.com/office/drawing/2014/main" id="{8914E73A-D668-7CFE-593D-B7F302495DE1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4E37315-08FA-3FC4-CE76-01CE13C21B96}"/>
              </a:ext>
            </a:extLst>
          </p:cNvPr>
          <p:cNvGrpSpPr/>
          <p:nvPr/>
        </p:nvGrpSpPr>
        <p:grpSpPr>
          <a:xfrm>
            <a:off x="3400919" y="2326341"/>
            <a:ext cx="625288" cy="625288"/>
            <a:chOff x="3400919" y="2326341"/>
            <a:chExt cx="625288" cy="62528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DA8AF62-65E2-F684-5E8E-578B01F97861}"/>
                </a:ext>
              </a:extLst>
            </p:cNvPr>
            <p:cNvSpPr/>
            <p:nvPr/>
          </p:nvSpPr>
          <p:spPr>
            <a:xfrm>
              <a:off x="3400919" y="2326341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EB914F9B-8745-3597-505B-D391D45AF59E}"/>
                </a:ext>
              </a:extLst>
            </p:cNvPr>
            <p:cNvCxnSpPr>
              <a:cxnSpLocks/>
            </p:cNvCxnSpPr>
            <p:nvPr/>
          </p:nvCxnSpPr>
          <p:spPr>
            <a:xfrm>
              <a:off x="3713563" y="2435225"/>
              <a:ext cx="0" cy="260911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D6ACF815-1A14-344B-2423-0F2B09BCA0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13563" y="2696136"/>
              <a:ext cx="117376" cy="75639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FF237D61-8D8A-2A86-A51F-638A45CF1031}"/>
              </a:ext>
            </a:extLst>
          </p:cNvPr>
          <p:cNvGrpSpPr/>
          <p:nvPr/>
        </p:nvGrpSpPr>
        <p:grpSpPr>
          <a:xfrm>
            <a:off x="4324428" y="2382936"/>
            <a:ext cx="626400" cy="626400"/>
            <a:chOff x="4324428" y="2382936"/>
            <a:chExt cx="626400" cy="626400"/>
          </a:xfrm>
        </p:grpSpPr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F2B27AA-BD46-07F2-568D-C83430DA6859}"/>
                </a:ext>
              </a:extLst>
            </p:cNvPr>
            <p:cNvSpPr/>
            <p:nvPr/>
          </p:nvSpPr>
          <p:spPr>
            <a:xfrm rot="18950497">
              <a:off x="4324428" y="2382936"/>
              <a:ext cx="626400" cy="626400"/>
            </a:xfrm>
            <a:prstGeom prst="arc">
              <a:avLst>
                <a:gd name="adj1" fmla="val 12150981"/>
                <a:gd name="adj2" fmla="val 3850512"/>
              </a:avLst>
            </a:prstGeom>
            <a:noFill/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9AF625AE-7388-EA30-74CE-18B01D75AFB8}"/>
                </a:ext>
              </a:extLst>
            </p:cNvPr>
            <p:cNvSpPr/>
            <p:nvPr/>
          </p:nvSpPr>
          <p:spPr>
            <a:xfrm>
              <a:off x="4581750" y="2645683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8759A78B-E254-04D5-1068-15C98B70E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8589" y="2542808"/>
              <a:ext cx="149694" cy="153258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BD17125-E938-6F18-CEDD-5AECEA275E7B}"/>
              </a:ext>
            </a:extLst>
          </p:cNvPr>
          <p:cNvGrpSpPr/>
          <p:nvPr/>
        </p:nvGrpSpPr>
        <p:grpSpPr>
          <a:xfrm>
            <a:off x="5265392" y="2311027"/>
            <a:ext cx="555338" cy="485671"/>
            <a:chOff x="5265392" y="2311027"/>
            <a:chExt cx="555338" cy="485671"/>
          </a:xfrm>
        </p:grpSpPr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04FA101-AEDE-9970-F465-658FEAB57342}"/>
                </a:ext>
              </a:extLst>
            </p:cNvPr>
            <p:cNvSpPr/>
            <p:nvPr/>
          </p:nvSpPr>
          <p:spPr>
            <a:xfrm>
              <a:off x="5487182" y="2574571"/>
              <a:ext cx="111757" cy="10076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梯形 45">
              <a:extLst>
                <a:ext uri="{FF2B5EF4-FFF2-40B4-BE49-F238E27FC236}">
                  <a16:creationId xmlns:a16="http://schemas.microsoft.com/office/drawing/2014/main" id="{010AA133-7C57-B51E-0841-DE76C2FE694C}"/>
                </a:ext>
              </a:extLst>
            </p:cNvPr>
            <p:cNvSpPr/>
            <p:nvPr/>
          </p:nvSpPr>
          <p:spPr>
            <a:xfrm rot="10800000">
              <a:off x="5466398" y="231102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9" name="梯形 48">
              <a:extLst>
                <a:ext uri="{FF2B5EF4-FFF2-40B4-BE49-F238E27FC236}">
                  <a16:creationId xmlns:a16="http://schemas.microsoft.com/office/drawing/2014/main" id="{84F93B9D-365D-A9C0-2211-7983F4512549}"/>
                </a:ext>
              </a:extLst>
            </p:cNvPr>
            <p:cNvSpPr/>
            <p:nvPr/>
          </p:nvSpPr>
          <p:spPr>
            <a:xfrm rot="18000000">
              <a:off x="5636438" y="2612406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梯形 49">
              <a:extLst>
                <a:ext uri="{FF2B5EF4-FFF2-40B4-BE49-F238E27FC236}">
                  <a16:creationId xmlns:a16="http://schemas.microsoft.com/office/drawing/2014/main" id="{0778813C-D06F-D2F7-E69C-E30DDBC4D728}"/>
                </a:ext>
              </a:extLst>
            </p:cNvPr>
            <p:cNvSpPr/>
            <p:nvPr/>
          </p:nvSpPr>
          <p:spPr>
            <a:xfrm rot="3600000">
              <a:off x="5299990" y="2612407"/>
              <a:ext cx="149693" cy="218890"/>
            </a:xfrm>
            <a:prstGeom prst="trapezoid">
              <a:avLst/>
            </a:prstGeom>
            <a:solidFill>
              <a:srgbClr val="F2F2F2"/>
            </a:solidFill>
            <a:ln cap="rnd">
              <a:solidFill>
                <a:srgbClr val="F2F2F2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1" name="橢圓 50">
            <a:extLst>
              <a:ext uri="{FF2B5EF4-FFF2-40B4-BE49-F238E27FC236}">
                <a16:creationId xmlns:a16="http://schemas.microsoft.com/office/drawing/2014/main" id="{F3BF8A51-EBE6-325C-AE2E-9820848BB83E}"/>
              </a:ext>
            </a:extLst>
          </p:cNvPr>
          <p:cNvSpPr/>
          <p:nvPr/>
        </p:nvSpPr>
        <p:spPr>
          <a:xfrm>
            <a:off x="6059672" y="2289665"/>
            <a:ext cx="625288" cy="625288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Itim" panose="00000500000000000000" pitchFamily="2" charset="-34"/>
                <a:cs typeface="Itim" panose="00000500000000000000" pitchFamily="2" charset="-34"/>
              </a:rPr>
              <a:t>Z</a:t>
            </a:r>
            <a:endParaRPr lang="zh-TW" altLang="en-US" sz="2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366C85F2-3420-694A-380F-F6E855BE5E99}"/>
              </a:ext>
            </a:extLst>
          </p:cNvPr>
          <p:cNvGrpSpPr/>
          <p:nvPr/>
        </p:nvGrpSpPr>
        <p:grpSpPr>
          <a:xfrm>
            <a:off x="3404185" y="3803248"/>
            <a:ext cx="625288" cy="625288"/>
            <a:chOff x="3404185" y="3803248"/>
            <a:chExt cx="625288" cy="625288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BE9E75A6-BAB6-104D-D384-412D29648F9A}"/>
                </a:ext>
              </a:extLst>
            </p:cNvPr>
            <p:cNvSpPr/>
            <p:nvPr/>
          </p:nvSpPr>
          <p:spPr>
            <a:xfrm>
              <a:off x="3404185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097CE1D4-5731-63B9-B5F3-23AF183B80B3}"/>
                </a:ext>
              </a:extLst>
            </p:cNvPr>
            <p:cNvCxnSpPr>
              <a:cxnSpLocks/>
            </p:cNvCxnSpPr>
            <p:nvPr/>
          </p:nvCxnSpPr>
          <p:spPr>
            <a:xfrm>
              <a:off x="3644514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A562EC8-6060-BD95-F2F6-6FA386CFE32E}"/>
                </a:ext>
              </a:extLst>
            </p:cNvPr>
            <p:cNvCxnSpPr>
              <a:cxnSpLocks/>
            </p:cNvCxnSpPr>
            <p:nvPr/>
          </p:nvCxnSpPr>
          <p:spPr>
            <a:xfrm>
              <a:off x="3788919" y="4011919"/>
              <a:ext cx="0" cy="207945"/>
            </a:xfrm>
            <a:prstGeom prst="line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67EB552-D87E-83B1-1807-2045AAA046EC}"/>
              </a:ext>
            </a:extLst>
          </p:cNvPr>
          <p:cNvGrpSpPr/>
          <p:nvPr/>
        </p:nvGrpSpPr>
        <p:grpSpPr>
          <a:xfrm>
            <a:off x="4269106" y="3803248"/>
            <a:ext cx="625288" cy="625288"/>
            <a:chOff x="4269106" y="3803248"/>
            <a:chExt cx="625288" cy="625288"/>
          </a:xfrm>
        </p:grpSpPr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678AE028-008C-CCCB-8238-48A773BCA9DF}"/>
                </a:ext>
              </a:extLst>
            </p:cNvPr>
            <p:cNvSpPr/>
            <p:nvPr/>
          </p:nvSpPr>
          <p:spPr>
            <a:xfrm>
              <a:off x="4269106" y="3803248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8DB66177-41FE-D448-3233-727A77B3C60B}"/>
                </a:ext>
              </a:extLst>
            </p:cNvPr>
            <p:cNvSpPr/>
            <p:nvPr/>
          </p:nvSpPr>
          <p:spPr>
            <a:xfrm>
              <a:off x="4476393" y="4011918"/>
              <a:ext cx="207945" cy="2079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AA634FA4-DB61-F071-489F-1238D41D487C}"/>
              </a:ext>
            </a:extLst>
          </p:cNvPr>
          <p:cNvGrpSpPr/>
          <p:nvPr/>
        </p:nvGrpSpPr>
        <p:grpSpPr>
          <a:xfrm>
            <a:off x="5080512" y="3800790"/>
            <a:ext cx="625288" cy="625288"/>
            <a:chOff x="5080512" y="3800790"/>
            <a:chExt cx="625288" cy="625288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84861F0C-15E8-6AFE-19D2-2F67C1C3964F}"/>
                </a:ext>
              </a:extLst>
            </p:cNvPr>
            <p:cNvSpPr/>
            <p:nvPr/>
          </p:nvSpPr>
          <p:spPr>
            <a:xfrm>
              <a:off x="5080512" y="3800790"/>
              <a:ext cx="625288" cy="625288"/>
            </a:xfrm>
            <a:prstGeom prst="ellips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A68C1649-E9DA-90F7-7AEA-3044C2E1D064}"/>
                </a:ext>
              </a:extLst>
            </p:cNvPr>
            <p:cNvSpPr/>
            <p:nvPr/>
          </p:nvSpPr>
          <p:spPr>
            <a:xfrm rot="5400000">
              <a:off x="5323385" y="4005238"/>
              <a:ext cx="207944" cy="216393"/>
            </a:xfrm>
            <a:prstGeom prst="triangle">
              <a:avLst>
                <a:gd name="adj" fmla="val 5610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3D12BCA-2001-DE31-48CE-3D33BF3F8597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C8570D3-AA94-D034-FF6F-80CEA763E192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A53F3B4-B449-EDC2-6500-5B5DD05ABAA1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8E40B315-EA3B-0B1D-B799-2E2A934D17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57EFF57-5B79-AEC4-A982-71F9C98207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DB2001C-FB9A-067F-22AB-E64049C6B27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C5F303D-C053-389D-3C3B-F4592365D0FA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7FEC5103-7345-1D8A-87B0-9B5BA0938BA4}"/>
              </a:ext>
            </a:extLst>
          </p:cNvPr>
          <p:cNvGrpSpPr/>
          <p:nvPr/>
        </p:nvGrpSpPr>
        <p:grpSpPr>
          <a:xfrm>
            <a:off x="1672012" y="1970616"/>
            <a:ext cx="1171977" cy="1171977"/>
            <a:chOff x="3078051" y="2440546"/>
            <a:chExt cx="1171977" cy="1171977"/>
          </a:xfrm>
        </p:grpSpPr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DC4AA18-EAB9-AA9C-27A0-10A004FF640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B408B3DF-095F-E2F7-35FA-D0B754961C33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599613A-DDF4-4198-731E-9874F58ACB29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6DCF40-4F72-1BF2-09DA-A00B87322012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607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C1D40EDA-606A-EFB6-888E-70F21A343093}"/>
              </a:ext>
            </a:extLst>
          </p:cNvPr>
          <p:cNvGrpSpPr/>
          <p:nvPr/>
        </p:nvGrpSpPr>
        <p:grpSpPr>
          <a:xfrm>
            <a:off x="402380" y="1958676"/>
            <a:ext cx="1171977" cy="1171977"/>
            <a:chOff x="1791773" y="2440546"/>
            <a:chExt cx="1171977" cy="1171977"/>
          </a:xfrm>
        </p:grpSpPr>
        <p:sp>
          <p:nvSpPr>
            <p:cNvPr id="58" name="矩形: 圓角 57">
              <a:extLst>
                <a:ext uri="{FF2B5EF4-FFF2-40B4-BE49-F238E27FC236}">
                  <a16:creationId xmlns:a16="http://schemas.microsoft.com/office/drawing/2014/main" id="{78D79B7D-BC61-FD42-688E-5708C2785FBB}"/>
                </a:ext>
              </a:extLst>
            </p:cNvPr>
            <p:cNvSpPr/>
            <p:nvPr/>
          </p:nvSpPr>
          <p:spPr>
            <a:xfrm>
              <a:off x="1791773" y="2440546"/>
              <a:ext cx="1171977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232FFE28-2F61-95F7-4417-63BE9C8C7F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9428" y="3003212"/>
              <a:ext cx="863899" cy="0"/>
            </a:xfrm>
            <a:prstGeom prst="straightConnector1">
              <a:avLst/>
            </a:prstGeom>
            <a:ln w="123825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5AFC1C0A-A401-7C1E-9F52-846CB1F9744C}"/>
              </a:ext>
            </a:extLst>
          </p:cNvPr>
          <p:cNvSpPr/>
          <p:nvPr/>
        </p:nvSpPr>
        <p:spPr>
          <a:xfrm>
            <a:off x="461086" y="5181352"/>
            <a:ext cx="897140" cy="658800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0.1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55DEE161-5524-B9B7-449E-8798769FA717}"/>
              </a:ext>
            </a:extLst>
          </p:cNvPr>
          <p:cNvSpPr/>
          <p:nvPr/>
        </p:nvSpPr>
        <p:spPr>
          <a:xfrm>
            <a:off x="1419900" y="5181352"/>
            <a:ext cx="897140" cy="658800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20B8A79-404C-30BA-8220-50996EC67A17}"/>
              </a:ext>
            </a:extLst>
          </p:cNvPr>
          <p:cNvSpPr/>
          <p:nvPr/>
        </p:nvSpPr>
        <p:spPr>
          <a:xfrm>
            <a:off x="2378714" y="5181352"/>
            <a:ext cx="897140" cy="658800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10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5D2534DA-E6EA-7612-B6AB-7B1E855A6FBE}"/>
              </a:ext>
            </a:extLst>
          </p:cNvPr>
          <p:cNvSpPr/>
          <p:nvPr/>
        </p:nvSpPr>
        <p:spPr>
          <a:xfrm>
            <a:off x="3337528" y="5181352"/>
            <a:ext cx="897140" cy="658800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25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7BCB97C1-EC39-D4F2-F52B-DEE2F33DC2A7}"/>
              </a:ext>
            </a:extLst>
          </p:cNvPr>
          <p:cNvSpPr/>
          <p:nvPr/>
        </p:nvSpPr>
        <p:spPr>
          <a:xfrm>
            <a:off x="4296342" y="5181352"/>
            <a:ext cx="897140" cy="658800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>
                <a:latin typeface="Itim" panose="00000500000000000000" pitchFamily="2" charset="-34"/>
                <a:cs typeface="Itim" panose="00000500000000000000" pitchFamily="2" charset="-34"/>
              </a:rPr>
              <a:t>50</a:t>
            </a:r>
            <a:endParaRPr lang="zh-TW" altLang="en-US" sz="36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2374D7B-528F-F1DD-AEE9-D4446C1B80BE}"/>
              </a:ext>
            </a:extLst>
          </p:cNvPr>
          <p:cNvGrpSpPr/>
          <p:nvPr/>
        </p:nvGrpSpPr>
        <p:grpSpPr>
          <a:xfrm>
            <a:off x="5383725" y="2355859"/>
            <a:ext cx="2415183" cy="1171977"/>
            <a:chOff x="5995951" y="821322"/>
            <a:chExt cx="2415183" cy="1171977"/>
          </a:xfrm>
        </p:grpSpPr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0D2EAD30-7812-F0EE-1EAB-98A865FA04D8}"/>
                </a:ext>
              </a:extLst>
            </p:cNvPr>
            <p:cNvSpPr/>
            <p:nvPr/>
          </p:nvSpPr>
          <p:spPr>
            <a:xfrm>
              <a:off x="5995951" y="821322"/>
              <a:ext cx="2415183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ALL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5" name="等腰三角形 84">
              <a:extLst>
                <a:ext uri="{FF2B5EF4-FFF2-40B4-BE49-F238E27FC236}">
                  <a16:creationId xmlns:a16="http://schemas.microsoft.com/office/drawing/2014/main" id="{61D3D7D7-957C-7E20-3CA8-D3DD373CB72B}"/>
                </a:ext>
              </a:extLst>
            </p:cNvPr>
            <p:cNvSpPr/>
            <p:nvPr/>
          </p:nvSpPr>
          <p:spPr>
            <a:xfrm>
              <a:off x="6177865" y="98070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C375A7E-0FCF-341C-D6D5-5503CE36FE8A}"/>
                </a:ext>
              </a:extLst>
            </p:cNvPr>
            <p:cNvSpPr/>
            <p:nvPr/>
          </p:nvSpPr>
          <p:spPr>
            <a:xfrm>
              <a:off x="6292161" y="134452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13FD2F6B-5C27-CFA9-8179-D59BED2F0D5F}"/>
                </a:ext>
              </a:extLst>
            </p:cNvPr>
            <p:cNvSpPr/>
            <p:nvPr/>
          </p:nvSpPr>
          <p:spPr>
            <a:xfrm>
              <a:off x="6488564" y="1469291"/>
              <a:ext cx="186748" cy="399245"/>
            </a:xfrm>
            <a:prstGeom prst="rect">
              <a:avLst/>
            </a:prstGeom>
            <a:solidFill>
              <a:srgbClr val="607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52870B4B-D1DD-E56D-D08F-30D44D501C06}"/>
              </a:ext>
            </a:extLst>
          </p:cNvPr>
          <p:cNvGrpSpPr/>
          <p:nvPr/>
        </p:nvGrpSpPr>
        <p:grpSpPr>
          <a:xfrm>
            <a:off x="5383726" y="3630060"/>
            <a:ext cx="1823513" cy="1171977"/>
            <a:chOff x="5995952" y="2095523"/>
            <a:chExt cx="1823513" cy="1171977"/>
          </a:xfrm>
        </p:grpSpPr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060FC3E7-CB77-0B0F-63D3-960942BFF991}"/>
                </a:ext>
              </a:extLst>
            </p:cNvPr>
            <p:cNvSpPr/>
            <p:nvPr/>
          </p:nvSpPr>
          <p:spPr>
            <a:xfrm>
              <a:off x="5995952" y="2095523"/>
              <a:ext cx="1823513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X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799473C0-14B3-8E12-67B2-83669C0C7EA7}"/>
                </a:ext>
              </a:extLst>
            </p:cNvPr>
            <p:cNvGrpSpPr/>
            <p:nvPr/>
          </p:nvGrpSpPr>
          <p:grpSpPr>
            <a:xfrm>
              <a:off x="6177865" y="2254901"/>
              <a:ext cx="808149" cy="887836"/>
              <a:chOff x="6177865" y="2254901"/>
              <a:chExt cx="808149" cy="887836"/>
            </a:xfrm>
          </p:grpSpPr>
          <p:sp>
            <p:nvSpPr>
              <p:cNvPr id="92" name="等腰三角形 91">
                <a:extLst>
                  <a:ext uri="{FF2B5EF4-FFF2-40B4-BE49-F238E27FC236}">
                    <a16:creationId xmlns:a16="http://schemas.microsoft.com/office/drawing/2014/main" id="{6F8944C6-789F-81E4-5D1C-C0575585C5F9}"/>
                  </a:ext>
                </a:extLst>
              </p:cNvPr>
              <p:cNvSpPr/>
              <p:nvPr/>
            </p:nvSpPr>
            <p:spPr>
              <a:xfrm>
                <a:off x="6177865" y="2254901"/>
                <a:ext cx="808149" cy="363829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Itim" panose="00000500000000000000" pitchFamily="2" charset="-34"/>
                  <a:cs typeface="Itim" panose="00000500000000000000" pitchFamily="2" charset="-34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56FFCE49-C2E9-73D1-005E-334B68CFB655}"/>
                  </a:ext>
                </a:extLst>
              </p:cNvPr>
              <p:cNvSpPr/>
              <p:nvPr/>
            </p:nvSpPr>
            <p:spPr>
              <a:xfrm>
                <a:off x="6292161" y="2618729"/>
                <a:ext cx="579554" cy="43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F3C3ECE3-1276-F871-C2C6-66F25F66AB5F}"/>
                  </a:ext>
                </a:extLst>
              </p:cNvPr>
              <p:cNvSpPr/>
              <p:nvPr/>
            </p:nvSpPr>
            <p:spPr>
              <a:xfrm>
                <a:off x="6488564" y="2743492"/>
                <a:ext cx="186748" cy="399245"/>
              </a:xfrm>
              <a:prstGeom prst="rect">
                <a:avLst/>
              </a:prstGeom>
              <a:solidFill>
                <a:srgbClr val="6072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0EB57D49-02AE-E15C-4A99-89CC3640EF6B}"/>
              </a:ext>
            </a:extLst>
          </p:cNvPr>
          <p:cNvGrpSpPr/>
          <p:nvPr/>
        </p:nvGrpSpPr>
        <p:grpSpPr>
          <a:xfrm>
            <a:off x="5383726" y="4926799"/>
            <a:ext cx="1823513" cy="1171977"/>
            <a:chOff x="5995952" y="3392262"/>
            <a:chExt cx="1823513" cy="1171977"/>
          </a:xfrm>
        </p:grpSpPr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00D3C237-8FED-612C-FC3F-118FD01FFBBD}"/>
                </a:ext>
              </a:extLst>
            </p:cNvPr>
            <p:cNvSpPr/>
            <p:nvPr/>
          </p:nvSpPr>
          <p:spPr>
            <a:xfrm>
              <a:off x="5995952" y="3392262"/>
              <a:ext cx="1823513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800" dirty="0">
                  <a:latin typeface="Itim" panose="00000500000000000000" pitchFamily="2" charset="-34"/>
                  <a:cs typeface="Itim" panose="00000500000000000000" pitchFamily="2" charset="-34"/>
                </a:rPr>
                <a:t>Y</a:t>
              </a:r>
              <a:endParaRPr lang="zh-TW" altLang="en-US" sz="48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D290499-E722-55E6-C007-94327CACA10A}"/>
                </a:ext>
              </a:extLst>
            </p:cNvPr>
            <p:cNvSpPr/>
            <p:nvPr/>
          </p:nvSpPr>
          <p:spPr>
            <a:xfrm>
              <a:off x="6177865" y="3551640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CC967CF5-4198-4487-6186-F5C6C2B78803}"/>
                </a:ext>
              </a:extLst>
            </p:cNvPr>
            <p:cNvSpPr/>
            <p:nvPr/>
          </p:nvSpPr>
          <p:spPr>
            <a:xfrm>
              <a:off x="6292161" y="3915468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D7EDE0B-946D-5778-830F-869390A8F577}"/>
                </a:ext>
              </a:extLst>
            </p:cNvPr>
            <p:cNvSpPr/>
            <p:nvPr/>
          </p:nvSpPr>
          <p:spPr>
            <a:xfrm>
              <a:off x="6488564" y="4040231"/>
              <a:ext cx="186748" cy="399245"/>
            </a:xfrm>
            <a:prstGeom prst="rect">
              <a:avLst/>
            </a:prstGeom>
            <a:solidFill>
              <a:srgbClr val="607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EE6A7919-210B-39A4-E6F0-A4D5555A4CA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89ED6B4E-0A1A-0EE0-78B5-94D28A26B501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7CE52C6D-CFD1-37A8-0599-9FDA3E10D3C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0890FC98-F1B8-81D7-F878-B6BCEE8854C3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1EDC4720-A9B8-DE0B-3FAA-9EC421B646FA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4DC10F1E-E3F3-F429-C78E-047DDC1158AF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BFE11D46-8B1B-FFB6-8807-A0C1C0D296D3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479F2F55-4648-6708-01A9-FDBDF8D0F732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AD020103-74DD-D81D-96B6-1D318828F5D3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2C28680-0168-3E2C-C8C3-C56324004E38}"/>
              </a:ext>
            </a:extLst>
          </p:cNvPr>
          <p:cNvGrpSpPr/>
          <p:nvPr/>
        </p:nvGrpSpPr>
        <p:grpSpPr>
          <a:xfrm>
            <a:off x="3023592" y="1958675"/>
            <a:ext cx="1171977" cy="1171977"/>
            <a:chOff x="3078051" y="2440546"/>
            <a:chExt cx="1171977" cy="1171977"/>
          </a:xfrm>
        </p:grpSpPr>
        <p:sp>
          <p:nvSpPr>
            <p:cNvPr id="119" name="矩形: 圓角 118">
              <a:extLst>
                <a:ext uri="{FF2B5EF4-FFF2-40B4-BE49-F238E27FC236}">
                  <a16:creationId xmlns:a16="http://schemas.microsoft.com/office/drawing/2014/main" id="{71410A29-10E6-A843-4ED6-A047288175C6}"/>
                </a:ext>
              </a:extLst>
            </p:cNvPr>
            <p:cNvSpPr/>
            <p:nvPr/>
          </p:nvSpPr>
          <p:spPr>
            <a:xfrm>
              <a:off x="3078051" y="2440546"/>
              <a:ext cx="1171977" cy="1171977"/>
            </a:xfrm>
            <a:prstGeom prst="roundRect">
              <a:avLst/>
            </a:prstGeom>
            <a:solidFill>
              <a:srgbClr val="6072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0" name="等腰三角形 119">
              <a:extLst>
                <a:ext uri="{FF2B5EF4-FFF2-40B4-BE49-F238E27FC236}">
                  <a16:creationId xmlns:a16="http://schemas.microsoft.com/office/drawing/2014/main" id="{B07CA233-813E-4E51-21E8-8BBFEAA8987D}"/>
                </a:ext>
              </a:extLst>
            </p:cNvPr>
            <p:cNvSpPr/>
            <p:nvPr/>
          </p:nvSpPr>
          <p:spPr>
            <a:xfrm>
              <a:off x="3259964" y="2599924"/>
              <a:ext cx="808149" cy="363829"/>
            </a:xfrm>
            <a:prstGeom prst="triangle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94BA8F6-4592-E3EC-CE6D-8BF77CFD1A24}"/>
                </a:ext>
              </a:extLst>
            </p:cNvPr>
            <p:cNvSpPr/>
            <p:nvPr/>
          </p:nvSpPr>
          <p:spPr>
            <a:xfrm>
              <a:off x="3374260" y="2963752"/>
              <a:ext cx="579554" cy="4378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F4A919E9-6FF0-BB7B-8509-6C97EF924C36}"/>
                </a:ext>
              </a:extLst>
            </p:cNvPr>
            <p:cNvSpPr/>
            <p:nvPr/>
          </p:nvSpPr>
          <p:spPr>
            <a:xfrm>
              <a:off x="3570663" y="3088515"/>
              <a:ext cx="186748" cy="399245"/>
            </a:xfrm>
            <a:prstGeom prst="rect">
              <a:avLst/>
            </a:prstGeom>
            <a:solidFill>
              <a:srgbClr val="6072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70" name="矩形: 圓角 169">
            <a:extLst>
              <a:ext uri="{FF2B5EF4-FFF2-40B4-BE49-F238E27FC236}">
                <a16:creationId xmlns:a16="http://schemas.microsoft.com/office/drawing/2014/main" id="{F3B84B1A-A813-8902-976D-ED03CE18C123}"/>
              </a:ext>
            </a:extLst>
          </p:cNvPr>
          <p:cNvSpPr/>
          <p:nvPr/>
        </p:nvSpPr>
        <p:spPr>
          <a:xfrm>
            <a:off x="8259864" y="4105928"/>
            <a:ext cx="3587160" cy="1171977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LOAD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C81EB33D-8C20-E9C8-665E-AB890D93B1E0}"/>
              </a:ext>
            </a:extLst>
          </p:cNvPr>
          <p:cNvSpPr/>
          <p:nvPr/>
        </p:nvSpPr>
        <p:spPr>
          <a:xfrm>
            <a:off x="8259862" y="5388024"/>
            <a:ext cx="3652047" cy="1171977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UNLOAD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grpSp>
        <p:nvGrpSpPr>
          <p:cNvPr id="189" name="群組 188">
            <a:extLst>
              <a:ext uri="{FF2B5EF4-FFF2-40B4-BE49-F238E27FC236}">
                <a16:creationId xmlns:a16="http://schemas.microsoft.com/office/drawing/2014/main" id="{B3C9D8C3-76A9-9A10-A4C6-C57F875589C1}"/>
              </a:ext>
            </a:extLst>
          </p:cNvPr>
          <p:cNvGrpSpPr/>
          <p:nvPr/>
        </p:nvGrpSpPr>
        <p:grpSpPr>
          <a:xfrm>
            <a:off x="1568869" y="3578348"/>
            <a:ext cx="1171977" cy="1171977"/>
            <a:chOff x="1568869" y="3578348"/>
            <a:chExt cx="1171977" cy="1171977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9FDD35BC-84E3-148E-2533-1599403E1251}"/>
                </a:ext>
              </a:extLst>
            </p:cNvPr>
            <p:cNvGrpSpPr/>
            <p:nvPr/>
          </p:nvGrpSpPr>
          <p:grpSpPr>
            <a:xfrm>
              <a:off x="1568869" y="3578348"/>
              <a:ext cx="1171977" cy="1171977"/>
              <a:chOff x="8338971" y="3748807"/>
              <a:chExt cx="1171977" cy="1171977"/>
            </a:xfrm>
          </p:grpSpPr>
          <p:sp>
            <p:nvSpPr>
              <p:cNvPr id="164" name="矩形: 圓角 163">
                <a:extLst>
                  <a:ext uri="{FF2B5EF4-FFF2-40B4-BE49-F238E27FC236}">
                    <a16:creationId xmlns:a16="http://schemas.microsoft.com/office/drawing/2014/main" id="{BF2608D1-45DE-FD9B-BA14-EF3645703C9C}"/>
                  </a:ext>
                </a:extLst>
              </p:cNvPr>
              <p:cNvSpPr/>
              <p:nvPr/>
            </p:nvSpPr>
            <p:spPr>
              <a:xfrm>
                <a:off x="8338971" y="3748807"/>
                <a:ext cx="1171977" cy="1171977"/>
              </a:xfrm>
              <a:prstGeom prst="roundRect">
                <a:avLst/>
              </a:prstGeom>
              <a:solidFill>
                <a:srgbClr val="60724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34" name="直線接點 133">
                <a:extLst>
                  <a:ext uri="{FF2B5EF4-FFF2-40B4-BE49-F238E27FC236}">
                    <a16:creationId xmlns:a16="http://schemas.microsoft.com/office/drawing/2014/main" id="{481125E6-C836-931E-EF85-5B0485716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0826" y="4022791"/>
                <a:ext cx="722312" cy="0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接點 134">
                <a:extLst>
                  <a:ext uri="{FF2B5EF4-FFF2-40B4-BE49-F238E27FC236}">
                    <a16:creationId xmlns:a16="http://schemas.microsoft.com/office/drawing/2014/main" id="{7C123BBB-7468-DE85-0345-F74EC5D7B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3139" y="4022791"/>
                <a:ext cx="61547" cy="349529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接點 140">
                <a:extLst>
                  <a:ext uri="{FF2B5EF4-FFF2-40B4-BE49-F238E27FC236}">
                    <a16:creationId xmlns:a16="http://schemas.microsoft.com/office/drawing/2014/main" id="{F3023D7A-85F1-91EC-68D9-09797CB2D4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5231" y="4022790"/>
                <a:ext cx="57785" cy="358823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接點 142">
                <a:extLst>
                  <a:ext uri="{FF2B5EF4-FFF2-40B4-BE49-F238E27FC236}">
                    <a16:creationId xmlns:a16="http://schemas.microsoft.com/office/drawing/2014/main" id="{E92EE27B-45B8-799E-E67C-5EC76794D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1613"/>
                <a:ext cx="839455" cy="0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接點 148">
                <a:extLst>
                  <a:ext uri="{FF2B5EF4-FFF2-40B4-BE49-F238E27FC236}">
                    <a16:creationId xmlns:a16="http://schemas.microsoft.com/office/drawing/2014/main" id="{9F349BF6-A51B-3940-19A2-956295E79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4686" y="4386639"/>
                <a:ext cx="0" cy="312124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接點 150">
                <a:extLst>
                  <a:ext uri="{FF2B5EF4-FFF2-40B4-BE49-F238E27FC236}">
                    <a16:creationId xmlns:a16="http://schemas.microsoft.com/office/drawing/2014/main" id="{ABBC18C2-F9D0-DC7B-E0D2-AC3DE0859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386639"/>
                <a:ext cx="0" cy="312124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7E133FC0-D8D0-AE49-EB1D-830EECD32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5231" y="4698763"/>
                <a:ext cx="839455" cy="0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接點 152">
                <a:extLst>
                  <a:ext uri="{FF2B5EF4-FFF2-40B4-BE49-F238E27FC236}">
                    <a16:creationId xmlns:a16="http://schemas.microsoft.com/office/drawing/2014/main" id="{4EF7BF98-A2BA-99EB-18D6-42FB7AE0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5660" y="4713082"/>
                <a:ext cx="0" cy="44473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接點 154">
                <a:extLst>
                  <a:ext uri="{FF2B5EF4-FFF2-40B4-BE49-F238E27FC236}">
                    <a16:creationId xmlns:a16="http://schemas.microsoft.com/office/drawing/2014/main" id="{DDDE576F-3C4B-2EC5-E90B-E70951CA4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57555"/>
                <a:ext cx="500391" cy="0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7D181878-BCE7-85D7-AE47-2340AA1BE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760" y="4713082"/>
                <a:ext cx="0" cy="44473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接點 157">
                <a:extLst>
                  <a:ext uri="{FF2B5EF4-FFF2-40B4-BE49-F238E27FC236}">
                    <a16:creationId xmlns:a16="http://schemas.microsoft.com/office/drawing/2014/main" id="{4BB42653-397C-3A25-3814-9952CEDD7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052" y="4709846"/>
                <a:ext cx="0" cy="47709"/>
              </a:xfrm>
              <a:prstGeom prst="line">
                <a:avLst/>
              </a:prstGeom>
              <a:ln w="34925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橢圓 145">
                <a:extLst>
                  <a:ext uri="{FF2B5EF4-FFF2-40B4-BE49-F238E27FC236}">
                    <a16:creationId xmlns:a16="http://schemas.microsoft.com/office/drawing/2014/main" id="{08AC5EC5-78BE-7C4C-B720-B9BD5C6EF8CC}"/>
                  </a:ext>
                </a:extLst>
              </p:cNvPr>
              <p:cNvSpPr/>
              <p:nvPr/>
            </p:nvSpPr>
            <p:spPr>
              <a:xfrm>
                <a:off x="8675660" y="4016830"/>
                <a:ext cx="500391" cy="26724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7" name="圓柱形 146">
                <a:extLst>
                  <a:ext uri="{FF2B5EF4-FFF2-40B4-BE49-F238E27FC236}">
                    <a16:creationId xmlns:a16="http://schemas.microsoft.com/office/drawing/2014/main" id="{492B2038-E21E-C2C8-55A5-8485E4B9C199}"/>
                  </a:ext>
                </a:extLst>
              </p:cNvPr>
              <p:cNvSpPr/>
              <p:nvPr/>
            </p:nvSpPr>
            <p:spPr>
              <a:xfrm>
                <a:off x="8830727" y="3876985"/>
                <a:ext cx="178458" cy="303907"/>
              </a:xfrm>
              <a:prstGeom prst="can">
                <a:avLst/>
              </a:prstGeom>
              <a:solidFill>
                <a:srgbClr val="607249"/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B68E1138-7047-A75B-F010-40FA2A3B5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3547" y="3668029"/>
              <a:ext cx="992611" cy="992613"/>
            </a:xfrm>
            <a:prstGeom prst="line">
              <a:avLst/>
            </a:prstGeom>
            <a:ln w="603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矩形: 圓角 189">
            <a:extLst>
              <a:ext uri="{FF2B5EF4-FFF2-40B4-BE49-F238E27FC236}">
                <a16:creationId xmlns:a16="http://schemas.microsoft.com/office/drawing/2014/main" id="{D4B55523-0A49-9DDF-4329-C71B990FEC10}"/>
              </a:ext>
            </a:extLst>
          </p:cNvPr>
          <p:cNvSpPr/>
          <p:nvPr/>
        </p:nvSpPr>
        <p:spPr>
          <a:xfrm>
            <a:off x="8259862" y="352900"/>
            <a:ext cx="3587160" cy="1171977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MOTOR_OFF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1" name="矩形: 圓角 190">
            <a:extLst>
              <a:ext uri="{FF2B5EF4-FFF2-40B4-BE49-F238E27FC236}">
                <a16:creationId xmlns:a16="http://schemas.microsoft.com/office/drawing/2014/main" id="{2FE1F575-F876-1A88-E9A8-1398875F4A7F}"/>
              </a:ext>
            </a:extLst>
          </p:cNvPr>
          <p:cNvSpPr/>
          <p:nvPr/>
        </p:nvSpPr>
        <p:spPr>
          <a:xfrm>
            <a:off x="8259863" y="2864980"/>
            <a:ext cx="3587160" cy="1171977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Z_TILT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13C294FC-5302-276D-3E51-A9D4DCA58530}"/>
              </a:ext>
            </a:extLst>
          </p:cNvPr>
          <p:cNvSpPr/>
          <p:nvPr/>
        </p:nvSpPr>
        <p:spPr>
          <a:xfrm>
            <a:off x="8259862" y="1587298"/>
            <a:ext cx="3587160" cy="1171977"/>
          </a:xfrm>
          <a:prstGeom prst="roundRect">
            <a:avLst/>
          </a:prstGeom>
          <a:solidFill>
            <a:srgbClr val="6072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latin typeface="Itim" panose="00000500000000000000" pitchFamily="2" charset="-34"/>
                <a:cs typeface="Itim" panose="00000500000000000000" pitchFamily="2" charset="-34"/>
              </a:rPr>
              <a:t>PROBE_CALI</a:t>
            </a:r>
            <a:endParaRPr lang="zh-TW" altLang="en-US" sz="44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504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C0640-02CF-4526-C87B-87C6EF0D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D02AAEC-D5B5-769F-7604-379548DF2DA5}"/>
              </a:ext>
            </a:extLst>
          </p:cNvPr>
          <p:cNvSpPr>
            <a:spLocks/>
          </p:cNvSpPr>
          <p:nvPr/>
        </p:nvSpPr>
        <p:spPr>
          <a:xfrm>
            <a:off x="10724030" y="5567082"/>
            <a:ext cx="1400735" cy="1210236"/>
          </a:xfrm>
          <a:prstGeom prst="rect">
            <a:avLst/>
          </a:prstGeom>
          <a:solidFill>
            <a:srgbClr val="2C2E3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18B30C3-A8E8-8D78-85E3-D5725E88F42B}"/>
              </a:ext>
            </a:extLst>
          </p:cNvPr>
          <p:cNvGrpSpPr/>
          <p:nvPr/>
        </p:nvGrpSpPr>
        <p:grpSpPr>
          <a:xfrm>
            <a:off x="11091943" y="5840152"/>
            <a:ext cx="664907" cy="664096"/>
            <a:chOff x="5553880" y="2235261"/>
            <a:chExt cx="664907" cy="664096"/>
          </a:xfrm>
        </p:grpSpPr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88164FDF-4286-025D-81E9-90771CE399C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688" y="2645704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73B47D-40A4-DE2C-ABC1-00801BD364B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80707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0BFAED-8D96-24A7-8C07-474B0ADA40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81688" y="2235261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7DC57D3-A1EC-AD27-EB44-6271058B1E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91961" y="2438399"/>
              <a:ext cx="0" cy="253653"/>
            </a:xfrm>
            <a:prstGeom prst="straightConnector1">
              <a:avLst/>
            </a:prstGeom>
            <a:ln w="38100" cap="rnd">
              <a:solidFill>
                <a:schemeClr val="bg1">
                  <a:lumMod val="95000"/>
                </a:schemeClr>
              </a:solidFill>
              <a:headEnd type="none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0759966-CE0A-7220-5643-B09C4A28EDF5}"/>
                </a:ext>
              </a:extLst>
            </p:cNvPr>
            <p:cNvSpPr/>
            <p:nvPr/>
          </p:nvSpPr>
          <p:spPr>
            <a:xfrm>
              <a:off x="5845971" y="2523673"/>
              <a:ext cx="71434" cy="71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03785F68-AB68-7696-AF75-B73AECE7837C}"/>
              </a:ext>
            </a:extLst>
          </p:cNvPr>
          <p:cNvGrpSpPr/>
          <p:nvPr/>
        </p:nvGrpSpPr>
        <p:grpSpPr>
          <a:xfrm>
            <a:off x="519464" y="25926"/>
            <a:ext cx="2415183" cy="1437920"/>
            <a:chOff x="1791773" y="430616"/>
            <a:chExt cx="2415183" cy="1437920"/>
          </a:xfrm>
        </p:grpSpPr>
        <p:sp>
          <p:nvSpPr>
            <p:cNvPr id="104" name="矩形: 圓角 103">
              <a:extLst>
                <a:ext uri="{FF2B5EF4-FFF2-40B4-BE49-F238E27FC236}">
                  <a16:creationId xmlns:a16="http://schemas.microsoft.com/office/drawing/2014/main" id="{9D7D2649-98C0-DDCA-8107-5449AC28EF3B}"/>
                </a:ext>
              </a:extLst>
            </p:cNvPr>
            <p:cNvSpPr/>
            <p:nvPr/>
          </p:nvSpPr>
          <p:spPr>
            <a:xfrm>
              <a:off x="1791773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D9E5E55D-8631-9EE0-10A4-02946B716C92}"/>
                </a:ext>
              </a:extLst>
            </p:cNvPr>
            <p:cNvSpPr/>
            <p:nvPr/>
          </p:nvSpPr>
          <p:spPr>
            <a:xfrm>
              <a:off x="1989162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X.pos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6" name="群組 115">
            <a:extLst>
              <a:ext uri="{FF2B5EF4-FFF2-40B4-BE49-F238E27FC236}">
                <a16:creationId xmlns:a16="http://schemas.microsoft.com/office/drawing/2014/main" id="{CC2908DD-CB2D-E67E-989F-09438E19D70D}"/>
              </a:ext>
            </a:extLst>
          </p:cNvPr>
          <p:cNvGrpSpPr/>
          <p:nvPr/>
        </p:nvGrpSpPr>
        <p:grpSpPr>
          <a:xfrm>
            <a:off x="3132036" y="25926"/>
            <a:ext cx="2415183" cy="1437920"/>
            <a:chOff x="4404345" y="430616"/>
            <a:chExt cx="2415183" cy="1437920"/>
          </a:xfrm>
        </p:grpSpPr>
        <p:sp>
          <p:nvSpPr>
            <p:cNvPr id="111" name="矩形: 圓角 110">
              <a:extLst>
                <a:ext uri="{FF2B5EF4-FFF2-40B4-BE49-F238E27FC236}">
                  <a16:creationId xmlns:a16="http://schemas.microsoft.com/office/drawing/2014/main" id="{970F7DE6-756C-86A1-2A51-94D48D54F892}"/>
                </a:ext>
              </a:extLst>
            </p:cNvPr>
            <p:cNvSpPr/>
            <p:nvPr/>
          </p:nvSpPr>
          <p:spPr>
            <a:xfrm>
              <a:off x="4404345" y="724595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: 圓角 111">
              <a:extLst>
                <a:ext uri="{FF2B5EF4-FFF2-40B4-BE49-F238E27FC236}">
                  <a16:creationId xmlns:a16="http://schemas.microsoft.com/office/drawing/2014/main" id="{BE686D7A-644A-709A-6BA8-89E43A967305}"/>
                </a:ext>
              </a:extLst>
            </p:cNvPr>
            <p:cNvSpPr/>
            <p:nvPr/>
          </p:nvSpPr>
          <p:spPr>
            <a:xfrm>
              <a:off x="4601734" y="430616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Y.pos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E32009D8-3A0A-4927-A208-5556DAE771DD}"/>
              </a:ext>
            </a:extLst>
          </p:cNvPr>
          <p:cNvGrpSpPr/>
          <p:nvPr/>
        </p:nvGrpSpPr>
        <p:grpSpPr>
          <a:xfrm>
            <a:off x="5740599" y="36132"/>
            <a:ext cx="2415183" cy="1437920"/>
            <a:chOff x="7012908" y="440822"/>
            <a:chExt cx="2415183" cy="1437920"/>
          </a:xfrm>
        </p:grpSpPr>
        <p:sp>
          <p:nvSpPr>
            <p:cNvPr id="113" name="矩形: 圓角 112">
              <a:extLst>
                <a:ext uri="{FF2B5EF4-FFF2-40B4-BE49-F238E27FC236}">
                  <a16:creationId xmlns:a16="http://schemas.microsoft.com/office/drawing/2014/main" id="{9D5F8D23-F411-BE7F-F0A5-EB751C051C69}"/>
                </a:ext>
              </a:extLst>
            </p:cNvPr>
            <p:cNvSpPr/>
            <p:nvPr/>
          </p:nvSpPr>
          <p:spPr>
            <a:xfrm>
              <a:off x="7012908" y="734801"/>
              <a:ext cx="2415183" cy="1143941"/>
            </a:xfrm>
            <a:prstGeom prst="roundRect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矩形: 圓角 113">
              <a:extLst>
                <a:ext uri="{FF2B5EF4-FFF2-40B4-BE49-F238E27FC236}">
                  <a16:creationId xmlns:a16="http://schemas.microsoft.com/office/drawing/2014/main" id="{555177FA-5FAC-724E-003F-8BA5B7F2CD66}"/>
                </a:ext>
              </a:extLst>
            </p:cNvPr>
            <p:cNvSpPr/>
            <p:nvPr/>
          </p:nvSpPr>
          <p:spPr>
            <a:xfrm>
              <a:off x="7210297" y="440822"/>
              <a:ext cx="1335031" cy="648577"/>
            </a:xfrm>
            <a:prstGeom prst="roundRect">
              <a:avLst/>
            </a:prstGeom>
            <a:solidFill>
              <a:srgbClr val="2C2E31"/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>
                  <a:latin typeface="Itim" panose="00000500000000000000" pitchFamily="2" charset="-34"/>
                  <a:cs typeface="Itim" panose="00000500000000000000" pitchFamily="2" charset="-34"/>
                </a:rPr>
                <a:t>Z.pos</a:t>
              </a:r>
              <a:endParaRPr lang="zh-TW" altLang="en-US" sz="2400" dirty="0">
                <a:latin typeface="Itim" panose="00000500000000000000" pitchFamily="2" charset="-34"/>
                <a:cs typeface="Itim" panose="00000500000000000000" pitchFamily="2" charset="-34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81544C5-3229-6F14-663A-7948F14A0520}"/>
              </a:ext>
            </a:extLst>
          </p:cNvPr>
          <p:cNvGrpSpPr/>
          <p:nvPr/>
        </p:nvGrpSpPr>
        <p:grpSpPr>
          <a:xfrm>
            <a:off x="4322822" y="2354549"/>
            <a:ext cx="626400" cy="661510"/>
            <a:chOff x="4322822" y="2354549"/>
            <a:chExt cx="626400" cy="661510"/>
          </a:xfrm>
        </p:grpSpPr>
        <p:sp>
          <p:nvSpPr>
            <p:cNvPr id="4" name="弧形 3">
              <a:extLst>
                <a:ext uri="{FF2B5EF4-FFF2-40B4-BE49-F238E27FC236}">
                  <a16:creationId xmlns:a16="http://schemas.microsoft.com/office/drawing/2014/main" id="{8394C5C7-141A-C7EF-8CE5-F5D8E2FE814D}"/>
                </a:ext>
              </a:extLst>
            </p:cNvPr>
            <p:cNvSpPr/>
            <p:nvPr/>
          </p:nvSpPr>
          <p:spPr>
            <a:xfrm rot="8150497">
              <a:off x="4322822" y="2389659"/>
              <a:ext cx="626400" cy="626400"/>
            </a:xfrm>
            <a:prstGeom prst="arc">
              <a:avLst>
                <a:gd name="adj1" fmla="val 10586752"/>
                <a:gd name="adj2" fmla="val 5223114"/>
              </a:avLst>
            </a:prstGeom>
            <a:noFill/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706EFFD8-B3D9-C379-5FC7-BB13EBC7E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021" y="2354549"/>
              <a:ext cx="0" cy="227287"/>
            </a:xfrm>
            <a:prstGeom prst="line">
              <a:avLst/>
            </a:prstGeom>
            <a:ln w="38100" cap="rnd">
              <a:solidFill>
                <a:srgbClr val="C00000"/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5A10371-AA9A-B414-AA4C-AB25F2ED0B23}"/>
              </a:ext>
            </a:extLst>
          </p:cNvPr>
          <p:cNvSpPr/>
          <p:nvPr/>
        </p:nvSpPr>
        <p:spPr>
          <a:xfrm>
            <a:off x="8349162" y="32458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PLA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C0F61B5-F7E7-BA7D-A518-BB05C3A22BBA}"/>
              </a:ext>
            </a:extLst>
          </p:cNvPr>
          <p:cNvSpPr/>
          <p:nvPr/>
        </p:nvSpPr>
        <p:spPr>
          <a:xfrm>
            <a:off x="8349162" y="154716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ABS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65932425-8A9D-F67D-CEF9-A5C0658D4C43}"/>
              </a:ext>
            </a:extLst>
          </p:cNvPr>
          <p:cNvSpPr/>
          <p:nvPr/>
        </p:nvSpPr>
        <p:spPr>
          <a:xfrm>
            <a:off x="8349162" y="2753899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PETG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99A5EA1-5F0C-75C0-AF0F-2EDEB6DB437E}"/>
              </a:ext>
            </a:extLst>
          </p:cNvPr>
          <p:cNvSpPr/>
          <p:nvPr/>
        </p:nvSpPr>
        <p:spPr>
          <a:xfrm>
            <a:off x="8349162" y="3976473"/>
            <a:ext cx="3587160" cy="117197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dirty="0">
                <a:latin typeface="Itim" panose="00000500000000000000" pitchFamily="2" charset="-34"/>
                <a:cs typeface="Itim" panose="00000500000000000000" pitchFamily="2" charset="-34"/>
              </a:rPr>
              <a:t>TPU</a:t>
            </a:r>
            <a:endParaRPr lang="zh-TW" altLang="en-US" sz="4800" dirty="0">
              <a:latin typeface="Itim" panose="00000500000000000000" pitchFamily="2" charset="-34"/>
              <a:cs typeface="Itim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2668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10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47</Words>
  <Application>Microsoft Office PowerPoint</Application>
  <PresentationFormat>寬螢幕</PresentationFormat>
  <Paragraphs>28</Paragraphs>
  <Slides>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Itim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吳宗威</dc:creator>
  <cp:lastModifiedBy>何依芸</cp:lastModifiedBy>
  <cp:revision>10</cp:revision>
  <dcterms:created xsi:type="dcterms:W3CDTF">2024-09-03T01:52:57Z</dcterms:created>
  <dcterms:modified xsi:type="dcterms:W3CDTF">2024-10-08T07:11:11Z</dcterms:modified>
</cp:coreProperties>
</file>